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5" r:id="rId15"/>
    <p:sldId id="269" r:id="rId16"/>
    <p:sldId id="286" r:id="rId17"/>
    <p:sldId id="287" r:id="rId18"/>
    <p:sldId id="272" r:id="rId19"/>
    <p:sldId id="273" r:id="rId20"/>
    <p:sldId id="274" r:id="rId21"/>
    <p:sldId id="275" r:id="rId22"/>
    <p:sldId id="276" r:id="rId23"/>
    <p:sldId id="277" r:id="rId24"/>
    <p:sldId id="290" r:id="rId25"/>
    <p:sldId id="295" r:id="rId26"/>
    <p:sldId id="278" r:id="rId27"/>
    <p:sldId id="291" r:id="rId28"/>
    <p:sldId id="279" r:id="rId29"/>
    <p:sldId id="280" r:id="rId30"/>
    <p:sldId id="281" r:id="rId31"/>
    <p:sldId id="282" r:id="rId32"/>
    <p:sldId id="297" r:id="rId33"/>
    <p:sldId id="296" r:id="rId34"/>
    <p:sldId id="283" r:id="rId35"/>
    <p:sldId id="284" r:id="rId36"/>
    <p:sldId id="288" r:id="rId37"/>
    <p:sldId id="292" r:id="rId38"/>
    <p:sldId id="289" r:id="rId39"/>
    <p:sldId id="293" r:id="rId40"/>
    <p:sldId id="294" r:id="rId41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208"/>
    <a:srgbClr val="E5EDF6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1"/>
    <p:restoredTop sz="94675"/>
  </p:normalViewPr>
  <p:slideViewPr>
    <p:cSldViewPr snapToGrid="0">
      <p:cViewPr varScale="1">
        <p:scale>
          <a:sx n="140" d="100"/>
          <a:sy n="140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5C7F6-BF61-C041-9545-0539BFD6AE0E}" type="datetimeFigureOut">
              <a:rPr lang="en-FR" smtClean="0"/>
              <a:t>28/08/2025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B3606-B3D6-B24A-B0C8-E73B156CBC1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6399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Í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3606-B3D6-B24A-B0C8-E73B156CBC1B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45133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B3C70-08E8-1FF3-C3EE-08BBAFE6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786A4C-4F33-0372-ADD9-DAB7842DA0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3965DC-039A-E3E3-F626-46B415101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8E428-90BF-2231-7981-91CC7A097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01666-AE3D-4939-9D5E-255B596E9BBD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01774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D1548-050A-ED27-B859-FF1A4B91F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32BB93-3F3C-0B78-50E0-FC992ECFD5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72750F-5A3D-0B9E-B4BC-D94D557F6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7C760-D9BD-21B0-DAF1-7664938508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01666-AE3D-4939-9D5E-255B596E9BBD}" type="slidenum">
              <a:rPr lang="en-BE" smtClean="0"/>
              <a:t>23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958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31C0E-1BD0-73AE-9FD3-F31ECB252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D30AB3-EA63-51B2-16A8-9DF7CF19D8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EE1BD0-7081-045B-FB7D-73C89FC7E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3A7ED-0A2A-2BBF-E997-1CCA1E052D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01666-AE3D-4939-9D5E-255B596E9BBD}" type="slidenum">
              <a:rPr lang="en-BE" smtClean="0"/>
              <a:t>24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83095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5F0BC-F96B-66EF-D8AF-434DC514A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724CCB-1722-33A3-2A5E-01233AE390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ECF00E-2BEA-B872-C57A-C7EC20B13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6B226-8B46-BC99-6C40-CFA784A602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01666-AE3D-4939-9D5E-255B596E9BBD}" type="slidenum">
              <a:rPr lang="en-BE" smtClean="0"/>
              <a:t>25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67550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6A298-1DB4-9161-22E0-1906D133B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E5BDA2-0C75-EEF2-1857-9931AAFED6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3351D2-D737-4546-6A1A-145DA7A734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C778C-DCB1-9F84-1B5D-0557D1384A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01666-AE3D-4939-9D5E-255B596E9BBD}" type="slidenum">
              <a:rPr lang="en-BE" smtClean="0"/>
              <a:t>26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09794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E9C76-4C5A-89CA-6B69-C393AA0C4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379C2E-D024-B8CA-5E73-205C393B6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2DF54E-536A-3C6B-954C-CC518ACD1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8A0AA-4048-FAEE-2378-D464AE0B1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01666-AE3D-4939-9D5E-255B596E9BBD}" type="slidenum">
              <a:rPr lang="en-BE" smtClean="0"/>
              <a:t>27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4839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46632-002F-7256-7050-ECDF74B28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811D66-B90A-00EE-A3D0-B1E4FE3C60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C94240-EF99-E964-EFFF-8EBF23ADF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2EA73-A63C-9734-9BC7-E0CEB7F14B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01666-AE3D-4939-9D5E-255B596E9BBD}" type="slidenum">
              <a:rPr lang="en-BE" smtClean="0"/>
              <a:t>28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62607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4B4C5-4FFC-5BB9-28D0-9C5FAF246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C653-3C82-8E96-DB96-2D3FB45BDF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04D697-91CA-18A6-DD14-5261F0867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E92FF-E5CD-D1A3-C14B-35A78B8123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01666-AE3D-4939-9D5E-255B596E9BBD}" type="slidenum">
              <a:rPr lang="en-BE" smtClean="0"/>
              <a:t>29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06576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EE890-C962-BEA0-9E6F-F193110BF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7FE425-B93F-054D-747D-DDEAE5C191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D911-B6A6-8250-4252-EF3FF1A1A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EE731-AAE1-154C-8CAF-69E0743703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01666-AE3D-4939-9D5E-255B596E9BBD}" type="slidenum">
              <a:rPr lang="en-BE" smtClean="0"/>
              <a:t>30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0997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54A17-D42B-466A-0B75-167D35B85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19AABE-8100-5758-7929-FDD14ED433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458284-5E42-7892-D172-AC400D6B7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9BEF4-DDF7-96C0-B275-D5262F9BB0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01666-AE3D-4939-9D5E-255B596E9BBD}" type="slidenum">
              <a:rPr lang="en-BE" smtClean="0"/>
              <a:t>31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61893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898FE-6BE3-1417-F047-382836556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E3053-EA00-6120-63E8-715F99033E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ABC86D-29A7-9190-75AD-54BAF2A7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Í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843F6-26FE-6FFB-91A2-FA92C9ED70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3606-B3D6-B24A-B0C8-E73B156CBC1B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03672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C7AD8-D3CA-45F4-3CAD-227AD0541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0C09F-6D59-9623-A08A-C9DD21903B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209AD2-8340-22A9-FCA8-2D905681C3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6B145-4064-6D46-9B80-FE4B024AC1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01666-AE3D-4939-9D5E-255B596E9BBD}" type="slidenum">
              <a:rPr lang="en-BE" smtClean="0"/>
              <a:t>32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15099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C18A3-0100-42AA-DE04-F28BED48C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F182D9-370A-EA48-D87B-3640DA9AB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B44B93-47E6-CBA8-2F05-6CC429C0C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55F8B-3384-3B8A-0F2E-63DE144E34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01666-AE3D-4939-9D5E-255B596E9BBD}" type="slidenum">
              <a:rPr lang="en-BE" smtClean="0"/>
              <a:t>33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50584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64494-8F38-F5C8-A78C-1A55E37A3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841642-DB81-0FD3-26D5-EF263C7A15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955520-352A-7945-83DB-B1364C167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04DE7-1BA8-48B2-52E3-8AE0F11AC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01666-AE3D-4939-9D5E-255B596E9BBD}" type="slidenum">
              <a:rPr lang="en-BE" smtClean="0"/>
              <a:t>34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31641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F8DCE-71B2-ECA6-2AC1-E61983BC8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AE0223-8088-2D81-345D-E51EB63F6C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11572C-9F57-8852-5C9A-4C545991E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BD9E8-674F-62DD-30F1-4A42BD4A42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01666-AE3D-4939-9D5E-255B596E9BBD}" type="slidenum">
              <a:rPr lang="en-BE" smtClean="0"/>
              <a:t>35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98831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3606-B3D6-B24A-B0C8-E73B156CBC1B}" type="slidenum">
              <a:rPr lang="en-FR" smtClean="0"/>
              <a:t>38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52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3606-B3D6-B24A-B0C8-E73B156CBC1B}" type="slidenum">
              <a:rPr lang="en-FR" smtClean="0"/>
              <a:t>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1795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3606-B3D6-B24A-B0C8-E73B156CBC1B}" type="slidenum">
              <a:rPr lang="en-FR" smtClean="0"/>
              <a:t>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21124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3606-B3D6-B24A-B0C8-E73B156CBC1B}" type="slidenum">
              <a:rPr lang="en-FR" smtClean="0"/>
              <a:t>15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92839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3606-B3D6-B24A-B0C8-E73B156CBC1B}" type="slidenum">
              <a:rPr lang="en-FR" smtClean="0"/>
              <a:t>16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68878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CF43E-2ABF-C15C-790E-ED99A6369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99A96-9D02-8B54-7E21-CDFEA386AE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2DDD8F-2623-E16A-03A8-CB16005D9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07EF2-A932-82F7-9203-B0D96DB99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01666-AE3D-4939-9D5E-255B596E9BBD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39226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2F1AF-4BD3-73E6-F05E-765A82C5A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A88C0C-2C32-9398-AD86-31B1FB2B8A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2B2C74-D47F-1C7D-BFD6-D6BE33127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C8E01-1314-29B1-153D-3EA611AE0B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01666-AE3D-4939-9D5E-255B596E9BBD}" type="slidenum">
              <a:rPr lang="en-BE" smtClean="0"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2118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9C167-F85C-CEAF-D60F-F615CFBF1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336472-FBAE-6C4E-2C7A-E4455C8EA0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CC23AF-C755-14A9-1CC8-92DA173EF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F80DA-B592-25DB-5E7C-5DD2238694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01666-AE3D-4939-9D5E-255B596E9BBD}" type="slidenum">
              <a:rPr lang="en-BE" smtClean="0"/>
              <a:t>21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4159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FEC8-8AFC-C00E-18ED-966293215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2EC6B-1136-601D-561A-E09AEE4E2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54623-F278-49E6-F1BF-3466C074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F788-F71C-C748-B1CD-D8E7B0DD27AF}" type="datetimeFigureOut">
              <a:rPr lang="en-FR" smtClean="0"/>
              <a:t>28/08/2025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8CA1E-1047-CBEB-3839-214A3A33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40CBD-3CD8-C329-E201-E0C7EAAF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9C0B-DCB5-A348-BB66-AFC0E227A8D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5637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DB80-B2F0-F945-85BD-2138943F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35860-474C-FA6C-B981-A5204B31E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95B58-BDAB-6D8F-3A7A-3ECC3F6D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F788-F71C-C748-B1CD-D8E7B0DD27AF}" type="datetimeFigureOut">
              <a:rPr lang="en-FR" smtClean="0"/>
              <a:t>28/08/2025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E934B-1479-DB22-42E2-4C93E0DD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CB3D4-2022-2B4E-1F30-BE174564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9C0B-DCB5-A348-BB66-AFC0E227A8D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0081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6CDD22-F21A-FADC-419E-355F86151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9B052-92DA-48D2-1D94-201321CC8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65B88-2C0D-6C65-45E9-C084DBCF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F788-F71C-C748-B1CD-D8E7B0DD27AF}" type="datetimeFigureOut">
              <a:rPr lang="en-FR" smtClean="0"/>
              <a:t>28/08/2025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7DFD7-FD39-5426-0F26-25D7BD3F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08428-7B22-00A9-8B1A-38FEC4DC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9C0B-DCB5-A348-BB66-AFC0E227A8D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1883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362A-A792-E1A6-76A3-083EE142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58AD-8DFB-0FB9-76F0-CB35C7CCE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64BC1-D71D-CD20-D43E-B3CAD224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F788-F71C-C748-B1CD-D8E7B0DD27AF}" type="datetimeFigureOut">
              <a:rPr lang="en-FR" smtClean="0"/>
              <a:t>28/08/2025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A963D-927E-4FAF-F984-31B365E9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38F95-5632-741B-0CAB-1B4A1D73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9C0B-DCB5-A348-BB66-AFC0E227A8D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9740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6947-4CF9-B0C3-7D8C-740635B2A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35265-120A-03CC-E61C-EC4EBD8D0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9320D-158C-92CC-11B5-0EF72A1C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F788-F71C-C748-B1CD-D8E7B0DD27AF}" type="datetimeFigureOut">
              <a:rPr lang="en-FR" smtClean="0"/>
              <a:t>28/08/2025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60BDE-99D3-DB67-E38E-B25146E8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AC20A-643A-62FB-BD0C-174F2FC9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9C0B-DCB5-A348-BB66-AFC0E227A8D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6000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F142-2999-E0E7-CA04-F4F83234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2CD7C-38C5-05D5-3245-E93495BA1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6DEEA-3922-204C-E2F0-CC9636360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57ECB-9479-713C-7260-B6D3873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F788-F71C-C748-B1CD-D8E7B0DD27AF}" type="datetimeFigureOut">
              <a:rPr lang="en-FR" smtClean="0"/>
              <a:t>28/08/2025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7E470-0069-1BC2-EA2C-EE3D0283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9E510-244C-D86C-9592-8A9D1323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9C0B-DCB5-A348-BB66-AFC0E227A8D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5232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7F9BE-7234-0A06-8CA3-DF7FC00F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EC3ED-B7CE-1EF1-7AA5-869413A3B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5E28D-6A37-261E-97DB-1915FD899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6CA6D-F99B-86C0-188C-3F53A4484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25F76-B09F-F3A6-D906-D53B820B6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8585C0-ABD2-19A0-570D-88504C6F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F788-F71C-C748-B1CD-D8E7B0DD27AF}" type="datetimeFigureOut">
              <a:rPr lang="en-FR" smtClean="0"/>
              <a:t>28/08/2025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5E1B5-AE3A-BBAC-A0A2-BA2C69C8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A8B89-AED5-B43D-8B8C-EDFB7BBE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9C0B-DCB5-A348-BB66-AFC0E227A8D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9153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52E3-D729-B521-75ED-60A42C7D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5B96D-6B5E-4687-FF09-9B54D08C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F788-F71C-C748-B1CD-D8E7B0DD27AF}" type="datetimeFigureOut">
              <a:rPr lang="en-FR" smtClean="0"/>
              <a:t>28/08/2025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400D2-3CC6-0EA7-38A4-B28FF26A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E05B2-E0FB-C2F2-D48B-CA513987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9C0B-DCB5-A348-BB66-AFC0E227A8D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5263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2942C-F782-EDF3-D958-0A06CA16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F788-F71C-C748-B1CD-D8E7B0DD27AF}" type="datetimeFigureOut">
              <a:rPr lang="en-FR" smtClean="0"/>
              <a:t>28/08/2025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3EEFF-AB28-1D23-02E8-F541DA7B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F68A8-3971-A94F-3EF0-2F9136CA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9C0B-DCB5-A348-BB66-AFC0E227A8D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1406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C9D6-67B6-8AD3-92BC-05EC40FD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6840A-EDEA-6468-0ABC-A44A6A578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0DB83-AD27-9A99-B634-4CE8C1430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1A181-4776-375C-37CC-FB107507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F788-F71C-C748-B1CD-D8E7B0DD27AF}" type="datetimeFigureOut">
              <a:rPr lang="en-FR" smtClean="0"/>
              <a:t>28/08/2025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186B9-F7F2-2DF1-EDB1-43829D0C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F0898-2F7D-B912-749D-0A20117C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9C0B-DCB5-A348-BB66-AFC0E227A8D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2838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43F9-2A59-6258-C7FF-1EAC9843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80956-804C-E6D3-CEB5-33DD93603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0B3C8-0268-EC53-29EA-A49EB5EF4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E7971-4C1C-C358-CD9F-BA3E9595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F788-F71C-C748-B1CD-D8E7B0DD27AF}" type="datetimeFigureOut">
              <a:rPr lang="en-FR" smtClean="0"/>
              <a:t>28/08/2025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09E39-2369-5920-4A2C-8EEE17BD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17EB9-4722-7F0F-4D1C-AB248EAE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69C0B-DCB5-A348-BB66-AFC0E227A8D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8560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AFD44-8521-5E53-63B1-F2D39407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64700-4C8D-AB53-DE89-ED199C9B1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516E9-7E5C-6565-8089-26793A4D2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F788-F71C-C748-B1CD-D8E7B0DD27AF}" type="datetimeFigureOut">
              <a:rPr lang="en-FR" smtClean="0"/>
              <a:t>28/08/2025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DF2BD-51A8-260B-4601-D00A2F74A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1FAAD-E275-8AEF-D1B7-27FF7B819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69C0B-DCB5-A348-BB66-AFC0E227A8D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4826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14.svg"/><Relationship Id="rId4" Type="http://schemas.openxmlformats.org/officeDocument/2006/relationships/image" Target="../media/image22.sv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2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14.svg"/><Relationship Id="rId4" Type="http://schemas.openxmlformats.org/officeDocument/2006/relationships/image" Target="../media/image28.svg"/><Relationship Id="rId9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11" Type="http://schemas.openxmlformats.org/officeDocument/2006/relationships/image" Target="../media/image13.png"/><Relationship Id="rId5" Type="http://schemas.openxmlformats.org/officeDocument/2006/relationships/image" Target="../media/image27.png"/><Relationship Id="rId10" Type="http://schemas.openxmlformats.org/officeDocument/2006/relationships/image" Target="../media/image26.svg"/><Relationship Id="rId4" Type="http://schemas.openxmlformats.org/officeDocument/2006/relationships/image" Target="../media/image22.svg"/><Relationship Id="rId9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14.svg"/><Relationship Id="rId4" Type="http://schemas.openxmlformats.org/officeDocument/2006/relationships/image" Target="../media/image22.svg"/><Relationship Id="rId9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14.svg"/><Relationship Id="rId4" Type="http://schemas.openxmlformats.org/officeDocument/2006/relationships/image" Target="../media/image22.svg"/><Relationship Id="rId9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14.svg"/><Relationship Id="rId4" Type="http://schemas.openxmlformats.org/officeDocument/2006/relationships/image" Target="../media/image22.svg"/><Relationship Id="rId9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13.png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4.png"/><Relationship Id="rId4" Type="http://schemas.openxmlformats.org/officeDocument/2006/relationships/image" Target="../media/image14.svg"/><Relationship Id="rId9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-sartori-v/mobauto2_concert_cp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5A87-A3C6-9ACA-2DF1-6A8136086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MOB-AUTO² Autonomous Shuttle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C830F-071C-060D-F2E7-177D827AB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FR" dirty="0"/>
          </a:p>
          <a:p>
            <a:endParaRPr lang="en-FR" dirty="0"/>
          </a:p>
          <a:p>
            <a:endParaRPr lang="en-FR" dirty="0"/>
          </a:p>
          <a:p>
            <a:pPr algn="r"/>
            <a:r>
              <a:rPr lang="en-FR" dirty="0"/>
              <a:t>Fabio Sartori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8470F-7E15-C470-AD24-72411EA4386A}"/>
              </a:ext>
            </a:extLst>
          </p:cNvPr>
          <p:cNvSpPr txBox="1"/>
          <p:nvPr/>
        </p:nvSpPr>
        <p:spPr>
          <a:xfrm>
            <a:off x="1124712" y="1783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70207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75F9-E1D1-9D76-02D3-77B68FE3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Results I: departures allowed every 15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0DA91-875D-A52B-A0A2-6DD1091FF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Demand: 360 passengers in optimal cycles, aligned (wait time = 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6F7D7-E773-C835-B786-C3F79E549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481" y="2460973"/>
            <a:ext cx="8174421" cy="439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3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101F-7849-1D5D-2AA5-EFFE8EF3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Solver Convergence Across Granularities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7026-431C-C441-9D41-958444A52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243"/>
            <a:ext cx="10515600" cy="1206503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30 min granularity: </a:t>
            </a:r>
            <a:r>
              <a:rPr lang="en-GB" dirty="0"/>
              <a:t>Solver converges to the optimum (all passengers served) in &lt; 400 s of search</a:t>
            </a:r>
          </a:p>
          <a:p>
            <a:r>
              <a:rPr lang="en-GB" b="1" dirty="0"/>
              <a:t>5 min granularity: </a:t>
            </a:r>
            <a:r>
              <a:rPr lang="en-GB" dirty="0"/>
              <a:t>Larger search space, solver struggles.</a:t>
            </a:r>
            <a:endParaRPr lang="en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92256-6418-560B-BA57-8A6278FAB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052" y="2570846"/>
            <a:ext cx="7285895" cy="437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A35B-3E66-67ED-7113-D3806BB1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Results II: </a:t>
            </a:r>
            <a:r>
              <a:rPr lang="en-GB" dirty="0"/>
              <a:t>Scenarios (120 requests, 10-min)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4E50F-8EDF-D99D-F87D-AAAD54A9D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Scenario setup (120 passengers, 10-min granularity):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Aligned requests</a:t>
            </a:r>
            <a:endParaRPr lang="en-GB" dirty="0"/>
          </a:p>
          <a:p>
            <a:pPr lvl="1"/>
            <a:r>
              <a:rPr lang="en-GB" dirty="0"/>
              <a:t>Passenger arrivals exactly match departure slots (07:00, 07:30, …)</a:t>
            </a:r>
          </a:p>
          <a:p>
            <a:pPr lvl="1"/>
            <a:r>
              <a:rPr lang="en-GB" dirty="0"/>
              <a:t>Baseline “easier” case for the solver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Randomized requests</a:t>
            </a:r>
            <a:endParaRPr lang="en-GB" dirty="0"/>
          </a:p>
          <a:p>
            <a:pPr lvl="1"/>
            <a:r>
              <a:rPr lang="en-GB" dirty="0"/>
              <a:t>Passenger arrivals uniformly distributed within each slot (e.g., 07:00–07:30 → arrivals at 07:00, 07:10, 07:20…)</a:t>
            </a:r>
          </a:p>
          <a:p>
            <a:pPr lvl="1"/>
            <a:r>
              <a:rPr lang="en-GB" dirty="0"/>
              <a:t>Requests must be served within 30 min of arrival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Capacity-constrained</a:t>
            </a:r>
            <a:endParaRPr lang="en-GB" dirty="0"/>
          </a:p>
          <a:p>
            <a:pPr lvl="1"/>
            <a:r>
              <a:rPr lang="en-GB" dirty="0"/>
              <a:t>Shuttle seat capacity reduced to </a:t>
            </a:r>
            <a:r>
              <a:rPr lang="en-GB" b="1" dirty="0"/>
              <a:t>80% of full (≈4 seats)</a:t>
            </a:r>
            <a:endParaRPr lang="en-GB" dirty="0"/>
          </a:p>
          <a:p>
            <a:pPr lvl="1"/>
            <a:r>
              <a:rPr lang="en-GB" dirty="0"/>
              <a:t>Forces reallocation on full shuttles and capacity constraints for trips</a:t>
            </a:r>
          </a:p>
        </p:txBody>
      </p:sp>
    </p:spTree>
    <p:extLst>
      <p:ext uri="{BB962C8B-B14F-4D97-AF65-F5344CB8AC3E}">
        <p14:creationId xmlns:p14="http://schemas.microsoft.com/office/powerpoint/2010/main" val="1078370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0222-476A-E3CD-A516-4BB45369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Results II: </a:t>
            </a:r>
            <a:r>
              <a:rPr lang="en-GB" dirty="0"/>
              <a:t>Scenarios (120 requests, 10-min)</a:t>
            </a:r>
            <a:endParaRPr lang="en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00E069-AA43-0AB2-68D5-6E3C8D70D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817332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9411-BF46-9DC5-2B09-FAFE4A3C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Results III: </a:t>
            </a:r>
            <a:r>
              <a:rPr lang="en-GB" dirty="0"/>
              <a:t>Continuous demand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0786-4BD5-B112-25EB-B28729628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655" y="1982669"/>
            <a:ext cx="5100145" cy="4351338"/>
          </a:xfrm>
        </p:spPr>
        <p:txBody>
          <a:bodyPr>
            <a:normAutofit/>
          </a:bodyPr>
          <a:lstStyle/>
          <a:p>
            <a:r>
              <a:rPr lang="en-GB" sz="2000" dirty="0"/>
              <a:t>Demand arrives continuously, independent of vehicle charging cycles.</a:t>
            </a:r>
          </a:p>
          <a:p>
            <a:r>
              <a:rPr lang="en-GB" sz="2000" dirty="0"/>
              <a:t>Demand level ≈ 5% of total road traffic.</a:t>
            </a:r>
          </a:p>
          <a:p>
            <a:r>
              <a:rPr lang="en-GB" sz="2000" dirty="0"/>
              <a:t>284 passengers</a:t>
            </a:r>
          </a:p>
          <a:p>
            <a:r>
              <a:rPr lang="en-GB" sz="2000" dirty="0"/>
              <a:t>28 slots from 07:00 to 21:00</a:t>
            </a:r>
          </a:p>
          <a:p>
            <a:r>
              <a:rPr lang="en-GB" sz="2000" dirty="0"/>
              <a:t>Requests arrive at random times.</a:t>
            </a:r>
          </a:p>
          <a:p>
            <a:r>
              <a:rPr lang="en-GB" sz="2000" dirty="0"/>
              <a:t>Departures scheduled at 10-minute intervals.</a:t>
            </a:r>
          </a:p>
          <a:p>
            <a:endParaRPr lang="en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416B7-9295-0FF1-A723-DF4124D4F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17" y="1982669"/>
            <a:ext cx="5199993" cy="20799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B15681-43E2-85FD-44BD-1A251858B005}"/>
              </a:ext>
            </a:extLst>
          </p:cNvPr>
          <p:cNvSpPr/>
          <p:nvPr/>
        </p:nvSpPr>
        <p:spPr>
          <a:xfrm>
            <a:off x="2364829" y="3529166"/>
            <a:ext cx="2532993" cy="233855"/>
          </a:xfrm>
          <a:custGeom>
            <a:avLst/>
            <a:gdLst>
              <a:gd name="connsiteX0" fmla="*/ 0 w 2532993"/>
              <a:gd name="connsiteY0" fmla="*/ 0 h 233855"/>
              <a:gd name="connsiteX1" fmla="*/ 481269 w 2532993"/>
              <a:gd name="connsiteY1" fmla="*/ 0 h 233855"/>
              <a:gd name="connsiteX2" fmla="*/ 987867 w 2532993"/>
              <a:gd name="connsiteY2" fmla="*/ 0 h 233855"/>
              <a:gd name="connsiteX3" fmla="*/ 1519796 w 2532993"/>
              <a:gd name="connsiteY3" fmla="*/ 0 h 233855"/>
              <a:gd name="connsiteX4" fmla="*/ 2051724 w 2532993"/>
              <a:gd name="connsiteY4" fmla="*/ 0 h 233855"/>
              <a:gd name="connsiteX5" fmla="*/ 2532993 w 2532993"/>
              <a:gd name="connsiteY5" fmla="*/ 0 h 233855"/>
              <a:gd name="connsiteX6" fmla="*/ 2532993 w 2532993"/>
              <a:gd name="connsiteY6" fmla="*/ 233855 h 233855"/>
              <a:gd name="connsiteX7" fmla="*/ 1975735 w 2532993"/>
              <a:gd name="connsiteY7" fmla="*/ 233855 h 233855"/>
              <a:gd name="connsiteX8" fmla="*/ 1418476 w 2532993"/>
              <a:gd name="connsiteY8" fmla="*/ 233855 h 233855"/>
              <a:gd name="connsiteX9" fmla="*/ 911877 w 2532993"/>
              <a:gd name="connsiteY9" fmla="*/ 233855 h 233855"/>
              <a:gd name="connsiteX10" fmla="*/ 0 w 2532993"/>
              <a:gd name="connsiteY10" fmla="*/ 233855 h 233855"/>
              <a:gd name="connsiteX11" fmla="*/ 0 w 2532993"/>
              <a:gd name="connsiteY11" fmla="*/ 0 h 233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2993" h="233855" fill="none" extrusionOk="0">
                <a:moveTo>
                  <a:pt x="0" y="0"/>
                </a:moveTo>
                <a:cubicBezTo>
                  <a:pt x="113361" y="-17835"/>
                  <a:pt x="332230" y="23924"/>
                  <a:pt x="481269" y="0"/>
                </a:cubicBezTo>
                <a:cubicBezTo>
                  <a:pt x="630308" y="-23924"/>
                  <a:pt x="849687" y="40893"/>
                  <a:pt x="987867" y="0"/>
                </a:cubicBezTo>
                <a:cubicBezTo>
                  <a:pt x="1126047" y="-40893"/>
                  <a:pt x="1287317" y="60569"/>
                  <a:pt x="1519796" y="0"/>
                </a:cubicBezTo>
                <a:cubicBezTo>
                  <a:pt x="1752275" y="-60569"/>
                  <a:pt x="1908128" y="27573"/>
                  <a:pt x="2051724" y="0"/>
                </a:cubicBezTo>
                <a:cubicBezTo>
                  <a:pt x="2195320" y="-27573"/>
                  <a:pt x="2337895" y="49067"/>
                  <a:pt x="2532993" y="0"/>
                </a:cubicBezTo>
                <a:cubicBezTo>
                  <a:pt x="2544556" y="70044"/>
                  <a:pt x="2532034" y="137047"/>
                  <a:pt x="2532993" y="233855"/>
                </a:cubicBezTo>
                <a:cubicBezTo>
                  <a:pt x="2309638" y="278150"/>
                  <a:pt x="2186956" y="174504"/>
                  <a:pt x="1975735" y="233855"/>
                </a:cubicBezTo>
                <a:cubicBezTo>
                  <a:pt x="1764514" y="293206"/>
                  <a:pt x="1611924" y="204990"/>
                  <a:pt x="1418476" y="233855"/>
                </a:cubicBezTo>
                <a:cubicBezTo>
                  <a:pt x="1225028" y="262720"/>
                  <a:pt x="1148161" y="208883"/>
                  <a:pt x="911877" y="233855"/>
                </a:cubicBezTo>
                <a:cubicBezTo>
                  <a:pt x="675593" y="258827"/>
                  <a:pt x="252548" y="155841"/>
                  <a:pt x="0" y="233855"/>
                </a:cubicBezTo>
                <a:cubicBezTo>
                  <a:pt x="-27212" y="162528"/>
                  <a:pt x="4883" y="115793"/>
                  <a:pt x="0" y="0"/>
                </a:cubicBezTo>
                <a:close/>
              </a:path>
              <a:path w="2532993" h="233855" stroke="0" extrusionOk="0">
                <a:moveTo>
                  <a:pt x="0" y="0"/>
                </a:moveTo>
                <a:cubicBezTo>
                  <a:pt x="98247" y="-51199"/>
                  <a:pt x="356553" y="46473"/>
                  <a:pt x="481269" y="0"/>
                </a:cubicBezTo>
                <a:cubicBezTo>
                  <a:pt x="605985" y="-46473"/>
                  <a:pt x="783014" y="29452"/>
                  <a:pt x="911877" y="0"/>
                </a:cubicBezTo>
                <a:cubicBezTo>
                  <a:pt x="1040740" y="-29452"/>
                  <a:pt x="1217729" y="49432"/>
                  <a:pt x="1469136" y="0"/>
                </a:cubicBezTo>
                <a:cubicBezTo>
                  <a:pt x="1720543" y="-49432"/>
                  <a:pt x="1805528" y="5641"/>
                  <a:pt x="1950405" y="0"/>
                </a:cubicBezTo>
                <a:cubicBezTo>
                  <a:pt x="2095282" y="-5641"/>
                  <a:pt x="2394871" y="47485"/>
                  <a:pt x="2532993" y="0"/>
                </a:cubicBezTo>
                <a:cubicBezTo>
                  <a:pt x="2552422" y="84277"/>
                  <a:pt x="2531795" y="130911"/>
                  <a:pt x="2532993" y="233855"/>
                </a:cubicBezTo>
                <a:cubicBezTo>
                  <a:pt x="2353899" y="279691"/>
                  <a:pt x="2236734" y="196868"/>
                  <a:pt x="2026394" y="233855"/>
                </a:cubicBezTo>
                <a:cubicBezTo>
                  <a:pt x="1816054" y="270842"/>
                  <a:pt x="1615994" y="216240"/>
                  <a:pt x="1469136" y="233855"/>
                </a:cubicBezTo>
                <a:cubicBezTo>
                  <a:pt x="1322278" y="251470"/>
                  <a:pt x="1163229" y="204995"/>
                  <a:pt x="1038527" y="233855"/>
                </a:cubicBezTo>
                <a:cubicBezTo>
                  <a:pt x="913825" y="262715"/>
                  <a:pt x="771987" y="215727"/>
                  <a:pt x="531929" y="233855"/>
                </a:cubicBezTo>
                <a:cubicBezTo>
                  <a:pt x="291871" y="251983"/>
                  <a:pt x="220511" y="223924"/>
                  <a:pt x="0" y="233855"/>
                </a:cubicBezTo>
                <a:cubicBezTo>
                  <a:pt x="-6700" y="164464"/>
                  <a:pt x="15124" y="111578"/>
                  <a:pt x="0" y="0"/>
                </a:cubicBezTo>
                <a:close/>
              </a:path>
            </a:pathLst>
          </a:custGeom>
          <a:solidFill>
            <a:srgbClr val="7030A0">
              <a:alpha val="50196"/>
            </a:srgbClr>
          </a:solidFill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45655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7CAB2E-9314-AFD4-03A6-6D108361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Results III: </a:t>
            </a:r>
            <a:r>
              <a:rPr lang="en-GB" dirty="0"/>
              <a:t>Continuous demand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C8F2-9820-FA39-7456-141479EF7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5"/>
            <a:ext cx="3122341" cy="1603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FR" dirty="0"/>
              <a:t>Instance 1</a:t>
            </a:r>
          </a:p>
          <a:p>
            <a:pPr marL="0" indent="0">
              <a:buNone/>
            </a:pPr>
            <a:r>
              <a:rPr lang="en-FR" dirty="0"/>
              <a:t>34 trips</a:t>
            </a:r>
            <a:br>
              <a:rPr lang="en-FR" dirty="0"/>
            </a:br>
            <a:r>
              <a:rPr lang="en-FR" dirty="0"/>
              <a:t>Carrying 178 pax</a:t>
            </a:r>
            <a:br>
              <a:rPr lang="en-FR" dirty="0"/>
            </a:br>
            <a:r>
              <a:rPr lang="en-FR" dirty="0"/>
              <a:t>Waiting time of 10 min.</a:t>
            </a:r>
            <a:br>
              <a:rPr lang="en-FR" dirty="0"/>
            </a:br>
            <a:r>
              <a:rPr lang="en-FR" dirty="0"/>
              <a:t>Rejected 106 pax</a:t>
            </a:r>
          </a:p>
          <a:p>
            <a:endParaRPr lang="en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04D8A7-4FDE-0F32-AAB1-B5764057F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22341" y="1789332"/>
            <a:ext cx="3322999" cy="16275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FR" dirty="0"/>
              <a:t>Instance 2</a:t>
            </a:r>
          </a:p>
          <a:p>
            <a:pPr marL="0" indent="0">
              <a:buNone/>
            </a:pPr>
            <a:r>
              <a:rPr lang="en-FR" dirty="0"/>
              <a:t>34 trips</a:t>
            </a:r>
            <a:br>
              <a:rPr lang="en-FR" dirty="0"/>
            </a:br>
            <a:r>
              <a:rPr lang="en-FR" dirty="0"/>
              <a:t>Carrying 166 pax</a:t>
            </a:r>
            <a:br>
              <a:rPr lang="en-FR" dirty="0"/>
            </a:br>
            <a:r>
              <a:rPr lang="en-FR" dirty="0"/>
              <a:t>Waiting time of 9.75 min.</a:t>
            </a:r>
            <a:br>
              <a:rPr lang="en-FR" dirty="0"/>
            </a:br>
            <a:r>
              <a:rPr lang="en-FR" dirty="0"/>
              <a:t>Rejected 118 pax</a:t>
            </a:r>
          </a:p>
          <a:p>
            <a:endParaRPr lang="en-FR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EB15DD5-894D-7398-DDB3-E03D6660221D}"/>
              </a:ext>
            </a:extLst>
          </p:cNvPr>
          <p:cNvSpPr txBox="1">
            <a:spLocks/>
          </p:cNvSpPr>
          <p:nvPr/>
        </p:nvSpPr>
        <p:spPr>
          <a:xfrm>
            <a:off x="6445340" y="1825625"/>
            <a:ext cx="3601909" cy="16275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FR" dirty="0"/>
              <a:t>Instance 3</a:t>
            </a:r>
          </a:p>
          <a:p>
            <a:pPr marL="0" indent="0">
              <a:buNone/>
            </a:pPr>
            <a:r>
              <a:rPr lang="en-FR" dirty="0"/>
              <a:t>34 trips</a:t>
            </a:r>
            <a:br>
              <a:rPr lang="en-FR" dirty="0"/>
            </a:br>
            <a:r>
              <a:rPr lang="en-FR" dirty="0"/>
              <a:t>Carrying 177 pax</a:t>
            </a:r>
            <a:br>
              <a:rPr lang="en-FR" dirty="0"/>
            </a:br>
            <a:r>
              <a:rPr lang="en-FR" dirty="0"/>
              <a:t>Waiting time of 9.71 min.</a:t>
            </a:r>
            <a:br>
              <a:rPr lang="en-FR" dirty="0"/>
            </a:br>
            <a:r>
              <a:rPr lang="en-FR" dirty="0"/>
              <a:t>Rejected 107 pax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528A6F-3BE0-327B-5887-36412D9DE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94" y="3515547"/>
            <a:ext cx="7772400" cy="3108960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D675C464-A54C-60EC-7AEF-2C5C32879568}"/>
              </a:ext>
            </a:extLst>
          </p:cNvPr>
          <p:cNvSpPr txBox="1">
            <a:spLocks/>
          </p:cNvSpPr>
          <p:nvPr/>
        </p:nvSpPr>
        <p:spPr>
          <a:xfrm>
            <a:off x="8371489" y="4256241"/>
            <a:ext cx="3820511" cy="16275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FR" dirty="0">
                <a:solidFill>
                  <a:schemeClr val="bg1">
                    <a:lumMod val="50000"/>
                  </a:schemeClr>
                </a:solidFill>
              </a:rPr>
              <a:t>Instance 4 (36-hours running time)</a:t>
            </a:r>
          </a:p>
          <a:p>
            <a:pPr marL="0" indent="0">
              <a:buNone/>
            </a:pPr>
            <a:r>
              <a:rPr lang="en-FR" dirty="0">
                <a:solidFill>
                  <a:schemeClr val="bg1">
                    <a:lumMod val="50000"/>
                  </a:schemeClr>
                </a:solidFill>
              </a:rPr>
              <a:t>34 trips</a:t>
            </a:r>
            <a:br>
              <a:rPr lang="en-F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FR" dirty="0">
                <a:solidFill>
                  <a:schemeClr val="bg1">
                    <a:lumMod val="50000"/>
                  </a:schemeClr>
                </a:solidFill>
              </a:rPr>
              <a:t>Carrying 179 pax</a:t>
            </a:r>
            <a:br>
              <a:rPr lang="en-F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FR" dirty="0">
                <a:solidFill>
                  <a:schemeClr val="bg1">
                    <a:lumMod val="50000"/>
                  </a:schemeClr>
                </a:solidFill>
              </a:rPr>
              <a:t>Waiting time of 8.94 min.</a:t>
            </a:r>
            <a:br>
              <a:rPr lang="en-F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FR" dirty="0">
                <a:solidFill>
                  <a:schemeClr val="bg1">
                    <a:lumMod val="50000"/>
                  </a:schemeClr>
                </a:solidFill>
              </a:rPr>
              <a:t>Rejected 105 pax</a:t>
            </a:r>
          </a:p>
        </p:txBody>
      </p:sp>
    </p:spTree>
    <p:extLst>
      <p:ext uri="{BB962C8B-B14F-4D97-AF65-F5344CB8AC3E}">
        <p14:creationId xmlns:p14="http://schemas.microsoft.com/office/powerpoint/2010/main" val="42034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728D-10F4-9592-62F7-4EFD0A53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Results III: </a:t>
            </a:r>
            <a:r>
              <a:rPr lang="en-GB" dirty="0"/>
              <a:t>Continuous demand</a:t>
            </a:r>
            <a:endParaRPr lang="en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660C4E-1EA5-3F6E-4481-A15B5AF7D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632"/>
          <a:stretch>
            <a:fillRect/>
          </a:stretch>
        </p:blipFill>
        <p:spPr>
          <a:xfrm>
            <a:off x="2203450" y="2280444"/>
            <a:ext cx="7785100" cy="34199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04A217-EBC5-22E1-13FE-8FB165BED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550" y="3774156"/>
            <a:ext cx="238650" cy="171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47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8AE7-871E-FBDF-D6A6-143DF75A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Decomposition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56EBE-917C-BBA0-E8BD-3AB7F8681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FR" dirty="0"/>
              <a:t>Split the problem into:</a:t>
            </a:r>
          </a:p>
          <a:p>
            <a:r>
              <a:rPr lang="en-FR" sz="2400" dirty="0"/>
              <a:t>Master problem: task assignment and battery management in time windows</a:t>
            </a:r>
          </a:p>
          <a:p>
            <a:r>
              <a:rPr lang="en-FR" sz="2400" dirty="0"/>
              <a:t>Subproblem: passenger assignment and optimality and feasibility checks.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B36F6-0D38-37FA-2B48-7D29D73B86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25" t="1205" r="2927"/>
          <a:stretch>
            <a:fillRect/>
          </a:stretch>
        </p:blipFill>
        <p:spPr>
          <a:xfrm>
            <a:off x="1240971" y="3429000"/>
            <a:ext cx="3929743" cy="281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22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00F3A-4764-15AB-1C68-544261882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78A2357-F71E-9CF4-F897-254FAE8695AB}"/>
              </a:ext>
            </a:extLst>
          </p:cNvPr>
          <p:cNvGrpSpPr/>
          <p:nvPr/>
        </p:nvGrpSpPr>
        <p:grpSpPr>
          <a:xfrm>
            <a:off x="111316" y="3054662"/>
            <a:ext cx="11465783" cy="3803338"/>
            <a:chOff x="111316" y="1427837"/>
            <a:chExt cx="11465783" cy="3803338"/>
          </a:xfrm>
        </p:grpSpPr>
        <p:sp>
          <p:nvSpPr>
            <p:cNvPr id="2" name="Flowchart: Process 1">
              <a:extLst>
                <a:ext uri="{FF2B5EF4-FFF2-40B4-BE49-F238E27FC236}">
                  <a16:creationId xmlns:a16="http://schemas.microsoft.com/office/drawing/2014/main" id="{3ED51389-008A-198F-4C8F-1904A16EE1A9}"/>
                </a:ext>
              </a:extLst>
            </p:cNvPr>
            <p:cNvSpPr/>
            <p:nvPr/>
          </p:nvSpPr>
          <p:spPr>
            <a:xfrm>
              <a:off x="1057523" y="1427837"/>
              <a:ext cx="10090206" cy="930303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" name="Flowchart: Process 2">
              <a:extLst>
                <a:ext uri="{FF2B5EF4-FFF2-40B4-BE49-F238E27FC236}">
                  <a16:creationId xmlns:a16="http://schemas.microsoft.com/office/drawing/2014/main" id="{337DB4BB-34B9-CBFF-6DCB-0BC02C8E8326}"/>
                </a:ext>
              </a:extLst>
            </p:cNvPr>
            <p:cNvSpPr/>
            <p:nvPr/>
          </p:nvSpPr>
          <p:spPr>
            <a:xfrm>
              <a:off x="1057523" y="3012692"/>
              <a:ext cx="10090206" cy="930303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C410BFF-DA78-E50E-3590-CAC3F332BDDE}"/>
                </a:ext>
              </a:extLst>
            </p:cNvPr>
            <p:cNvSpPr txBox="1"/>
            <p:nvPr/>
          </p:nvSpPr>
          <p:spPr>
            <a:xfrm>
              <a:off x="779227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07:00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DDA0588-7C24-A94E-3522-71830605D9D7}"/>
                </a:ext>
              </a:extLst>
            </p:cNvPr>
            <p:cNvCxnSpPr>
              <a:cxnSpLocks/>
            </p:cNvCxnSpPr>
            <p:nvPr/>
          </p:nvCxnSpPr>
          <p:spPr>
            <a:xfrm>
              <a:off x="1057523" y="4969565"/>
              <a:ext cx="10519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D03521-AE64-6365-A5BA-6FBDB1A69710}"/>
                </a:ext>
              </a:extLst>
            </p:cNvPr>
            <p:cNvSpPr txBox="1"/>
            <p:nvPr/>
          </p:nvSpPr>
          <p:spPr>
            <a:xfrm>
              <a:off x="10869433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21:00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2D44A4-2E51-E2A5-9B05-825FED8E2C1A}"/>
                </a:ext>
              </a:extLst>
            </p:cNvPr>
            <p:cNvSpPr txBox="1"/>
            <p:nvPr/>
          </p:nvSpPr>
          <p:spPr>
            <a:xfrm>
              <a:off x="2220685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09:00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ABFAF1-04C6-A54D-8377-936F8CDE8498}"/>
                </a:ext>
              </a:extLst>
            </p:cNvPr>
            <p:cNvSpPr txBox="1"/>
            <p:nvPr/>
          </p:nvSpPr>
          <p:spPr>
            <a:xfrm>
              <a:off x="3662143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11:00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D89F00-AEBA-3625-A0C5-C8FC5B54F859}"/>
                </a:ext>
              </a:extLst>
            </p:cNvPr>
            <p:cNvSpPr txBox="1"/>
            <p:nvPr/>
          </p:nvSpPr>
          <p:spPr>
            <a:xfrm>
              <a:off x="5103601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13:00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44B6FF-F38F-5895-7F17-AFD60E02D67A}"/>
                </a:ext>
              </a:extLst>
            </p:cNvPr>
            <p:cNvSpPr txBox="1"/>
            <p:nvPr/>
          </p:nvSpPr>
          <p:spPr>
            <a:xfrm>
              <a:off x="6545059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15:00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6F9D17-72C1-132D-C8DF-246232D5A696}"/>
                </a:ext>
              </a:extLst>
            </p:cNvPr>
            <p:cNvSpPr txBox="1"/>
            <p:nvPr/>
          </p:nvSpPr>
          <p:spPr>
            <a:xfrm>
              <a:off x="7986517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17:00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E699BD-24E4-36E1-43D5-C87A2059D750}"/>
                </a:ext>
              </a:extLst>
            </p:cNvPr>
            <p:cNvSpPr txBox="1"/>
            <p:nvPr/>
          </p:nvSpPr>
          <p:spPr>
            <a:xfrm>
              <a:off x="9427975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19:00</a:t>
              </a:r>
            </a:p>
          </p:txBody>
        </p:sp>
        <p:pic>
          <p:nvPicPr>
            <p:cNvPr id="290" name="Graphic 289" descr="Bus outline">
              <a:extLst>
                <a:ext uri="{FF2B5EF4-FFF2-40B4-BE49-F238E27FC236}">
                  <a16:creationId xmlns:a16="http://schemas.microsoft.com/office/drawing/2014/main" id="{C78A1C88-565E-4742-CA7B-E0611968F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316" y="3028595"/>
              <a:ext cx="914400" cy="914400"/>
            </a:xfrm>
            <a:prstGeom prst="rect">
              <a:avLst/>
            </a:prstGeom>
          </p:spPr>
        </p:pic>
        <p:pic>
          <p:nvPicPr>
            <p:cNvPr id="291" name="Graphic 290" descr="Bus outline">
              <a:extLst>
                <a:ext uri="{FF2B5EF4-FFF2-40B4-BE49-F238E27FC236}">
                  <a16:creationId xmlns:a16="http://schemas.microsoft.com/office/drawing/2014/main" id="{EEB0470A-175C-542A-DB6F-E800B0CC3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316" y="1488798"/>
              <a:ext cx="914400" cy="914400"/>
            </a:xfrm>
            <a:prstGeom prst="rect">
              <a:avLst/>
            </a:prstGeom>
          </p:spPr>
        </p:pic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66599559-C547-C0A4-217E-8358D76BB6E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R" dirty="0"/>
              <a:t>Master problem</a:t>
            </a:r>
          </a:p>
        </p:txBody>
      </p:sp>
    </p:spTree>
    <p:extLst>
      <p:ext uri="{BB962C8B-B14F-4D97-AF65-F5344CB8AC3E}">
        <p14:creationId xmlns:p14="http://schemas.microsoft.com/office/powerpoint/2010/main" val="1647478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63831-90D1-3671-235D-25E108E42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D3106EB-339B-6D6D-E7A2-117DB88ED9F1}"/>
              </a:ext>
            </a:extLst>
          </p:cNvPr>
          <p:cNvGrpSpPr/>
          <p:nvPr/>
        </p:nvGrpSpPr>
        <p:grpSpPr>
          <a:xfrm>
            <a:off x="111316" y="2188803"/>
            <a:ext cx="11465783" cy="4669197"/>
            <a:chOff x="111316" y="561978"/>
            <a:chExt cx="11465783" cy="4669197"/>
          </a:xfrm>
        </p:grpSpPr>
        <p:sp>
          <p:nvSpPr>
            <p:cNvPr id="2" name="Flowchart: Process 1">
              <a:extLst>
                <a:ext uri="{FF2B5EF4-FFF2-40B4-BE49-F238E27FC236}">
                  <a16:creationId xmlns:a16="http://schemas.microsoft.com/office/drawing/2014/main" id="{46854CAC-42AE-5F0B-4646-D19293F877A1}"/>
                </a:ext>
              </a:extLst>
            </p:cNvPr>
            <p:cNvSpPr/>
            <p:nvPr/>
          </p:nvSpPr>
          <p:spPr>
            <a:xfrm>
              <a:off x="1057523" y="1427837"/>
              <a:ext cx="10090206" cy="930303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" name="Flowchart: Process 2">
              <a:extLst>
                <a:ext uri="{FF2B5EF4-FFF2-40B4-BE49-F238E27FC236}">
                  <a16:creationId xmlns:a16="http://schemas.microsoft.com/office/drawing/2014/main" id="{6E6FA1B9-74CE-577D-4961-24AAF7607AC4}"/>
                </a:ext>
              </a:extLst>
            </p:cNvPr>
            <p:cNvSpPr/>
            <p:nvPr/>
          </p:nvSpPr>
          <p:spPr>
            <a:xfrm>
              <a:off x="1057523" y="3012692"/>
              <a:ext cx="10090206" cy="930303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FD5531-DCD9-9E14-027B-7157ABA32528}"/>
                </a:ext>
              </a:extLst>
            </p:cNvPr>
            <p:cNvSpPr txBox="1"/>
            <p:nvPr/>
          </p:nvSpPr>
          <p:spPr>
            <a:xfrm>
              <a:off x="779227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07:00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E1E5FE6-4673-4F61-91A1-2CDDA744E9FA}"/>
                </a:ext>
              </a:extLst>
            </p:cNvPr>
            <p:cNvCxnSpPr>
              <a:cxnSpLocks/>
            </p:cNvCxnSpPr>
            <p:nvPr/>
          </p:nvCxnSpPr>
          <p:spPr>
            <a:xfrm>
              <a:off x="1057523" y="4969565"/>
              <a:ext cx="10519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7E71C4-921C-2563-7EBF-27FD3E825D8A}"/>
                </a:ext>
              </a:extLst>
            </p:cNvPr>
            <p:cNvSpPr txBox="1"/>
            <p:nvPr/>
          </p:nvSpPr>
          <p:spPr>
            <a:xfrm>
              <a:off x="10869433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21:00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291BC7-1E08-0E75-88FC-33A4E1140535}"/>
                </a:ext>
              </a:extLst>
            </p:cNvPr>
            <p:cNvSpPr txBox="1"/>
            <p:nvPr/>
          </p:nvSpPr>
          <p:spPr>
            <a:xfrm>
              <a:off x="2220685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09:00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5D4044-F4A9-379F-A893-E5D1784E59BA}"/>
                </a:ext>
              </a:extLst>
            </p:cNvPr>
            <p:cNvSpPr txBox="1"/>
            <p:nvPr/>
          </p:nvSpPr>
          <p:spPr>
            <a:xfrm>
              <a:off x="3662143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11:00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60E5A5-43C0-DEF6-004C-B6983CCDFC64}"/>
                </a:ext>
              </a:extLst>
            </p:cNvPr>
            <p:cNvSpPr txBox="1"/>
            <p:nvPr/>
          </p:nvSpPr>
          <p:spPr>
            <a:xfrm>
              <a:off x="5103601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13:00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A4BB52-9258-BB61-D490-BE0C5996DC23}"/>
                </a:ext>
              </a:extLst>
            </p:cNvPr>
            <p:cNvSpPr txBox="1"/>
            <p:nvPr/>
          </p:nvSpPr>
          <p:spPr>
            <a:xfrm>
              <a:off x="6545059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15:00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2A057B-1739-C28A-3DE1-AB8771045549}"/>
                </a:ext>
              </a:extLst>
            </p:cNvPr>
            <p:cNvSpPr txBox="1"/>
            <p:nvPr/>
          </p:nvSpPr>
          <p:spPr>
            <a:xfrm>
              <a:off x="7986517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17:00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DF8264-BB25-57AB-B72F-1634E16294FE}"/>
                </a:ext>
              </a:extLst>
            </p:cNvPr>
            <p:cNvSpPr txBox="1"/>
            <p:nvPr/>
          </p:nvSpPr>
          <p:spPr>
            <a:xfrm>
              <a:off x="9427975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19:00</a:t>
              </a:r>
            </a:p>
          </p:txBody>
        </p:sp>
        <p:pic>
          <p:nvPicPr>
            <p:cNvPr id="290" name="Graphic 289" descr="Bus outline">
              <a:extLst>
                <a:ext uri="{FF2B5EF4-FFF2-40B4-BE49-F238E27FC236}">
                  <a16:creationId xmlns:a16="http://schemas.microsoft.com/office/drawing/2014/main" id="{7009A309-A258-EB3A-E307-E7118001B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316" y="3028595"/>
              <a:ext cx="914400" cy="914400"/>
            </a:xfrm>
            <a:prstGeom prst="rect">
              <a:avLst/>
            </a:prstGeom>
          </p:spPr>
        </p:pic>
        <p:pic>
          <p:nvPicPr>
            <p:cNvPr id="291" name="Graphic 290" descr="Bus outline">
              <a:extLst>
                <a:ext uri="{FF2B5EF4-FFF2-40B4-BE49-F238E27FC236}">
                  <a16:creationId xmlns:a16="http://schemas.microsoft.com/office/drawing/2014/main" id="{46691F6B-CCF5-28C4-5B0D-0219E69B4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316" y="1488798"/>
              <a:ext cx="914400" cy="914400"/>
            </a:xfrm>
            <a:prstGeom prst="rect">
              <a:avLst/>
            </a:prstGeom>
          </p:spPr>
        </p:pic>
        <p:sp>
          <p:nvSpPr>
            <p:cNvPr id="35" name="Flowchart: Process 34">
              <a:extLst>
                <a:ext uri="{FF2B5EF4-FFF2-40B4-BE49-F238E27FC236}">
                  <a16:creationId xmlns:a16="http://schemas.microsoft.com/office/drawing/2014/main" id="{9DFA7946-2002-1B45-095A-6798B4F792E8}"/>
                </a:ext>
              </a:extLst>
            </p:cNvPr>
            <p:cNvSpPr/>
            <p:nvPr/>
          </p:nvSpPr>
          <p:spPr>
            <a:xfrm>
              <a:off x="1057523" y="561978"/>
              <a:ext cx="1876508" cy="3640287"/>
            </a:xfrm>
            <a:prstGeom prst="flowChartProcess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6" name="Flowchart: Process 35">
              <a:extLst>
                <a:ext uri="{FF2B5EF4-FFF2-40B4-BE49-F238E27FC236}">
                  <a16:creationId xmlns:a16="http://schemas.microsoft.com/office/drawing/2014/main" id="{5573ECAF-ED77-7B30-6672-F5DC42E4732D}"/>
                </a:ext>
              </a:extLst>
            </p:cNvPr>
            <p:cNvSpPr/>
            <p:nvPr/>
          </p:nvSpPr>
          <p:spPr>
            <a:xfrm>
              <a:off x="9656846" y="1329277"/>
              <a:ext cx="1876508" cy="3640287"/>
            </a:xfrm>
            <a:prstGeom prst="flowChartProcess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7" name="Flowchart: Process 36">
              <a:extLst>
                <a:ext uri="{FF2B5EF4-FFF2-40B4-BE49-F238E27FC236}">
                  <a16:creationId xmlns:a16="http://schemas.microsoft.com/office/drawing/2014/main" id="{5AD71145-99A6-B777-C9E8-62C2D2391C77}"/>
                </a:ext>
              </a:extLst>
            </p:cNvPr>
            <p:cNvSpPr/>
            <p:nvPr/>
          </p:nvSpPr>
          <p:spPr>
            <a:xfrm>
              <a:off x="2490744" y="689861"/>
              <a:ext cx="1876508" cy="3640287"/>
            </a:xfrm>
            <a:prstGeom prst="flowChartProcess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8" name="Flowchart: Process 37">
              <a:extLst>
                <a:ext uri="{FF2B5EF4-FFF2-40B4-BE49-F238E27FC236}">
                  <a16:creationId xmlns:a16="http://schemas.microsoft.com/office/drawing/2014/main" id="{CCA251BA-1068-EABF-5F1C-B31E0F62CA60}"/>
                </a:ext>
              </a:extLst>
            </p:cNvPr>
            <p:cNvSpPr/>
            <p:nvPr/>
          </p:nvSpPr>
          <p:spPr>
            <a:xfrm>
              <a:off x="3923965" y="817744"/>
              <a:ext cx="1876508" cy="3640287"/>
            </a:xfrm>
            <a:prstGeom prst="flowChartProcess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9" name="Flowchart: Process 38">
              <a:extLst>
                <a:ext uri="{FF2B5EF4-FFF2-40B4-BE49-F238E27FC236}">
                  <a16:creationId xmlns:a16="http://schemas.microsoft.com/office/drawing/2014/main" id="{C72C178E-D2F3-FEC1-DFB4-4BEC40A17A74}"/>
                </a:ext>
              </a:extLst>
            </p:cNvPr>
            <p:cNvSpPr/>
            <p:nvPr/>
          </p:nvSpPr>
          <p:spPr>
            <a:xfrm>
              <a:off x="5357186" y="945627"/>
              <a:ext cx="1876508" cy="3640287"/>
            </a:xfrm>
            <a:prstGeom prst="flowChartProcess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0" name="Flowchart: Process 39">
              <a:extLst>
                <a:ext uri="{FF2B5EF4-FFF2-40B4-BE49-F238E27FC236}">
                  <a16:creationId xmlns:a16="http://schemas.microsoft.com/office/drawing/2014/main" id="{1B3724D5-FF61-244E-2427-77B7C600DB36}"/>
                </a:ext>
              </a:extLst>
            </p:cNvPr>
            <p:cNvSpPr/>
            <p:nvPr/>
          </p:nvSpPr>
          <p:spPr>
            <a:xfrm>
              <a:off x="6790407" y="1073510"/>
              <a:ext cx="1876508" cy="3640287"/>
            </a:xfrm>
            <a:prstGeom prst="flowChartProcess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1" name="Flowchart: Process 40">
              <a:extLst>
                <a:ext uri="{FF2B5EF4-FFF2-40B4-BE49-F238E27FC236}">
                  <a16:creationId xmlns:a16="http://schemas.microsoft.com/office/drawing/2014/main" id="{A0CA4E19-2E6E-E088-F00D-AA18F8FD6B99}"/>
                </a:ext>
              </a:extLst>
            </p:cNvPr>
            <p:cNvSpPr/>
            <p:nvPr/>
          </p:nvSpPr>
          <p:spPr>
            <a:xfrm>
              <a:off x="8223628" y="1201393"/>
              <a:ext cx="1876508" cy="3640287"/>
            </a:xfrm>
            <a:prstGeom prst="flowChartProcess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97354818-8FA2-5896-FFAE-9B93C90589F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R" dirty="0"/>
              <a:t>Master problem</a:t>
            </a:r>
          </a:p>
        </p:txBody>
      </p:sp>
    </p:spTree>
    <p:extLst>
      <p:ext uri="{BB962C8B-B14F-4D97-AF65-F5344CB8AC3E}">
        <p14:creationId xmlns:p14="http://schemas.microsoft.com/office/powerpoint/2010/main" val="165676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75CE-4563-1C3E-D993-3673599A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3772"/>
          </a:xfrm>
        </p:spPr>
        <p:txBody>
          <a:bodyPr/>
          <a:lstStyle/>
          <a:p>
            <a:r>
              <a:rPr lang="en-FR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E479F-3ED0-5D33-25E2-C480A0038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899"/>
            <a:ext cx="10515600" cy="1558477"/>
          </a:xfrm>
        </p:spPr>
        <p:txBody>
          <a:bodyPr/>
          <a:lstStyle/>
          <a:p>
            <a:r>
              <a:rPr lang="en-FR" dirty="0"/>
              <a:t>Express autonomous line (Longvilliers – Massy)</a:t>
            </a:r>
          </a:p>
          <a:p>
            <a:r>
              <a:rPr lang="en-FR" dirty="0">
                <a:solidFill>
                  <a:schemeClr val="accent4">
                    <a:lumMod val="50000"/>
                  </a:schemeClr>
                </a:solidFill>
              </a:rPr>
              <a:t>Public Transport peak-hour saturation, low frequency off-peak</a:t>
            </a:r>
          </a:p>
          <a:p>
            <a:r>
              <a:rPr lang="en-FR" dirty="0"/>
              <a:t>85% of car trips on this corridor are single-occupancy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4D266-D96D-43D3-23F9-C5A97E451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977376"/>
            <a:ext cx="7772400" cy="323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462AE5-998C-48BB-9B74-042B9A38206B}"/>
              </a:ext>
            </a:extLst>
          </p:cNvPr>
          <p:cNvSpPr txBox="1"/>
          <p:nvPr/>
        </p:nvSpPr>
        <p:spPr>
          <a:xfrm>
            <a:off x="2726473" y="6169708"/>
            <a:ext cx="6807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i="1" dirty="0"/>
              <a:t>Validations per time slot on Tuesdays and Thursdays, Mar – Jun 2023</a:t>
            </a:r>
            <a:endParaRPr lang="en-FR" i="1" dirty="0"/>
          </a:p>
        </p:txBody>
      </p:sp>
    </p:spTree>
    <p:extLst>
      <p:ext uri="{BB962C8B-B14F-4D97-AF65-F5344CB8AC3E}">
        <p14:creationId xmlns:p14="http://schemas.microsoft.com/office/powerpoint/2010/main" val="3278751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733582-8F7B-78A5-A352-859388B8AF25}"/>
              </a:ext>
            </a:extLst>
          </p:cNvPr>
          <p:cNvGrpSpPr/>
          <p:nvPr/>
        </p:nvGrpSpPr>
        <p:grpSpPr>
          <a:xfrm>
            <a:off x="470112" y="1421087"/>
            <a:ext cx="11008547" cy="5436913"/>
            <a:chOff x="470112" y="792690"/>
            <a:chExt cx="11008547" cy="543691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18AD710-3446-0EB0-25BC-072A1934BDF6}"/>
                </a:ext>
              </a:extLst>
            </p:cNvPr>
            <p:cNvSpPr/>
            <p:nvPr/>
          </p:nvSpPr>
          <p:spPr>
            <a:xfrm>
              <a:off x="762727" y="1910965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6D2362-0289-BAAD-B283-526506D5E20C}"/>
                </a:ext>
              </a:extLst>
            </p:cNvPr>
            <p:cNvSpPr/>
            <p:nvPr/>
          </p:nvSpPr>
          <p:spPr>
            <a:xfrm>
              <a:off x="762727" y="2460930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BF87B6-5DB3-B68E-F485-F6F13C30F40A}"/>
                </a:ext>
              </a:extLst>
            </p:cNvPr>
            <p:cNvSpPr/>
            <p:nvPr/>
          </p:nvSpPr>
          <p:spPr>
            <a:xfrm>
              <a:off x="762727" y="3010895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AFC85B2-6414-2D56-D1F9-3DB7DC2813AB}"/>
                </a:ext>
              </a:extLst>
            </p:cNvPr>
            <p:cNvSpPr/>
            <p:nvPr/>
          </p:nvSpPr>
          <p:spPr>
            <a:xfrm>
              <a:off x="762726" y="817609"/>
              <a:ext cx="712269" cy="4812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NUL</a:t>
              </a:r>
              <a:endParaRPr lang="en-BE" sz="1100" dirty="0">
                <a:solidFill>
                  <a:schemeClr val="bg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E06E321-F349-6AFF-1FED-5C71281BC2B8}"/>
                </a:ext>
              </a:extLst>
            </p:cNvPr>
            <p:cNvSpPr/>
            <p:nvPr/>
          </p:nvSpPr>
          <p:spPr>
            <a:xfrm>
              <a:off x="470112" y="4080100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2CC6354-1ED2-6A5D-1B8A-05B08335DA59}"/>
                </a:ext>
              </a:extLst>
            </p:cNvPr>
            <p:cNvSpPr/>
            <p:nvPr/>
          </p:nvSpPr>
          <p:spPr>
            <a:xfrm>
              <a:off x="470112" y="4630065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7F93CD8-7AE1-7633-E28E-80EDB0F1F773}"/>
                </a:ext>
              </a:extLst>
            </p:cNvPr>
            <p:cNvSpPr/>
            <p:nvPr/>
          </p:nvSpPr>
          <p:spPr>
            <a:xfrm>
              <a:off x="470112" y="5180030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CC6CDFE-60BD-666D-465F-F147CA80A9D8}"/>
                </a:ext>
              </a:extLst>
            </p:cNvPr>
            <p:cNvSpPr/>
            <p:nvPr/>
          </p:nvSpPr>
          <p:spPr>
            <a:xfrm>
              <a:off x="1182381" y="4080100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6075500-7F65-AD12-C13B-398DD98065AB}"/>
                </a:ext>
              </a:extLst>
            </p:cNvPr>
            <p:cNvSpPr/>
            <p:nvPr/>
          </p:nvSpPr>
          <p:spPr>
            <a:xfrm>
              <a:off x="1182381" y="4630065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55A0996-9365-24B1-A72D-96EECF754D15}"/>
                </a:ext>
              </a:extLst>
            </p:cNvPr>
            <p:cNvSpPr/>
            <p:nvPr/>
          </p:nvSpPr>
          <p:spPr>
            <a:xfrm>
              <a:off x="1182381" y="5180030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AE99409-A1C9-B980-F5F9-596555A8DA1E}"/>
                </a:ext>
              </a:extLst>
            </p:cNvPr>
            <p:cNvSpPr/>
            <p:nvPr/>
          </p:nvSpPr>
          <p:spPr>
            <a:xfrm>
              <a:off x="470112" y="5727100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A92AD69-D1A2-63B7-C3AC-141F293DF40F}"/>
                </a:ext>
              </a:extLst>
            </p:cNvPr>
            <p:cNvSpPr/>
            <p:nvPr/>
          </p:nvSpPr>
          <p:spPr>
            <a:xfrm>
              <a:off x="1182381" y="5727100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E21CE05-8646-A614-46DD-3861C268C2AB}"/>
                </a:ext>
              </a:extLst>
            </p:cNvPr>
            <p:cNvSpPr/>
            <p:nvPr/>
          </p:nvSpPr>
          <p:spPr>
            <a:xfrm>
              <a:off x="2186023" y="2258276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BF2405A-1BF6-D7AF-B765-A55D7A1360DB}"/>
                </a:ext>
              </a:extLst>
            </p:cNvPr>
            <p:cNvSpPr/>
            <p:nvPr/>
          </p:nvSpPr>
          <p:spPr>
            <a:xfrm>
              <a:off x="2186023" y="2808241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4859DD8-D822-0EC2-3CAE-D3FCA446A702}"/>
                </a:ext>
              </a:extLst>
            </p:cNvPr>
            <p:cNvSpPr/>
            <p:nvPr/>
          </p:nvSpPr>
          <p:spPr>
            <a:xfrm>
              <a:off x="2186023" y="3358206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9CDED34-14F9-D6C6-1C16-BE69AE64BB73}"/>
                </a:ext>
              </a:extLst>
            </p:cNvPr>
            <p:cNvSpPr/>
            <p:nvPr/>
          </p:nvSpPr>
          <p:spPr>
            <a:xfrm>
              <a:off x="2898292" y="2258276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1FD9885-43A5-D270-88C4-00C161BF6F62}"/>
                </a:ext>
              </a:extLst>
            </p:cNvPr>
            <p:cNvSpPr/>
            <p:nvPr/>
          </p:nvSpPr>
          <p:spPr>
            <a:xfrm>
              <a:off x="2898292" y="2808241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BD0E70-1078-8C15-A5C8-6740C9652F2B}"/>
                </a:ext>
              </a:extLst>
            </p:cNvPr>
            <p:cNvSpPr/>
            <p:nvPr/>
          </p:nvSpPr>
          <p:spPr>
            <a:xfrm>
              <a:off x="2898292" y="3358206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407A913-67C1-FBEE-A78E-C241BE4AD86D}"/>
                </a:ext>
              </a:extLst>
            </p:cNvPr>
            <p:cNvSpPr/>
            <p:nvPr/>
          </p:nvSpPr>
          <p:spPr>
            <a:xfrm>
              <a:off x="2186023" y="3908171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2CDA9E3-E368-E895-EEEE-300E07194BEA}"/>
                </a:ext>
              </a:extLst>
            </p:cNvPr>
            <p:cNvSpPr/>
            <p:nvPr/>
          </p:nvSpPr>
          <p:spPr>
            <a:xfrm>
              <a:off x="2898292" y="3908171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B3C744C-F541-5969-85C8-08EB1B532D0C}"/>
                </a:ext>
              </a:extLst>
            </p:cNvPr>
            <p:cNvSpPr/>
            <p:nvPr/>
          </p:nvSpPr>
          <p:spPr>
            <a:xfrm>
              <a:off x="3625763" y="2258485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E7BF588-E4BD-742F-CAC4-99A3209767B6}"/>
                </a:ext>
              </a:extLst>
            </p:cNvPr>
            <p:cNvSpPr/>
            <p:nvPr/>
          </p:nvSpPr>
          <p:spPr>
            <a:xfrm>
              <a:off x="3625763" y="2808450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840F9DC-DFB5-EB9E-0146-600F8371980D}"/>
                </a:ext>
              </a:extLst>
            </p:cNvPr>
            <p:cNvSpPr/>
            <p:nvPr/>
          </p:nvSpPr>
          <p:spPr>
            <a:xfrm>
              <a:off x="3625763" y="3358415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02855F3-9801-D235-F98B-2987FE5A6E2B}"/>
                </a:ext>
              </a:extLst>
            </p:cNvPr>
            <p:cNvSpPr/>
            <p:nvPr/>
          </p:nvSpPr>
          <p:spPr>
            <a:xfrm>
              <a:off x="3625763" y="3908380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212CA7B-FA8D-0D7E-EA23-A5CC58CA4D01}"/>
                </a:ext>
              </a:extLst>
            </p:cNvPr>
            <p:cNvSpPr/>
            <p:nvPr/>
          </p:nvSpPr>
          <p:spPr>
            <a:xfrm>
              <a:off x="2186023" y="4458136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1BED6C4-6213-BB88-9772-96FEB80D657F}"/>
                </a:ext>
              </a:extLst>
            </p:cNvPr>
            <p:cNvSpPr/>
            <p:nvPr/>
          </p:nvSpPr>
          <p:spPr>
            <a:xfrm>
              <a:off x="2898292" y="4458136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EB00287-7820-3B87-5396-C454000EE857}"/>
                </a:ext>
              </a:extLst>
            </p:cNvPr>
            <p:cNvSpPr/>
            <p:nvPr/>
          </p:nvSpPr>
          <p:spPr>
            <a:xfrm>
              <a:off x="3625763" y="4458345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23CCF19-83CB-13B0-FF25-57963DF6D043}"/>
                </a:ext>
              </a:extLst>
            </p:cNvPr>
            <p:cNvSpPr/>
            <p:nvPr/>
          </p:nvSpPr>
          <p:spPr>
            <a:xfrm>
              <a:off x="4766198" y="1963624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CAEC502-8BB6-734E-70F6-BD9B80E3CB2B}"/>
                </a:ext>
              </a:extLst>
            </p:cNvPr>
            <p:cNvSpPr/>
            <p:nvPr/>
          </p:nvSpPr>
          <p:spPr>
            <a:xfrm>
              <a:off x="4766198" y="2513589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4C798D0-E8AD-8450-DED7-6B3C782D8348}"/>
                </a:ext>
              </a:extLst>
            </p:cNvPr>
            <p:cNvSpPr/>
            <p:nvPr/>
          </p:nvSpPr>
          <p:spPr>
            <a:xfrm>
              <a:off x="4767513" y="3048872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08D8D2F-797A-D805-D8FA-297FB1892DD0}"/>
                </a:ext>
              </a:extLst>
            </p:cNvPr>
            <p:cNvSpPr/>
            <p:nvPr/>
          </p:nvSpPr>
          <p:spPr>
            <a:xfrm>
              <a:off x="5478467" y="1963624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FE8A5A-D836-852C-49D7-CBF8FF4537B5}"/>
                </a:ext>
              </a:extLst>
            </p:cNvPr>
            <p:cNvSpPr/>
            <p:nvPr/>
          </p:nvSpPr>
          <p:spPr>
            <a:xfrm>
              <a:off x="5478467" y="2513589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BCE2094-C651-3E02-981C-5542C454DCB3}"/>
                </a:ext>
              </a:extLst>
            </p:cNvPr>
            <p:cNvSpPr/>
            <p:nvPr/>
          </p:nvSpPr>
          <p:spPr>
            <a:xfrm>
              <a:off x="5479782" y="3048872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66A7277-F9E8-4D45-BFF7-24D55486B186}"/>
                </a:ext>
              </a:extLst>
            </p:cNvPr>
            <p:cNvSpPr/>
            <p:nvPr/>
          </p:nvSpPr>
          <p:spPr>
            <a:xfrm>
              <a:off x="6190738" y="1963624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AF3B106-B5BB-F34B-A9AD-79B329CAF7A8}"/>
                </a:ext>
              </a:extLst>
            </p:cNvPr>
            <p:cNvSpPr/>
            <p:nvPr/>
          </p:nvSpPr>
          <p:spPr>
            <a:xfrm>
              <a:off x="6190738" y="2513589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443DB36-96F7-58B8-97F4-BD588DDED652}"/>
                </a:ext>
              </a:extLst>
            </p:cNvPr>
            <p:cNvSpPr/>
            <p:nvPr/>
          </p:nvSpPr>
          <p:spPr>
            <a:xfrm>
              <a:off x="6192053" y="3048872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CBE25F1-841F-7B25-A922-891859334FF6}"/>
                </a:ext>
              </a:extLst>
            </p:cNvPr>
            <p:cNvSpPr/>
            <p:nvPr/>
          </p:nvSpPr>
          <p:spPr>
            <a:xfrm>
              <a:off x="4767513" y="3598837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60D431F-573E-B1FD-8B9E-BC9C3E97B792}"/>
                </a:ext>
              </a:extLst>
            </p:cNvPr>
            <p:cNvSpPr/>
            <p:nvPr/>
          </p:nvSpPr>
          <p:spPr>
            <a:xfrm>
              <a:off x="5479782" y="3598837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E850C7E-8C97-0773-AF0C-5AAFC161EE9A}"/>
                </a:ext>
              </a:extLst>
            </p:cNvPr>
            <p:cNvSpPr/>
            <p:nvPr/>
          </p:nvSpPr>
          <p:spPr>
            <a:xfrm>
              <a:off x="4767513" y="4148802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7B25AB7-562E-9C5A-3AFE-560942913306}"/>
                </a:ext>
              </a:extLst>
            </p:cNvPr>
            <p:cNvSpPr/>
            <p:nvPr/>
          </p:nvSpPr>
          <p:spPr>
            <a:xfrm>
              <a:off x="5479782" y="4148802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4CC6330-1C70-3DDC-3AAE-D3047CD4CA7D}"/>
                </a:ext>
              </a:extLst>
            </p:cNvPr>
            <p:cNvSpPr/>
            <p:nvPr/>
          </p:nvSpPr>
          <p:spPr>
            <a:xfrm>
              <a:off x="6192053" y="3598837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B537B95-FAFB-9FCE-1AD3-567D77B8DDC2}"/>
                </a:ext>
              </a:extLst>
            </p:cNvPr>
            <p:cNvSpPr/>
            <p:nvPr/>
          </p:nvSpPr>
          <p:spPr>
            <a:xfrm>
              <a:off x="6192053" y="4148802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5E7F400-5C18-138B-F649-5259550FC1A9}"/>
                </a:ext>
              </a:extLst>
            </p:cNvPr>
            <p:cNvSpPr/>
            <p:nvPr/>
          </p:nvSpPr>
          <p:spPr>
            <a:xfrm>
              <a:off x="6903007" y="1963624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5AD7695-34A2-1376-C428-59342E0F8BBA}"/>
                </a:ext>
              </a:extLst>
            </p:cNvPr>
            <p:cNvSpPr/>
            <p:nvPr/>
          </p:nvSpPr>
          <p:spPr>
            <a:xfrm>
              <a:off x="6903007" y="2513589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4B3F709-4CAB-CD95-E24E-2E8A8A504956}"/>
                </a:ext>
              </a:extLst>
            </p:cNvPr>
            <p:cNvSpPr/>
            <p:nvPr/>
          </p:nvSpPr>
          <p:spPr>
            <a:xfrm>
              <a:off x="6904322" y="3048872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140E66A-75C8-0B8A-BBD6-86D2EF40A479}"/>
                </a:ext>
              </a:extLst>
            </p:cNvPr>
            <p:cNvSpPr/>
            <p:nvPr/>
          </p:nvSpPr>
          <p:spPr>
            <a:xfrm>
              <a:off x="6904322" y="3598837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952ED76-C0B4-82EA-073A-85FD915111A6}"/>
                </a:ext>
              </a:extLst>
            </p:cNvPr>
            <p:cNvSpPr/>
            <p:nvPr/>
          </p:nvSpPr>
          <p:spPr>
            <a:xfrm>
              <a:off x="6904322" y="4148802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4056B80-B67F-FE10-1CE0-D1DAB2F9E72D}"/>
                </a:ext>
              </a:extLst>
            </p:cNvPr>
            <p:cNvSpPr/>
            <p:nvPr/>
          </p:nvSpPr>
          <p:spPr>
            <a:xfrm>
              <a:off x="4767513" y="4698767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2CEE161-1C66-8236-B7C4-8CAAA2C69A88}"/>
                </a:ext>
              </a:extLst>
            </p:cNvPr>
            <p:cNvSpPr/>
            <p:nvPr/>
          </p:nvSpPr>
          <p:spPr>
            <a:xfrm>
              <a:off x="5479782" y="4698767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22066C3-B572-A636-2B8A-CE5EB7E2AD70}"/>
                </a:ext>
              </a:extLst>
            </p:cNvPr>
            <p:cNvSpPr/>
            <p:nvPr/>
          </p:nvSpPr>
          <p:spPr>
            <a:xfrm>
              <a:off x="6192053" y="4698767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C2B91771-C63C-C23D-FFFE-7CDBBEB26C9B}"/>
                </a:ext>
              </a:extLst>
            </p:cNvPr>
            <p:cNvSpPr/>
            <p:nvPr/>
          </p:nvSpPr>
          <p:spPr>
            <a:xfrm>
              <a:off x="6904322" y="4698767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73200183-F1AC-4AF7-87D2-333A7B8616ED}"/>
                </a:ext>
              </a:extLst>
            </p:cNvPr>
            <p:cNvSpPr/>
            <p:nvPr/>
          </p:nvSpPr>
          <p:spPr>
            <a:xfrm>
              <a:off x="7912637" y="1755861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B1E809C5-ADF4-A781-F29F-7B1667979BBB}"/>
                </a:ext>
              </a:extLst>
            </p:cNvPr>
            <p:cNvSpPr/>
            <p:nvPr/>
          </p:nvSpPr>
          <p:spPr>
            <a:xfrm>
              <a:off x="7912637" y="2305826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F12801EB-B10F-D666-A7D4-3163913C5595}"/>
                </a:ext>
              </a:extLst>
            </p:cNvPr>
            <p:cNvSpPr/>
            <p:nvPr/>
          </p:nvSpPr>
          <p:spPr>
            <a:xfrm>
              <a:off x="8624906" y="1755861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61F9C510-1DB3-2750-DAA6-D0C81BC5DEDB}"/>
                </a:ext>
              </a:extLst>
            </p:cNvPr>
            <p:cNvSpPr/>
            <p:nvPr/>
          </p:nvSpPr>
          <p:spPr>
            <a:xfrm>
              <a:off x="8624906" y="2305826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7197AB83-BCB3-0567-CE65-7A36B28B74B3}"/>
                </a:ext>
              </a:extLst>
            </p:cNvPr>
            <p:cNvSpPr/>
            <p:nvPr/>
          </p:nvSpPr>
          <p:spPr>
            <a:xfrm>
              <a:off x="9337177" y="1755861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0FFF44BF-C4DF-BC64-7BB4-DC5A56C4C369}"/>
                </a:ext>
              </a:extLst>
            </p:cNvPr>
            <p:cNvSpPr/>
            <p:nvPr/>
          </p:nvSpPr>
          <p:spPr>
            <a:xfrm>
              <a:off x="9337177" y="2305826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1B4F248-3145-510D-E2E6-D6283E2453C3}"/>
                </a:ext>
              </a:extLst>
            </p:cNvPr>
            <p:cNvSpPr/>
            <p:nvPr/>
          </p:nvSpPr>
          <p:spPr>
            <a:xfrm>
              <a:off x="7912637" y="2874257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13BC7AB-A991-A30A-D7F5-68C7B9920976}"/>
                </a:ext>
              </a:extLst>
            </p:cNvPr>
            <p:cNvSpPr/>
            <p:nvPr/>
          </p:nvSpPr>
          <p:spPr>
            <a:xfrm>
              <a:off x="8624906" y="2874257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B6DF066-F0A3-8974-65FE-76FE05ACD590}"/>
                </a:ext>
              </a:extLst>
            </p:cNvPr>
            <p:cNvSpPr/>
            <p:nvPr/>
          </p:nvSpPr>
          <p:spPr>
            <a:xfrm>
              <a:off x="7907962" y="3435067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D9CFFD7F-62C8-68A6-791B-A66DBBCC0A86}"/>
                </a:ext>
              </a:extLst>
            </p:cNvPr>
            <p:cNvSpPr/>
            <p:nvPr/>
          </p:nvSpPr>
          <p:spPr>
            <a:xfrm>
              <a:off x="7907962" y="3985032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E257FF51-9860-E777-FB31-307D4B4A104D}"/>
                </a:ext>
              </a:extLst>
            </p:cNvPr>
            <p:cNvSpPr/>
            <p:nvPr/>
          </p:nvSpPr>
          <p:spPr>
            <a:xfrm>
              <a:off x="8620231" y="3435067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7D4F2F01-28B9-8D0E-DB2B-41F0D8B57DD1}"/>
                </a:ext>
              </a:extLst>
            </p:cNvPr>
            <p:cNvSpPr/>
            <p:nvPr/>
          </p:nvSpPr>
          <p:spPr>
            <a:xfrm>
              <a:off x="8620231" y="3985032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073E1BC9-3A04-E71D-1FA9-3840D777E26F}"/>
                </a:ext>
              </a:extLst>
            </p:cNvPr>
            <p:cNvSpPr/>
            <p:nvPr/>
          </p:nvSpPr>
          <p:spPr>
            <a:xfrm>
              <a:off x="9337177" y="2874257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731308E2-0A0B-778F-030F-F6AD1665BD67}"/>
                </a:ext>
              </a:extLst>
            </p:cNvPr>
            <p:cNvSpPr/>
            <p:nvPr/>
          </p:nvSpPr>
          <p:spPr>
            <a:xfrm>
              <a:off x="9332502" y="3435067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AD111E58-F5D3-57F7-771E-57591F8DAE2F}"/>
                </a:ext>
              </a:extLst>
            </p:cNvPr>
            <p:cNvSpPr/>
            <p:nvPr/>
          </p:nvSpPr>
          <p:spPr>
            <a:xfrm>
              <a:off x="9332502" y="3985032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B063B761-33BB-25AE-F01A-6FF9872D8142}"/>
                </a:ext>
              </a:extLst>
            </p:cNvPr>
            <p:cNvSpPr/>
            <p:nvPr/>
          </p:nvSpPr>
          <p:spPr>
            <a:xfrm>
              <a:off x="10049446" y="1755861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77052113-32B3-0BF3-0B5C-14BEDB76A2D1}"/>
                </a:ext>
              </a:extLst>
            </p:cNvPr>
            <p:cNvSpPr/>
            <p:nvPr/>
          </p:nvSpPr>
          <p:spPr>
            <a:xfrm>
              <a:off x="10049446" y="2305826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39D09E8B-6FDE-2474-7D4D-62FC65AB44E1}"/>
                </a:ext>
              </a:extLst>
            </p:cNvPr>
            <p:cNvSpPr/>
            <p:nvPr/>
          </p:nvSpPr>
          <p:spPr>
            <a:xfrm>
              <a:off x="10049446" y="2874257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82ADA84F-89E1-7716-99B8-B590CCEAD86B}"/>
                </a:ext>
              </a:extLst>
            </p:cNvPr>
            <p:cNvSpPr/>
            <p:nvPr/>
          </p:nvSpPr>
          <p:spPr>
            <a:xfrm>
              <a:off x="10044771" y="3435067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D40BD76E-6FF4-8B35-FD8A-B23030704345}"/>
                </a:ext>
              </a:extLst>
            </p:cNvPr>
            <p:cNvSpPr/>
            <p:nvPr/>
          </p:nvSpPr>
          <p:spPr>
            <a:xfrm>
              <a:off x="10044771" y="3985032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ED96C261-095A-FF02-5CA4-008BFA5F3A5C}"/>
                </a:ext>
              </a:extLst>
            </p:cNvPr>
            <p:cNvSpPr/>
            <p:nvPr/>
          </p:nvSpPr>
          <p:spPr>
            <a:xfrm>
              <a:off x="7907962" y="4534997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B1754342-1593-0D11-FB48-628593256D62}"/>
                </a:ext>
              </a:extLst>
            </p:cNvPr>
            <p:cNvSpPr/>
            <p:nvPr/>
          </p:nvSpPr>
          <p:spPr>
            <a:xfrm>
              <a:off x="8620231" y="4534997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717F0E7A-0FFA-AED9-78B8-85A4B4766F15}"/>
                </a:ext>
              </a:extLst>
            </p:cNvPr>
            <p:cNvSpPr/>
            <p:nvPr/>
          </p:nvSpPr>
          <p:spPr>
            <a:xfrm>
              <a:off x="9332502" y="4534997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2421FB60-4BB7-ECDC-8057-F8A983448921}"/>
                </a:ext>
              </a:extLst>
            </p:cNvPr>
            <p:cNvSpPr/>
            <p:nvPr/>
          </p:nvSpPr>
          <p:spPr>
            <a:xfrm>
              <a:off x="10044771" y="4534997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EC95F87-DCE5-A56E-8619-39E3504B1610}"/>
                </a:ext>
              </a:extLst>
            </p:cNvPr>
            <p:cNvSpPr/>
            <p:nvPr/>
          </p:nvSpPr>
          <p:spPr>
            <a:xfrm>
              <a:off x="7907962" y="5084962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F5C7FDB-64C6-882B-96F4-672CE349627A}"/>
                </a:ext>
              </a:extLst>
            </p:cNvPr>
            <p:cNvSpPr/>
            <p:nvPr/>
          </p:nvSpPr>
          <p:spPr>
            <a:xfrm>
              <a:off x="8620231" y="5084962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33C6BB48-B8A8-E1C2-FB8C-834FD17A449D}"/>
                </a:ext>
              </a:extLst>
            </p:cNvPr>
            <p:cNvSpPr/>
            <p:nvPr/>
          </p:nvSpPr>
          <p:spPr>
            <a:xfrm>
              <a:off x="9332502" y="5084962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647C620-FBB8-C96A-E0B2-F6B68F97E3F0}"/>
                </a:ext>
              </a:extLst>
            </p:cNvPr>
            <p:cNvSpPr/>
            <p:nvPr/>
          </p:nvSpPr>
          <p:spPr>
            <a:xfrm>
              <a:off x="10044771" y="5084962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94472DF-B7DE-AEBA-FBED-4387B811FFC0}"/>
                </a:ext>
              </a:extLst>
            </p:cNvPr>
            <p:cNvSpPr/>
            <p:nvPr/>
          </p:nvSpPr>
          <p:spPr>
            <a:xfrm>
              <a:off x="10766390" y="1762383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803499B0-762A-07FE-DCC5-8D85D693B630}"/>
                </a:ext>
              </a:extLst>
            </p:cNvPr>
            <p:cNvSpPr/>
            <p:nvPr/>
          </p:nvSpPr>
          <p:spPr>
            <a:xfrm>
              <a:off x="10766390" y="2312348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36D6E502-54C8-E6DA-FEE4-75C51185A832}"/>
                </a:ext>
              </a:extLst>
            </p:cNvPr>
            <p:cNvSpPr/>
            <p:nvPr/>
          </p:nvSpPr>
          <p:spPr>
            <a:xfrm>
              <a:off x="10766390" y="2880779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43E005F6-AE88-7B82-D482-469E276D8C7C}"/>
                </a:ext>
              </a:extLst>
            </p:cNvPr>
            <p:cNvSpPr/>
            <p:nvPr/>
          </p:nvSpPr>
          <p:spPr>
            <a:xfrm>
              <a:off x="10761715" y="3441589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D7B78C87-0325-F14E-0FF4-6BC7B203094A}"/>
                </a:ext>
              </a:extLst>
            </p:cNvPr>
            <p:cNvSpPr/>
            <p:nvPr/>
          </p:nvSpPr>
          <p:spPr>
            <a:xfrm>
              <a:off x="10761715" y="3991554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24D1AE1-C296-9905-82E4-BB0205CBFBBF}"/>
                </a:ext>
              </a:extLst>
            </p:cNvPr>
            <p:cNvSpPr/>
            <p:nvPr/>
          </p:nvSpPr>
          <p:spPr>
            <a:xfrm>
              <a:off x="10761715" y="4541519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7E50F409-865D-E643-9D74-1C0FEFD2393D}"/>
                </a:ext>
              </a:extLst>
            </p:cNvPr>
            <p:cNvSpPr/>
            <p:nvPr/>
          </p:nvSpPr>
          <p:spPr>
            <a:xfrm>
              <a:off x="10761715" y="5091484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100" dirty="0">
                  <a:solidFill>
                    <a:schemeClr val="tx1"/>
                  </a:solidFill>
                </a:rPr>
                <a:t>OUT</a:t>
              </a: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E8B17CC-3FCB-43A8-4DE5-C0C84BBA15BF}"/>
                </a:ext>
              </a:extLst>
            </p:cNvPr>
            <p:cNvCxnSpPr/>
            <p:nvPr/>
          </p:nvCxnSpPr>
          <p:spPr>
            <a:xfrm>
              <a:off x="2031082" y="830667"/>
              <a:ext cx="0" cy="5398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95CFE45-1F2C-3684-334C-D27AF23E3625}"/>
                </a:ext>
              </a:extLst>
            </p:cNvPr>
            <p:cNvCxnSpPr/>
            <p:nvPr/>
          </p:nvCxnSpPr>
          <p:spPr>
            <a:xfrm>
              <a:off x="4583451" y="792690"/>
              <a:ext cx="0" cy="5398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8EB50F9-D576-BE50-6787-5A347D7ED841}"/>
                </a:ext>
              </a:extLst>
            </p:cNvPr>
            <p:cNvCxnSpPr/>
            <p:nvPr/>
          </p:nvCxnSpPr>
          <p:spPr>
            <a:xfrm>
              <a:off x="7779875" y="830667"/>
              <a:ext cx="0" cy="5398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07926530-310B-91B5-0BA9-AB995A0C112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R" dirty="0"/>
              <a:t>Master problem: possible task combinations</a:t>
            </a:r>
          </a:p>
        </p:txBody>
      </p:sp>
    </p:spTree>
    <p:extLst>
      <p:ext uri="{BB962C8B-B14F-4D97-AF65-F5344CB8AC3E}">
        <p14:creationId xmlns:p14="http://schemas.microsoft.com/office/powerpoint/2010/main" val="4279466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9208C-0BD2-618A-CB78-F3B1F609E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E521E3E-61F3-AB28-B27B-07B1A4871EF7}"/>
              </a:ext>
            </a:extLst>
          </p:cNvPr>
          <p:cNvGrpSpPr/>
          <p:nvPr/>
        </p:nvGrpSpPr>
        <p:grpSpPr>
          <a:xfrm>
            <a:off x="111316" y="2188803"/>
            <a:ext cx="11465783" cy="4669197"/>
            <a:chOff x="111316" y="561978"/>
            <a:chExt cx="11465783" cy="4669197"/>
          </a:xfrm>
        </p:grpSpPr>
        <p:sp>
          <p:nvSpPr>
            <p:cNvPr id="2" name="Flowchart: Process 1">
              <a:extLst>
                <a:ext uri="{FF2B5EF4-FFF2-40B4-BE49-F238E27FC236}">
                  <a16:creationId xmlns:a16="http://schemas.microsoft.com/office/drawing/2014/main" id="{BFAA81C8-3E1D-8845-C7D2-A305BB9789EB}"/>
                </a:ext>
              </a:extLst>
            </p:cNvPr>
            <p:cNvSpPr/>
            <p:nvPr/>
          </p:nvSpPr>
          <p:spPr>
            <a:xfrm>
              <a:off x="1057523" y="1427837"/>
              <a:ext cx="10090206" cy="930303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" name="Flowchart: Process 2">
              <a:extLst>
                <a:ext uri="{FF2B5EF4-FFF2-40B4-BE49-F238E27FC236}">
                  <a16:creationId xmlns:a16="http://schemas.microsoft.com/office/drawing/2014/main" id="{1BEFEB4B-D4B6-9515-6633-A0D4D3B1BAC5}"/>
                </a:ext>
              </a:extLst>
            </p:cNvPr>
            <p:cNvSpPr/>
            <p:nvPr/>
          </p:nvSpPr>
          <p:spPr>
            <a:xfrm>
              <a:off x="1057523" y="3012692"/>
              <a:ext cx="10090206" cy="930303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1F2E02E-7B1F-874C-73F4-264989B7C4A4}"/>
                </a:ext>
              </a:extLst>
            </p:cNvPr>
            <p:cNvSpPr txBox="1"/>
            <p:nvPr/>
          </p:nvSpPr>
          <p:spPr>
            <a:xfrm>
              <a:off x="779227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07:00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3DE512E-BB7D-8E3B-D0BA-0C760D653F80}"/>
                </a:ext>
              </a:extLst>
            </p:cNvPr>
            <p:cNvCxnSpPr>
              <a:cxnSpLocks/>
            </p:cNvCxnSpPr>
            <p:nvPr/>
          </p:nvCxnSpPr>
          <p:spPr>
            <a:xfrm>
              <a:off x="1057523" y="4969565"/>
              <a:ext cx="10519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392BA0-98DA-DF72-C2BC-C0698E106887}"/>
                </a:ext>
              </a:extLst>
            </p:cNvPr>
            <p:cNvSpPr txBox="1"/>
            <p:nvPr/>
          </p:nvSpPr>
          <p:spPr>
            <a:xfrm>
              <a:off x="10869433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21:00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BA00CE-DBCA-803E-24DF-6DF9256A54BF}"/>
                </a:ext>
              </a:extLst>
            </p:cNvPr>
            <p:cNvSpPr txBox="1"/>
            <p:nvPr/>
          </p:nvSpPr>
          <p:spPr>
            <a:xfrm>
              <a:off x="2220685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09:00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2B639D-4E3E-5688-4DC8-D1FEB733D2C6}"/>
                </a:ext>
              </a:extLst>
            </p:cNvPr>
            <p:cNvSpPr txBox="1"/>
            <p:nvPr/>
          </p:nvSpPr>
          <p:spPr>
            <a:xfrm>
              <a:off x="3662143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11:00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81496A-2B6E-86AF-1F7A-3F8D95D64E1D}"/>
                </a:ext>
              </a:extLst>
            </p:cNvPr>
            <p:cNvSpPr txBox="1"/>
            <p:nvPr/>
          </p:nvSpPr>
          <p:spPr>
            <a:xfrm>
              <a:off x="5103601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13:00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9DE64F-E380-C669-4BA9-DDA02C90F83E}"/>
                </a:ext>
              </a:extLst>
            </p:cNvPr>
            <p:cNvSpPr txBox="1"/>
            <p:nvPr/>
          </p:nvSpPr>
          <p:spPr>
            <a:xfrm>
              <a:off x="6545059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15:00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C3EB17-DA9D-4FA5-12E5-15DBF1E6530D}"/>
                </a:ext>
              </a:extLst>
            </p:cNvPr>
            <p:cNvSpPr txBox="1"/>
            <p:nvPr/>
          </p:nvSpPr>
          <p:spPr>
            <a:xfrm>
              <a:off x="7986517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17:00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D62281-B234-47D9-47BF-91A40975B592}"/>
                </a:ext>
              </a:extLst>
            </p:cNvPr>
            <p:cNvSpPr txBox="1"/>
            <p:nvPr/>
          </p:nvSpPr>
          <p:spPr>
            <a:xfrm>
              <a:off x="9427975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19:00</a:t>
              </a:r>
            </a:p>
          </p:txBody>
        </p:sp>
        <p:pic>
          <p:nvPicPr>
            <p:cNvPr id="290" name="Graphic 289" descr="Bus outline">
              <a:extLst>
                <a:ext uri="{FF2B5EF4-FFF2-40B4-BE49-F238E27FC236}">
                  <a16:creationId xmlns:a16="http://schemas.microsoft.com/office/drawing/2014/main" id="{25C81C56-0338-CE45-2CB6-09FD0A84D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316" y="3028595"/>
              <a:ext cx="914400" cy="914400"/>
            </a:xfrm>
            <a:prstGeom prst="rect">
              <a:avLst/>
            </a:prstGeom>
          </p:spPr>
        </p:pic>
        <p:pic>
          <p:nvPicPr>
            <p:cNvPr id="291" name="Graphic 290" descr="Bus outline">
              <a:extLst>
                <a:ext uri="{FF2B5EF4-FFF2-40B4-BE49-F238E27FC236}">
                  <a16:creationId xmlns:a16="http://schemas.microsoft.com/office/drawing/2014/main" id="{284FD8A7-7264-CF49-FAAC-1AF45C758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316" y="1488798"/>
              <a:ext cx="914400" cy="914400"/>
            </a:xfrm>
            <a:prstGeom prst="rect">
              <a:avLst/>
            </a:prstGeom>
          </p:spPr>
        </p:pic>
        <p:sp>
          <p:nvSpPr>
            <p:cNvPr id="35" name="Flowchart: Process 34">
              <a:extLst>
                <a:ext uri="{FF2B5EF4-FFF2-40B4-BE49-F238E27FC236}">
                  <a16:creationId xmlns:a16="http://schemas.microsoft.com/office/drawing/2014/main" id="{5D94638D-ED10-1BAE-5258-B26F9C8EA214}"/>
                </a:ext>
              </a:extLst>
            </p:cNvPr>
            <p:cNvSpPr/>
            <p:nvPr/>
          </p:nvSpPr>
          <p:spPr>
            <a:xfrm>
              <a:off x="1057523" y="561978"/>
              <a:ext cx="1876508" cy="3640287"/>
            </a:xfrm>
            <a:prstGeom prst="flowChartProcess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11DC8AE-6BBC-20AE-0E48-CEFD93BD9924}"/>
                </a:ext>
              </a:extLst>
            </p:cNvPr>
            <p:cNvGrpSpPr/>
            <p:nvPr/>
          </p:nvGrpSpPr>
          <p:grpSpPr>
            <a:xfrm>
              <a:off x="568516" y="2449143"/>
              <a:ext cx="556591" cy="914400"/>
              <a:chOff x="440797" y="2742558"/>
              <a:chExt cx="556591" cy="914400"/>
            </a:xfrm>
          </p:grpSpPr>
          <p:pic>
            <p:nvPicPr>
              <p:cNvPr id="19" name="Graphic 18" descr="Empty battery outline">
                <a:extLst>
                  <a:ext uri="{FF2B5EF4-FFF2-40B4-BE49-F238E27FC236}">
                    <a16:creationId xmlns:a16="http://schemas.microsoft.com/office/drawing/2014/main" id="{B238C989-0BEC-BDA3-D0F1-92A7C8DC9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200000">
                <a:off x="261893" y="2921462"/>
                <a:ext cx="914400" cy="556591"/>
              </a:xfrm>
              <a:prstGeom prst="rect">
                <a:avLst/>
              </a:prstGeom>
            </p:spPr>
          </p:pic>
          <p:sp>
            <p:nvSpPr>
              <p:cNvPr id="20" name="Flowchart: Process 19">
                <a:extLst>
                  <a:ext uri="{FF2B5EF4-FFF2-40B4-BE49-F238E27FC236}">
                    <a16:creationId xmlns:a16="http://schemas.microsoft.com/office/drawing/2014/main" id="{C6DAB626-AE9B-0602-598E-4497AFD977D9}"/>
                  </a:ext>
                </a:extLst>
              </p:cNvPr>
              <p:cNvSpPr/>
              <p:nvPr/>
            </p:nvSpPr>
            <p:spPr>
              <a:xfrm>
                <a:off x="619375" y="2926362"/>
                <a:ext cx="197642" cy="102394"/>
              </a:xfrm>
              <a:prstGeom prst="flowChartProcess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21" name="Flowchart: Process 20">
                <a:extLst>
                  <a:ext uri="{FF2B5EF4-FFF2-40B4-BE49-F238E27FC236}">
                    <a16:creationId xmlns:a16="http://schemas.microsoft.com/office/drawing/2014/main" id="{D0C3D5E8-6195-3067-4641-1C839C6339FA}"/>
                  </a:ext>
                </a:extLst>
              </p:cNvPr>
              <p:cNvSpPr/>
              <p:nvPr/>
            </p:nvSpPr>
            <p:spPr>
              <a:xfrm>
                <a:off x="619375" y="3060902"/>
                <a:ext cx="197642" cy="102394"/>
              </a:xfrm>
              <a:prstGeom prst="flowChartProcess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22" name="Flowchart: Process 21">
                <a:extLst>
                  <a:ext uri="{FF2B5EF4-FFF2-40B4-BE49-F238E27FC236}">
                    <a16:creationId xmlns:a16="http://schemas.microsoft.com/office/drawing/2014/main" id="{E1847276-51EB-4984-200F-13EE9188B573}"/>
                  </a:ext>
                </a:extLst>
              </p:cNvPr>
              <p:cNvSpPr/>
              <p:nvPr/>
            </p:nvSpPr>
            <p:spPr>
              <a:xfrm>
                <a:off x="619375" y="3195443"/>
                <a:ext cx="197642" cy="102394"/>
              </a:xfrm>
              <a:prstGeom prst="flowChartProcess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dirty="0"/>
              </a:p>
            </p:txBody>
          </p:sp>
          <p:sp>
            <p:nvSpPr>
              <p:cNvPr id="23" name="Flowchart: Process 22">
                <a:extLst>
                  <a:ext uri="{FF2B5EF4-FFF2-40B4-BE49-F238E27FC236}">
                    <a16:creationId xmlns:a16="http://schemas.microsoft.com/office/drawing/2014/main" id="{7B3CCC47-3BA0-D4DB-F7E8-28FEC3E61816}"/>
                  </a:ext>
                </a:extLst>
              </p:cNvPr>
              <p:cNvSpPr/>
              <p:nvPr/>
            </p:nvSpPr>
            <p:spPr>
              <a:xfrm>
                <a:off x="619375" y="3329983"/>
                <a:ext cx="197642" cy="102394"/>
              </a:xfrm>
              <a:prstGeom prst="flowChartProcess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24" name="Flowchart: Process 23">
                <a:extLst>
                  <a:ext uri="{FF2B5EF4-FFF2-40B4-BE49-F238E27FC236}">
                    <a16:creationId xmlns:a16="http://schemas.microsoft.com/office/drawing/2014/main" id="{5BEB1330-8583-07F8-FB8D-2E21DD1E3129}"/>
                  </a:ext>
                </a:extLst>
              </p:cNvPr>
              <p:cNvSpPr/>
              <p:nvPr/>
            </p:nvSpPr>
            <p:spPr>
              <a:xfrm>
                <a:off x="619375" y="3464524"/>
                <a:ext cx="197642" cy="102394"/>
              </a:xfrm>
              <a:prstGeom prst="flowChartProcess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EE397C5-3E5F-60A1-D817-E18F69824367}"/>
                </a:ext>
              </a:extLst>
            </p:cNvPr>
            <p:cNvGrpSpPr/>
            <p:nvPr/>
          </p:nvGrpSpPr>
          <p:grpSpPr>
            <a:xfrm>
              <a:off x="569840" y="864769"/>
              <a:ext cx="556591" cy="914400"/>
              <a:chOff x="440797" y="2742558"/>
              <a:chExt cx="556591" cy="914400"/>
            </a:xfrm>
          </p:grpSpPr>
          <p:pic>
            <p:nvPicPr>
              <p:cNvPr id="26" name="Graphic 25" descr="Empty battery outline">
                <a:extLst>
                  <a:ext uri="{FF2B5EF4-FFF2-40B4-BE49-F238E27FC236}">
                    <a16:creationId xmlns:a16="http://schemas.microsoft.com/office/drawing/2014/main" id="{D24600D0-4688-33CF-1A8B-87CD999D2A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200000">
                <a:off x="261893" y="2921462"/>
                <a:ext cx="914400" cy="556591"/>
              </a:xfrm>
              <a:prstGeom prst="rect">
                <a:avLst/>
              </a:prstGeom>
            </p:spPr>
          </p:pic>
          <p:sp>
            <p:nvSpPr>
              <p:cNvPr id="27" name="Flowchart: Process 26">
                <a:extLst>
                  <a:ext uri="{FF2B5EF4-FFF2-40B4-BE49-F238E27FC236}">
                    <a16:creationId xmlns:a16="http://schemas.microsoft.com/office/drawing/2014/main" id="{60C30AA4-E0E4-0C00-67BC-0740863204E2}"/>
                  </a:ext>
                </a:extLst>
              </p:cNvPr>
              <p:cNvSpPr/>
              <p:nvPr/>
            </p:nvSpPr>
            <p:spPr>
              <a:xfrm>
                <a:off x="619375" y="2926362"/>
                <a:ext cx="197642" cy="102394"/>
              </a:xfrm>
              <a:prstGeom prst="flowChartProcess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28" name="Flowchart: Process 27">
                <a:extLst>
                  <a:ext uri="{FF2B5EF4-FFF2-40B4-BE49-F238E27FC236}">
                    <a16:creationId xmlns:a16="http://schemas.microsoft.com/office/drawing/2014/main" id="{6EBCE6DD-AE14-4AAC-4351-E645B2FB12BB}"/>
                  </a:ext>
                </a:extLst>
              </p:cNvPr>
              <p:cNvSpPr/>
              <p:nvPr/>
            </p:nvSpPr>
            <p:spPr>
              <a:xfrm>
                <a:off x="619375" y="3060902"/>
                <a:ext cx="197642" cy="102394"/>
              </a:xfrm>
              <a:prstGeom prst="flowChartProcess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29" name="Flowchart: Process 28">
                <a:extLst>
                  <a:ext uri="{FF2B5EF4-FFF2-40B4-BE49-F238E27FC236}">
                    <a16:creationId xmlns:a16="http://schemas.microsoft.com/office/drawing/2014/main" id="{DF00F970-3470-AEE4-C033-53A1A1613811}"/>
                  </a:ext>
                </a:extLst>
              </p:cNvPr>
              <p:cNvSpPr/>
              <p:nvPr/>
            </p:nvSpPr>
            <p:spPr>
              <a:xfrm>
                <a:off x="619375" y="3195443"/>
                <a:ext cx="197642" cy="102394"/>
              </a:xfrm>
              <a:prstGeom prst="flowChartProcess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dirty="0"/>
              </a:p>
            </p:txBody>
          </p:sp>
          <p:sp>
            <p:nvSpPr>
              <p:cNvPr id="30" name="Flowchart: Process 29">
                <a:extLst>
                  <a:ext uri="{FF2B5EF4-FFF2-40B4-BE49-F238E27FC236}">
                    <a16:creationId xmlns:a16="http://schemas.microsoft.com/office/drawing/2014/main" id="{63DBD0A5-B24C-A9B6-2317-3F3414F8FC35}"/>
                  </a:ext>
                </a:extLst>
              </p:cNvPr>
              <p:cNvSpPr/>
              <p:nvPr/>
            </p:nvSpPr>
            <p:spPr>
              <a:xfrm>
                <a:off x="619375" y="3329983"/>
                <a:ext cx="197642" cy="102394"/>
              </a:xfrm>
              <a:prstGeom prst="flowChartProcess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31" name="Flowchart: Process 30">
                <a:extLst>
                  <a:ext uri="{FF2B5EF4-FFF2-40B4-BE49-F238E27FC236}">
                    <a16:creationId xmlns:a16="http://schemas.microsoft.com/office/drawing/2014/main" id="{04904EBD-BACD-CB05-7CFF-78D6A38EDACC}"/>
                  </a:ext>
                </a:extLst>
              </p:cNvPr>
              <p:cNvSpPr/>
              <p:nvPr/>
            </p:nvSpPr>
            <p:spPr>
              <a:xfrm>
                <a:off x="619375" y="3464524"/>
                <a:ext cx="197642" cy="102394"/>
              </a:xfrm>
              <a:prstGeom prst="flowChartProcess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A87B879-595E-2540-AD9C-E886673CEF47}"/>
                </a:ext>
              </a:extLst>
            </p:cNvPr>
            <p:cNvGrpSpPr/>
            <p:nvPr/>
          </p:nvGrpSpPr>
          <p:grpSpPr>
            <a:xfrm>
              <a:off x="1121133" y="1502797"/>
              <a:ext cx="1749287" cy="771275"/>
              <a:chOff x="470112" y="792690"/>
              <a:chExt cx="11008547" cy="5436913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3067095-B7E0-7521-FC4C-F9FC1D2DCCC3}"/>
                  </a:ext>
                </a:extLst>
              </p:cNvPr>
              <p:cNvSpPr/>
              <p:nvPr/>
            </p:nvSpPr>
            <p:spPr>
              <a:xfrm>
                <a:off x="762727" y="1910965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731080B-0DD6-DE97-F954-9D579F53DB02}"/>
                  </a:ext>
                </a:extLst>
              </p:cNvPr>
              <p:cNvSpPr/>
              <p:nvPr/>
            </p:nvSpPr>
            <p:spPr>
              <a:xfrm>
                <a:off x="762727" y="2460930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DC95A19-FBD9-B915-DC18-30C44A1933DD}"/>
                  </a:ext>
                </a:extLst>
              </p:cNvPr>
              <p:cNvSpPr/>
              <p:nvPr/>
            </p:nvSpPr>
            <p:spPr>
              <a:xfrm>
                <a:off x="762727" y="3010895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E36AF3A-4369-0021-A308-DA751456217B}"/>
                  </a:ext>
                </a:extLst>
              </p:cNvPr>
              <p:cNvSpPr/>
              <p:nvPr/>
            </p:nvSpPr>
            <p:spPr>
              <a:xfrm>
                <a:off x="762726" y="817609"/>
                <a:ext cx="712269" cy="48126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539B8C0-9AAF-03FC-9445-B9063C269DAE}"/>
                  </a:ext>
                </a:extLst>
              </p:cNvPr>
              <p:cNvSpPr/>
              <p:nvPr/>
            </p:nvSpPr>
            <p:spPr>
              <a:xfrm>
                <a:off x="470112" y="4080100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0F6BDDB-81D4-1E96-ED91-20DF471D8470}"/>
                  </a:ext>
                </a:extLst>
              </p:cNvPr>
              <p:cNvSpPr/>
              <p:nvPr/>
            </p:nvSpPr>
            <p:spPr>
              <a:xfrm>
                <a:off x="470112" y="4630065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D801713-F647-8FCC-D862-D18EB9458CA4}"/>
                  </a:ext>
                </a:extLst>
              </p:cNvPr>
              <p:cNvSpPr/>
              <p:nvPr/>
            </p:nvSpPr>
            <p:spPr>
              <a:xfrm>
                <a:off x="470112" y="5180030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3A8330A-A7E3-A787-4897-371918CEE539}"/>
                  </a:ext>
                </a:extLst>
              </p:cNvPr>
              <p:cNvSpPr/>
              <p:nvPr/>
            </p:nvSpPr>
            <p:spPr>
              <a:xfrm>
                <a:off x="1182381" y="4080100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683BB7A-F2A7-7134-F2D6-657E2C49B9EF}"/>
                  </a:ext>
                </a:extLst>
              </p:cNvPr>
              <p:cNvSpPr/>
              <p:nvPr/>
            </p:nvSpPr>
            <p:spPr>
              <a:xfrm>
                <a:off x="1182381" y="4630065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682D643-6E72-B1FF-CEEC-42BFBEB03B2D}"/>
                  </a:ext>
                </a:extLst>
              </p:cNvPr>
              <p:cNvSpPr/>
              <p:nvPr/>
            </p:nvSpPr>
            <p:spPr>
              <a:xfrm>
                <a:off x="1182381" y="5180030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42E274B-FD8F-FDF4-27B1-E79A45866223}"/>
                  </a:ext>
                </a:extLst>
              </p:cNvPr>
              <p:cNvSpPr/>
              <p:nvPr/>
            </p:nvSpPr>
            <p:spPr>
              <a:xfrm>
                <a:off x="470112" y="5727100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043D1F8-14B3-DB2B-5A7F-D08039806A39}"/>
                  </a:ext>
                </a:extLst>
              </p:cNvPr>
              <p:cNvSpPr/>
              <p:nvPr/>
            </p:nvSpPr>
            <p:spPr>
              <a:xfrm>
                <a:off x="1182381" y="5727100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72ABD0E9-BBDD-D271-4E1D-9B374E71DEF1}"/>
                  </a:ext>
                </a:extLst>
              </p:cNvPr>
              <p:cNvSpPr/>
              <p:nvPr/>
            </p:nvSpPr>
            <p:spPr>
              <a:xfrm>
                <a:off x="2186023" y="2258276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52E236D-B3E4-269A-8960-0B01528F984E}"/>
                  </a:ext>
                </a:extLst>
              </p:cNvPr>
              <p:cNvSpPr/>
              <p:nvPr/>
            </p:nvSpPr>
            <p:spPr>
              <a:xfrm>
                <a:off x="2186023" y="2808241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38BF8FB-6428-7316-2EF7-F7C965F36663}"/>
                  </a:ext>
                </a:extLst>
              </p:cNvPr>
              <p:cNvSpPr/>
              <p:nvPr/>
            </p:nvSpPr>
            <p:spPr>
              <a:xfrm>
                <a:off x="2186023" y="3358206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B639732-ED77-5D01-35C9-62F798E78A20}"/>
                  </a:ext>
                </a:extLst>
              </p:cNvPr>
              <p:cNvSpPr/>
              <p:nvPr/>
            </p:nvSpPr>
            <p:spPr>
              <a:xfrm>
                <a:off x="2898292" y="225827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F9B1D02-2BCC-F2AF-C74B-1C2554B3D49C}"/>
                  </a:ext>
                </a:extLst>
              </p:cNvPr>
              <p:cNvSpPr/>
              <p:nvPr/>
            </p:nvSpPr>
            <p:spPr>
              <a:xfrm>
                <a:off x="2898292" y="2808241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5792014-3187-ACC7-228D-CFE8E664B1D7}"/>
                  </a:ext>
                </a:extLst>
              </p:cNvPr>
              <p:cNvSpPr/>
              <p:nvPr/>
            </p:nvSpPr>
            <p:spPr>
              <a:xfrm>
                <a:off x="2898292" y="335820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A8112B6-96BC-E7B6-66C4-5F126CEB0046}"/>
                  </a:ext>
                </a:extLst>
              </p:cNvPr>
              <p:cNvSpPr/>
              <p:nvPr/>
            </p:nvSpPr>
            <p:spPr>
              <a:xfrm>
                <a:off x="2186023" y="3908171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8D1CF81-CFD9-FEA7-1364-B1A1C49A55FD}"/>
                  </a:ext>
                </a:extLst>
              </p:cNvPr>
              <p:cNvSpPr/>
              <p:nvPr/>
            </p:nvSpPr>
            <p:spPr>
              <a:xfrm>
                <a:off x="2898292" y="3908171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EE3B2E7-8451-CCC2-243F-97FD0B9A5BA6}"/>
                  </a:ext>
                </a:extLst>
              </p:cNvPr>
              <p:cNvSpPr/>
              <p:nvPr/>
            </p:nvSpPr>
            <p:spPr>
              <a:xfrm>
                <a:off x="3625763" y="2258485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47072FC-C306-05FC-887A-3D983C4547C1}"/>
                  </a:ext>
                </a:extLst>
              </p:cNvPr>
              <p:cNvSpPr/>
              <p:nvPr/>
            </p:nvSpPr>
            <p:spPr>
              <a:xfrm>
                <a:off x="3625763" y="2808450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35E556B-4230-34FA-DBA8-72CAECED02F4}"/>
                  </a:ext>
                </a:extLst>
              </p:cNvPr>
              <p:cNvSpPr/>
              <p:nvPr/>
            </p:nvSpPr>
            <p:spPr>
              <a:xfrm>
                <a:off x="3625763" y="3358415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B948436-55E1-FCFB-8589-E7FD8C0113B4}"/>
                  </a:ext>
                </a:extLst>
              </p:cNvPr>
              <p:cNvSpPr/>
              <p:nvPr/>
            </p:nvSpPr>
            <p:spPr>
              <a:xfrm>
                <a:off x="3625763" y="3908380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1C6ADFB1-0110-2A37-9206-4779C6A3A5A4}"/>
                  </a:ext>
                </a:extLst>
              </p:cNvPr>
              <p:cNvSpPr/>
              <p:nvPr/>
            </p:nvSpPr>
            <p:spPr>
              <a:xfrm>
                <a:off x="2186023" y="4458136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71D127D4-4EF5-4D17-5F69-520AB72F6BF7}"/>
                  </a:ext>
                </a:extLst>
              </p:cNvPr>
              <p:cNvSpPr/>
              <p:nvPr/>
            </p:nvSpPr>
            <p:spPr>
              <a:xfrm>
                <a:off x="2898292" y="445813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1CFF1815-96D5-18D3-303B-96F9F7BC512E}"/>
                  </a:ext>
                </a:extLst>
              </p:cNvPr>
              <p:cNvSpPr/>
              <p:nvPr/>
            </p:nvSpPr>
            <p:spPr>
              <a:xfrm>
                <a:off x="3625763" y="4458345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57FE6E7D-128B-4547-4C77-9CD95F27412D}"/>
                  </a:ext>
                </a:extLst>
              </p:cNvPr>
              <p:cNvSpPr/>
              <p:nvPr/>
            </p:nvSpPr>
            <p:spPr>
              <a:xfrm>
                <a:off x="4766198" y="1963624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57223798-4A6C-F82F-F963-A29FF5F43FEA}"/>
                  </a:ext>
                </a:extLst>
              </p:cNvPr>
              <p:cNvSpPr/>
              <p:nvPr/>
            </p:nvSpPr>
            <p:spPr>
              <a:xfrm>
                <a:off x="4766198" y="2513589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64A84260-EB69-7616-EDEC-86827E2262B7}"/>
                  </a:ext>
                </a:extLst>
              </p:cNvPr>
              <p:cNvSpPr/>
              <p:nvPr/>
            </p:nvSpPr>
            <p:spPr>
              <a:xfrm>
                <a:off x="4767513" y="3048872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5FF51AAD-BA84-72BD-E023-84B786B41F0F}"/>
                  </a:ext>
                </a:extLst>
              </p:cNvPr>
              <p:cNvSpPr/>
              <p:nvPr/>
            </p:nvSpPr>
            <p:spPr>
              <a:xfrm>
                <a:off x="5478467" y="1963624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1E97EF09-4A93-E69F-FE4E-79698F1EB92F}"/>
                  </a:ext>
                </a:extLst>
              </p:cNvPr>
              <p:cNvSpPr/>
              <p:nvPr/>
            </p:nvSpPr>
            <p:spPr>
              <a:xfrm>
                <a:off x="5478467" y="2513589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A5509316-7BE1-4773-22A6-5A07F7C02E16}"/>
                  </a:ext>
                </a:extLst>
              </p:cNvPr>
              <p:cNvSpPr/>
              <p:nvPr/>
            </p:nvSpPr>
            <p:spPr>
              <a:xfrm>
                <a:off x="5479782" y="304887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B877B31E-60A1-F3ED-1414-D67A829DBE8E}"/>
                  </a:ext>
                </a:extLst>
              </p:cNvPr>
              <p:cNvSpPr/>
              <p:nvPr/>
            </p:nvSpPr>
            <p:spPr>
              <a:xfrm>
                <a:off x="6190738" y="1963624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01D2ECAF-648C-9420-BD4D-6B49EB84F412}"/>
                  </a:ext>
                </a:extLst>
              </p:cNvPr>
              <p:cNvSpPr/>
              <p:nvPr/>
            </p:nvSpPr>
            <p:spPr>
              <a:xfrm>
                <a:off x="6190738" y="2513589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E4C47E3E-C2D9-995A-9F45-E326C990147F}"/>
                  </a:ext>
                </a:extLst>
              </p:cNvPr>
              <p:cNvSpPr/>
              <p:nvPr/>
            </p:nvSpPr>
            <p:spPr>
              <a:xfrm>
                <a:off x="6192053" y="304887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3C472B47-1502-15E8-DFD4-817E832137C8}"/>
                  </a:ext>
                </a:extLst>
              </p:cNvPr>
              <p:cNvSpPr/>
              <p:nvPr/>
            </p:nvSpPr>
            <p:spPr>
              <a:xfrm>
                <a:off x="4767513" y="3598837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EBD74820-4D56-DF9E-FF54-07545D8A398E}"/>
                  </a:ext>
                </a:extLst>
              </p:cNvPr>
              <p:cNvSpPr/>
              <p:nvPr/>
            </p:nvSpPr>
            <p:spPr>
              <a:xfrm>
                <a:off x="5479782" y="359883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E908813C-DD88-639A-5869-D365DD7B0D7D}"/>
                  </a:ext>
                </a:extLst>
              </p:cNvPr>
              <p:cNvSpPr/>
              <p:nvPr/>
            </p:nvSpPr>
            <p:spPr>
              <a:xfrm>
                <a:off x="4767513" y="4148802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E125210B-209D-656F-5426-897E58ACA4D8}"/>
                  </a:ext>
                </a:extLst>
              </p:cNvPr>
              <p:cNvSpPr/>
              <p:nvPr/>
            </p:nvSpPr>
            <p:spPr>
              <a:xfrm>
                <a:off x="5479782" y="414880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A6FA06BE-18C1-E92C-624D-F0C31ED08FA4}"/>
                  </a:ext>
                </a:extLst>
              </p:cNvPr>
              <p:cNvSpPr/>
              <p:nvPr/>
            </p:nvSpPr>
            <p:spPr>
              <a:xfrm>
                <a:off x="6192053" y="359883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940B8FC6-6255-6D78-FBAF-A94519AC1575}"/>
                  </a:ext>
                </a:extLst>
              </p:cNvPr>
              <p:cNvSpPr/>
              <p:nvPr/>
            </p:nvSpPr>
            <p:spPr>
              <a:xfrm>
                <a:off x="6192053" y="414880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4EDF5666-D2C3-B054-E825-F7E09C15B961}"/>
                  </a:ext>
                </a:extLst>
              </p:cNvPr>
              <p:cNvSpPr/>
              <p:nvPr/>
            </p:nvSpPr>
            <p:spPr>
              <a:xfrm>
                <a:off x="6903007" y="1963624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5C0A674B-777F-AAC0-96E0-FCE3E9ABE313}"/>
                  </a:ext>
                </a:extLst>
              </p:cNvPr>
              <p:cNvSpPr/>
              <p:nvPr/>
            </p:nvSpPr>
            <p:spPr>
              <a:xfrm>
                <a:off x="6903007" y="2513589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622EE1AD-9B3F-4FD1-C0C4-9933A9E6F595}"/>
                  </a:ext>
                </a:extLst>
              </p:cNvPr>
              <p:cNvSpPr/>
              <p:nvPr/>
            </p:nvSpPr>
            <p:spPr>
              <a:xfrm>
                <a:off x="6904322" y="3048872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5B50C184-9BE5-146F-ADD1-1311A6DC013A}"/>
                  </a:ext>
                </a:extLst>
              </p:cNvPr>
              <p:cNvSpPr/>
              <p:nvPr/>
            </p:nvSpPr>
            <p:spPr>
              <a:xfrm>
                <a:off x="6904322" y="359883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1152BA69-A089-208B-CFF1-60B7169475E4}"/>
                  </a:ext>
                </a:extLst>
              </p:cNvPr>
              <p:cNvSpPr/>
              <p:nvPr/>
            </p:nvSpPr>
            <p:spPr>
              <a:xfrm>
                <a:off x="6904322" y="414880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2191354C-ADAC-786A-119C-0EEDB661C50D}"/>
                  </a:ext>
                </a:extLst>
              </p:cNvPr>
              <p:cNvSpPr/>
              <p:nvPr/>
            </p:nvSpPr>
            <p:spPr>
              <a:xfrm>
                <a:off x="4767513" y="469876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5404E3A7-C029-E568-517A-FD616702E31C}"/>
                  </a:ext>
                </a:extLst>
              </p:cNvPr>
              <p:cNvSpPr/>
              <p:nvPr/>
            </p:nvSpPr>
            <p:spPr>
              <a:xfrm>
                <a:off x="5479782" y="469876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203E2897-A16F-2BF7-1420-A2FE3F3225C4}"/>
                  </a:ext>
                </a:extLst>
              </p:cNvPr>
              <p:cNvSpPr/>
              <p:nvPr/>
            </p:nvSpPr>
            <p:spPr>
              <a:xfrm>
                <a:off x="6192053" y="469876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BB656C3E-CA9C-29C8-D0D1-B6E376990552}"/>
                  </a:ext>
                </a:extLst>
              </p:cNvPr>
              <p:cNvSpPr/>
              <p:nvPr/>
            </p:nvSpPr>
            <p:spPr>
              <a:xfrm>
                <a:off x="6904322" y="469876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2B96410C-DD19-49F7-C51C-AD4A3EB0C17B}"/>
                  </a:ext>
                </a:extLst>
              </p:cNvPr>
              <p:cNvSpPr/>
              <p:nvPr/>
            </p:nvSpPr>
            <p:spPr>
              <a:xfrm>
                <a:off x="7912637" y="1755861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7E460178-6B07-3719-4E6D-9D2F76AB1A13}"/>
                  </a:ext>
                </a:extLst>
              </p:cNvPr>
              <p:cNvSpPr/>
              <p:nvPr/>
            </p:nvSpPr>
            <p:spPr>
              <a:xfrm>
                <a:off x="7912637" y="2305826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66EB5075-94DF-4AC6-41B7-A5DDC6F9CE56}"/>
                  </a:ext>
                </a:extLst>
              </p:cNvPr>
              <p:cNvSpPr/>
              <p:nvPr/>
            </p:nvSpPr>
            <p:spPr>
              <a:xfrm>
                <a:off x="8624906" y="1755861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BCEFC933-6E24-4C72-6D60-05B17FC42997}"/>
                  </a:ext>
                </a:extLst>
              </p:cNvPr>
              <p:cNvSpPr/>
              <p:nvPr/>
            </p:nvSpPr>
            <p:spPr>
              <a:xfrm>
                <a:off x="8624906" y="230582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0069D414-DFC9-BD45-D50E-C5163964FFE0}"/>
                  </a:ext>
                </a:extLst>
              </p:cNvPr>
              <p:cNvSpPr/>
              <p:nvPr/>
            </p:nvSpPr>
            <p:spPr>
              <a:xfrm>
                <a:off x="9337177" y="1755861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BDF723A1-6005-3009-34BC-C3C7E0D57E42}"/>
                  </a:ext>
                </a:extLst>
              </p:cNvPr>
              <p:cNvSpPr/>
              <p:nvPr/>
            </p:nvSpPr>
            <p:spPr>
              <a:xfrm>
                <a:off x="9337177" y="2305826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2DC64655-A908-DAB1-C01C-EED624BFF3BD}"/>
                  </a:ext>
                </a:extLst>
              </p:cNvPr>
              <p:cNvSpPr/>
              <p:nvPr/>
            </p:nvSpPr>
            <p:spPr>
              <a:xfrm>
                <a:off x="7912637" y="2874257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7BAF710C-9EE3-3D0E-CFF8-6BD0C3FE6126}"/>
                  </a:ext>
                </a:extLst>
              </p:cNvPr>
              <p:cNvSpPr/>
              <p:nvPr/>
            </p:nvSpPr>
            <p:spPr>
              <a:xfrm>
                <a:off x="8624906" y="287425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77E66AD-9C53-C222-543F-A98748F55769}"/>
                  </a:ext>
                </a:extLst>
              </p:cNvPr>
              <p:cNvSpPr/>
              <p:nvPr/>
            </p:nvSpPr>
            <p:spPr>
              <a:xfrm>
                <a:off x="7907962" y="3435067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0E0FC02A-A1C9-59F7-D7A0-BDE6BC27EF4E}"/>
                  </a:ext>
                </a:extLst>
              </p:cNvPr>
              <p:cNvSpPr/>
              <p:nvPr/>
            </p:nvSpPr>
            <p:spPr>
              <a:xfrm>
                <a:off x="7907962" y="3985032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F53A9E30-181F-0028-F9D1-7E6913AD1056}"/>
                  </a:ext>
                </a:extLst>
              </p:cNvPr>
              <p:cNvSpPr/>
              <p:nvPr/>
            </p:nvSpPr>
            <p:spPr>
              <a:xfrm>
                <a:off x="8620231" y="343506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760E72EC-520D-CDEA-765D-1C18466CDA79}"/>
                  </a:ext>
                </a:extLst>
              </p:cNvPr>
              <p:cNvSpPr/>
              <p:nvPr/>
            </p:nvSpPr>
            <p:spPr>
              <a:xfrm>
                <a:off x="8620231" y="3985032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1604B71C-6CB8-28AD-AC4B-5C31CC16B9C6}"/>
                  </a:ext>
                </a:extLst>
              </p:cNvPr>
              <p:cNvSpPr/>
              <p:nvPr/>
            </p:nvSpPr>
            <p:spPr>
              <a:xfrm>
                <a:off x="9337177" y="287425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1BA98B3C-BF64-12BA-D27E-FA8999904B88}"/>
                  </a:ext>
                </a:extLst>
              </p:cNvPr>
              <p:cNvSpPr/>
              <p:nvPr/>
            </p:nvSpPr>
            <p:spPr>
              <a:xfrm>
                <a:off x="9332502" y="343506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112A345E-444D-ACFC-F2B3-7E73E6AF938A}"/>
                  </a:ext>
                </a:extLst>
              </p:cNvPr>
              <p:cNvSpPr/>
              <p:nvPr/>
            </p:nvSpPr>
            <p:spPr>
              <a:xfrm>
                <a:off x="9332502" y="398503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BAB5941B-EF95-FD3A-0605-4D2DB01C8258}"/>
                  </a:ext>
                </a:extLst>
              </p:cNvPr>
              <p:cNvSpPr/>
              <p:nvPr/>
            </p:nvSpPr>
            <p:spPr>
              <a:xfrm>
                <a:off x="10049446" y="1755861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18CDA118-EF42-1AB6-22F1-313063410EC7}"/>
                  </a:ext>
                </a:extLst>
              </p:cNvPr>
              <p:cNvSpPr/>
              <p:nvPr/>
            </p:nvSpPr>
            <p:spPr>
              <a:xfrm>
                <a:off x="10049446" y="230582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BFFE5DF3-F02A-FDA7-F125-426065E22A0C}"/>
                  </a:ext>
                </a:extLst>
              </p:cNvPr>
              <p:cNvSpPr/>
              <p:nvPr/>
            </p:nvSpPr>
            <p:spPr>
              <a:xfrm>
                <a:off x="10049446" y="287425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237EB462-E97B-FF77-31EE-89C0626929D1}"/>
                  </a:ext>
                </a:extLst>
              </p:cNvPr>
              <p:cNvSpPr/>
              <p:nvPr/>
            </p:nvSpPr>
            <p:spPr>
              <a:xfrm>
                <a:off x="10044771" y="343506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8C2D56CC-40A9-3659-3C49-2010790810AF}"/>
                  </a:ext>
                </a:extLst>
              </p:cNvPr>
              <p:cNvSpPr/>
              <p:nvPr/>
            </p:nvSpPr>
            <p:spPr>
              <a:xfrm>
                <a:off x="10044771" y="398503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1111631E-09FE-9911-3171-2FE4014ECF05}"/>
                  </a:ext>
                </a:extLst>
              </p:cNvPr>
              <p:cNvSpPr/>
              <p:nvPr/>
            </p:nvSpPr>
            <p:spPr>
              <a:xfrm>
                <a:off x="7907962" y="453499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1F743986-B5B6-A4DF-CEA7-8EC59241E0F7}"/>
                  </a:ext>
                </a:extLst>
              </p:cNvPr>
              <p:cNvSpPr/>
              <p:nvPr/>
            </p:nvSpPr>
            <p:spPr>
              <a:xfrm>
                <a:off x="8620231" y="453499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FF5BEB29-B51B-C67C-88B4-362D14915F30}"/>
                  </a:ext>
                </a:extLst>
              </p:cNvPr>
              <p:cNvSpPr/>
              <p:nvPr/>
            </p:nvSpPr>
            <p:spPr>
              <a:xfrm>
                <a:off x="9332502" y="453499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36D22C7A-809B-0986-C8AE-59A23F7A87D9}"/>
                  </a:ext>
                </a:extLst>
              </p:cNvPr>
              <p:cNvSpPr/>
              <p:nvPr/>
            </p:nvSpPr>
            <p:spPr>
              <a:xfrm>
                <a:off x="10044771" y="453499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1457A22E-0BE3-9169-7E67-E42C979A8131}"/>
                  </a:ext>
                </a:extLst>
              </p:cNvPr>
              <p:cNvSpPr/>
              <p:nvPr/>
            </p:nvSpPr>
            <p:spPr>
              <a:xfrm>
                <a:off x="7907962" y="5084962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D56CD6A6-4D46-5FA1-AA56-3EAF4A30FE48}"/>
                  </a:ext>
                </a:extLst>
              </p:cNvPr>
              <p:cNvSpPr/>
              <p:nvPr/>
            </p:nvSpPr>
            <p:spPr>
              <a:xfrm>
                <a:off x="8620231" y="508496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26282FF5-71F9-AAB2-643E-B1FE64650D1E}"/>
                  </a:ext>
                </a:extLst>
              </p:cNvPr>
              <p:cNvSpPr/>
              <p:nvPr/>
            </p:nvSpPr>
            <p:spPr>
              <a:xfrm>
                <a:off x="9332502" y="508496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32B2BD2A-9FF6-990A-4DE2-1E4B7F3023BD}"/>
                  </a:ext>
                </a:extLst>
              </p:cNvPr>
              <p:cNvSpPr/>
              <p:nvPr/>
            </p:nvSpPr>
            <p:spPr>
              <a:xfrm>
                <a:off x="10044771" y="5084962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4A478CC3-CDD9-A249-49A1-C154B200B670}"/>
                  </a:ext>
                </a:extLst>
              </p:cNvPr>
              <p:cNvSpPr/>
              <p:nvPr/>
            </p:nvSpPr>
            <p:spPr>
              <a:xfrm>
                <a:off x="10766390" y="1762383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C42517A2-C82A-EE68-D482-C023EAF485B6}"/>
                  </a:ext>
                </a:extLst>
              </p:cNvPr>
              <p:cNvSpPr/>
              <p:nvPr/>
            </p:nvSpPr>
            <p:spPr>
              <a:xfrm>
                <a:off x="10766390" y="2312348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BCC27E85-8276-1DE5-9283-BA53BF863B2A}"/>
                  </a:ext>
                </a:extLst>
              </p:cNvPr>
              <p:cNvSpPr/>
              <p:nvPr/>
            </p:nvSpPr>
            <p:spPr>
              <a:xfrm>
                <a:off x="10766390" y="2880779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17205916-E8D2-586A-3A5A-66043B84331D}"/>
                  </a:ext>
                </a:extLst>
              </p:cNvPr>
              <p:cNvSpPr/>
              <p:nvPr/>
            </p:nvSpPr>
            <p:spPr>
              <a:xfrm>
                <a:off x="10761715" y="3441589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FAEEB192-07B5-79E3-7070-3215DD71A51B}"/>
                  </a:ext>
                </a:extLst>
              </p:cNvPr>
              <p:cNvSpPr/>
              <p:nvPr/>
            </p:nvSpPr>
            <p:spPr>
              <a:xfrm>
                <a:off x="10761715" y="3991554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832C824F-EF8B-E83A-36C5-C57963DF1F48}"/>
                  </a:ext>
                </a:extLst>
              </p:cNvPr>
              <p:cNvSpPr/>
              <p:nvPr/>
            </p:nvSpPr>
            <p:spPr>
              <a:xfrm>
                <a:off x="10761715" y="4541519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4C595F25-F0FC-B3DA-F30D-A193503EAD13}"/>
                  </a:ext>
                </a:extLst>
              </p:cNvPr>
              <p:cNvSpPr/>
              <p:nvPr/>
            </p:nvSpPr>
            <p:spPr>
              <a:xfrm>
                <a:off x="10761715" y="5091484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D466986F-8E12-AD98-A9F6-3FB4EEFFF0DC}"/>
                  </a:ext>
                </a:extLst>
              </p:cNvPr>
              <p:cNvCxnSpPr/>
              <p:nvPr/>
            </p:nvCxnSpPr>
            <p:spPr>
              <a:xfrm>
                <a:off x="2031082" y="830667"/>
                <a:ext cx="0" cy="53989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7603CB9E-BB2B-0E64-6CCC-2D0D3B6E1B7C}"/>
                  </a:ext>
                </a:extLst>
              </p:cNvPr>
              <p:cNvCxnSpPr/>
              <p:nvPr/>
            </p:nvCxnSpPr>
            <p:spPr>
              <a:xfrm>
                <a:off x="4583451" y="792690"/>
                <a:ext cx="0" cy="53989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3294D829-DE2C-2408-B2EF-667E1FEE8B2A}"/>
                  </a:ext>
                </a:extLst>
              </p:cNvPr>
              <p:cNvCxnSpPr/>
              <p:nvPr/>
            </p:nvCxnSpPr>
            <p:spPr>
              <a:xfrm>
                <a:off x="7779875" y="830667"/>
                <a:ext cx="0" cy="53989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2C79F353-0FD5-D0C5-96A7-E9B3CF8CF8D6}"/>
                </a:ext>
              </a:extLst>
            </p:cNvPr>
            <p:cNvGrpSpPr/>
            <p:nvPr/>
          </p:nvGrpSpPr>
          <p:grpSpPr>
            <a:xfrm>
              <a:off x="1121133" y="3125440"/>
              <a:ext cx="1749287" cy="771275"/>
              <a:chOff x="470112" y="792690"/>
              <a:chExt cx="11008547" cy="5436913"/>
            </a:xfrm>
          </p:grpSpPr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1C39C01C-6A95-DCC1-621B-37A946536B09}"/>
                  </a:ext>
                </a:extLst>
              </p:cNvPr>
              <p:cNvSpPr/>
              <p:nvPr/>
            </p:nvSpPr>
            <p:spPr>
              <a:xfrm>
                <a:off x="762727" y="1910965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24F6EC0E-E6EB-9B69-22BB-E6270E8AE6FC}"/>
                  </a:ext>
                </a:extLst>
              </p:cNvPr>
              <p:cNvSpPr/>
              <p:nvPr/>
            </p:nvSpPr>
            <p:spPr>
              <a:xfrm>
                <a:off x="762727" y="2460930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9DEB82EE-DD82-CDF7-4FA2-FED2153F29D2}"/>
                  </a:ext>
                </a:extLst>
              </p:cNvPr>
              <p:cNvSpPr/>
              <p:nvPr/>
            </p:nvSpPr>
            <p:spPr>
              <a:xfrm>
                <a:off x="762727" y="3010895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16ADC63F-F07C-A41C-AFC9-1D2082AE5A20}"/>
                  </a:ext>
                </a:extLst>
              </p:cNvPr>
              <p:cNvSpPr/>
              <p:nvPr/>
            </p:nvSpPr>
            <p:spPr>
              <a:xfrm>
                <a:off x="762726" y="817609"/>
                <a:ext cx="712269" cy="48126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B7E6CD92-F768-2A06-2D37-6ED4B567BF09}"/>
                  </a:ext>
                </a:extLst>
              </p:cNvPr>
              <p:cNvSpPr/>
              <p:nvPr/>
            </p:nvSpPr>
            <p:spPr>
              <a:xfrm>
                <a:off x="470112" y="4080100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386C63C9-DCED-18A3-5499-7B5FE36EA5B9}"/>
                  </a:ext>
                </a:extLst>
              </p:cNvPr>
              <p:cNvSpPr/>
              <p:nvPr/>
            </p:nvSpPr>
            <p:spPr>
              <a:xfrm>
                <a:off x="470112" y="4630065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0E29CF6D-E553-00C9-550E-820E22AAF789}"/>
                  </a:ext>
                </a:extLst>
              </p:cNvPr>
              <p:cNvSpPr/>
              <p:nvPr/>
            </p:nvSpPr>
            <p:spPr>
              <a:xfrm>
                <a:off x="470112" y="5180030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17C09961-D90E-8C7E-8BBE-9FB1C67CBFA3}"/>
                  </a:ext>
                </a:extLst>
              </p:cNvPr>
              <p:cNvSpPr/>
              <p:nvPr/>
            </p:nvSpPr>
            <p:spPr>
              <a:xfrm>
                <a:off x="1182381" y="4080100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8D92B810-DA3A-EA66-6882-E3816D8F0E42}"/>
                  </a:ext>
                </a:extLst>
              </p:cNvPr>
              <p:cNvSpPr/>
              <p:nvPr/>
            </p:nvSpPr>
            <p:spPr>
              <a:xfrm>
                <a:off x="1182381" y="4630065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D8BFA6FF-26AF-2DA3-A9F0-83D05179E03A}"/>
                  </a:ext>
                </a:extLst>
              </p:cNvPr>
              <p:cNvSpPr/>
              <p:nvPr/>
            </p:nvSpPr>
            <p:spPr>
              <a:xfrm>
                <a:off x="1182381" y="5180030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0A2C2109-79B4-0748-AB79-D36537BEB7E5}"/>
                  </a:ext>
                </a:extLst>
              </p:cNvPr>
              <p:cNvSpPr/>
              <p:nvPr/>
            </p:nvSpPr>
            <p:spPr>
              <a:xfrm>
                <a:off x="470112" y="5727100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0EE9575B-2541-7B0A-9B5A-DDE5B069BF63}"/>
                  </a:ext>
                </a:extLst>
              </p:cNvPr>
              <p:cNvSpPr/>
              <p:nvPr/>
            </p:nvSpPr>
            <p:spPr>
              <a:xfrm>
                <a:off x="1182381" y="5727100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C598F0C3-0110-6A4F-A232-D4E246489063}"/>
                  </a:ext>
                </a:extLst>
              </p:cNvPr>
              <p:cNvSpPr/>
              <p:nvPr/>
            </p:nvSpPr>
            <p:spPr>
              <a:xfrm>
                <a:off x="2186023" y="2258276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8A54588E-9F7E-B685-BC89-531D450BAA92}"/>
                  </a:ext>
                </a:extLst>
              </p:cNvPr>
              <p:cNvSpPr/>
              <p:nvPr/>
            </p:nvSpPr>
            <p:spPr>
              <a:xfrm>
                <a:off x="2186023" y="2808241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93E4A4B2-1120-5FC3-354B-00503B5A2E77}"/>
                  </a:ext>
                </a:extLst>
              </p:cNvPr>
              <p:cNvSpPr/>
              <p:nvPr/>
            </p:nvSpPr>
            <p:spPr>
              <a:xfrm>
                <a:off x="2186023" y="3358206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D6AD1D80-C6CA-B3BF-FB49-711E0B833CBC}"/>
                  </a:ext>
                </a:extLst>
              </p:cNvPr>
              <p:cNvSpPr/>
              <p:nvPr/>
            </p:nvSpPr>
            <p:spPr>
              <a:xfrm>
                <a:off x="2898292" y="225827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7D76C130-9E61-D474-230C-76BC233D5BBA}"/>
                  </a:ext>
                </a:extLst>
              </p:cNvPr>
              <p:cNvSpPr/>
              <p:nvPr/>
            </p:nvSpPr>
            <p:spPr>
              <a:xfrm>
                <a:off x="2898292" y="2808241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38A13940-E50B-B57B-DD72-416F680C6C29}"/>
                  </a:ext>
                </a:extLst>
              </p:cNvPr>
              <p:cNvSpPr/>
              <p:nvPr/>
            </p:nvSpPr>
            <p:spPr>
              <a:xfrm>
                <a:off x="2898292" y="335820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6D4698AE-B464-1566-EF74-BBC85A35A37E}"/>
                  </a:ext>
                </a:extLst>
              </p:cNvPr>
              <p:cNvSpPr/>
              <p:nvPr/>
            </p:nvSpPr>
            <p:spPr>
              <a:xfrm>
                <a:off x="2186023" y="3908171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7E186D85-23A2-A119-D88F-BFB45FED9F84}"/>
                  </a:ext>
                </a:extLst>
              </p:cNvPr>
              <p:cNvSpPr/>
              <p:nvPr/>
            </p:nvSpPr>
            <p:spPr>
              <a:xfrm>
                <a:off x="2898292" y="3908171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188FD4F4-EEB6-85FC-F79E-2F89FB05B276}"/>
                  </a:ext>
                </a:extLst>
              </p:cNvPr>
              <p:cNvSpPr/>
              <p:nvPr/>
            </p:nvSpPr>
            <p:spPr>
              <a:xfrm>
                <a:off x="3625763" y="2258485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E5387013-A8A4-08C0-FAFB-0AA1AB00B85D}"/>
                  </a:ext>
                </a:extLst>
              </p:cNvPr>
              <p:cNvSpPr/>
              <p:nvPr/>
            </p:nvSpPr>
            <p:spPr>
              <a:xfrm>
                <a:off x="3625763" y="2808450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07DD9CEE-7696-7FE3-53FC-973FF1970A23}"/>
                  </a:ext>
                </a:extLst>
              </p:cNvPr>
              <p:cNvSpPr/>
              <p:nvPr/>
            </p:nvSpPr>
            <p:spPr>
              <a:xfrm>
                <a:off x="3625763" y="3358415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73B80F6F-27F4-345E-9C21-8CCA07CB1925}"/>
                  </a:ext>
                </a:extLst>
              </p:cNvPr>
              <p:cNvSpPr/>
              <p:nvPr/>
            </p:nvSpPr>
            <p:spPr>
              <a:xfrm>
                <a:off x="3625763" y="3908380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210842A7-61EA-EFE6-BFFC-D24ACA8BB3EB}"/>
                  </a:ext>
                </a:extLst>
              </p:cNvPr>
              <p:cNvSpPr/>
              <p:nvPr/>
            </p:nvSpPr>
            <p:spPr>
              <a:xfrm>
                <a:off x="2186023" y="4458136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8337E2BF-38AD-8515-6259-0DA6B7E57C2A}"/>
                  </a:ext>
                </a:extLst>
              </p:cNvPr>
              <p:cNvSpPr/>
              <p:nvPr/>
            </p:nvSpPr>
            <p:spPr>
              <a:xfrm>
                <a:off x="2898292" y="445813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14B3D276-5643-8F5B-EB3B-D3F198D3BB76}"/>
                  </a:ext>
                </a:extLst>
              </p:cNvPr>
              <p:cNvSpPr/>
              <p:nvPr/>
            </p:nvSpPr>
            <p:spPr>
              <a:xfrm>
                <a:off x="3625763" y="4458345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A00ED73A-2411-64F7-2667-F8641A10C100}"/>
                  </a:ext>
                </a:extLst>
              </p:cNvPr>
              <p:cNvSpPr/>
              <p:nvPr/>
            </p:nvSpPr>
            <p:spPr>
              <a:xfrm>
                <a:off x="4766198" y="1963624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243C912D-10B2-53EA-620D-2800B741728D}"/>
                  </a:ext>
                </a:extLst>
              </p:cNvPr>
              <p:cNvSpPr/>
              <p:nvPr/>
            </p:nvSpPr>
            <p:spPr>
              <a:xfrm>
                <a:off x="4766198" y="2513589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A9D1839D-DCAB-44AC-7CC3-97D5AD797498}"/>
                  </a:ext>
                </a:extLst>
              </p:cNvPr>
              <p:cNvSpPr/>
              <p:nvPr/>
            </p:nvSpPr>
            <p:spPr>
              <a:xfrm>
                <a:off x="4767513" y="3048872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80ABFADE-690C-1FE4-5803-42903D08E951}"/>
                  </a:ext>
                </a:extLst>
              </p:cNvPr>
              <p:cNvSpPr/>
              <p:nvPr/>
            </p:nvSpPr>
            <p:spPr>
              <a:xfrm>
                <a:off x="5478467" y="1963624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816501A1-521A-8040-D2CA-B1624A882D92}"/>
                  </a:ext>
                </a:extLst>
              </p:cNvPr>
              <p:cNvSpPr/>
              <p:nvPr/>
            </p:nvSpPr>
            <p:spPr>
              <a:xfrm>
                <a:off x="5478467" y="2513589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08948044-2CA1-628C-C5CB-C38F93957FA6}"/>
                  </a:ext>
                </a:extLst>
              </p:cNvPr>
              <p:cNvSpPr/>
              <p:nvPr/>
            </p:nvSpPr>
            <p:spPr>
              <a:xfrm>
                <a:off x="5479782" y="304887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F27A18C8-5CF8-C9AE-8014-F4D85D997BFD}"/>
                  </a:ext>
                </a:extLst>
              </p:cNvPr>
              <p:cNvSpPr/>
              <p:nvPr/>
            </p:nvSpPr>
            <p:spPr>
              <a:xfrm>
                <a:off x="6190738" y="1963624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F65FD929-CD50-0FFE-2D18-D82FD0A753E8}"/>
                  </a:ext>
                </a:extLst>
              </p:cNvPr>
              <p:cNvSpPr/>
              <p:nvPr/>
            </p:nvSpPr>
            <p:spPr>
              <a:xfrm>
                <a:off x="6190738" y="2513589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3449444E-9FFE-09DA-1C2D-EAFE2A373C61}"/>
                  </a:ext>
                </a:extLst>
              </p:cNvPr>
              <p:cNvSpPr/>
              <p:nvPr/>
            </p:nvSpPr>
            <p:spPr>
              <a:xfrm>
                <a:off x="6192053" y="304887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E061EABA-3AFB-210F-25AC-2A6B3DFA8643}"/>
                  </a:ext>
                </a:extLst>
              </p:cNvPr>
              <p:cNvSpPr/>
              <p:nvPr/>
            </p:nvSpPr>
            <p:spPr>
              <a:xfrm>
                <a:off x="4767513" y="3598837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6D0198DF-0F68-A221-30F0-84DDD004284C}"/>
                  </a:ext>
                </a:extLst>
              </p:cNvPr>
              <p:cNvSpPr/>
              <p:nvPr/>
            </p:nvSpPr>
            <p:spPr>
              <a:xfrm>
                <a:off x="5479782" y="359883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4A998F8F-CC0F-FC23-490B-2D0945F7D2CA}"/>
                  </a:ext>
                </a:extLst>
              </p:cNvPr>
              <p:cNvSpPr/>
              <p:nvPr/>
            </p:nvSpPr>
            <p:spPr>
              <a:xfrm>
                <a:off x="4767513" y="4148802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5E2EDBEB-AEDC-FE99-8130-0C886BAF7D0D}"/>
                  </a:ext>
                </a:extLst>
              </p:cNvPr>
              <p:cNvSpPr/>
              <p:nvPr/>
            </p:nvSpPr>
            <p:spPr>
              <a:xfrm>
                <a:off x="5479782" y="414880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6F37C998-8A77-2F1F-3B8F-6AFD7C5E6F24}"/>
                  </a:ext>
                </a:extLst>
              </p:cNvPr>
              <p:cNvSpPr/>
              <p:nvPr/>
            </p:nvSpPr>
            <p:spPr>
              <a:xfrm>
                <a:off x="6192053" y="359883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A62A07F6-E208-33F4-4CFD-47BCC2E1E129}"/>
                  </a:ext>
                </a:extLst>
              </p:cNvPr>
              <p:cNvSpPr/>
              <p:nvPr/>
            </p:nvSpPr>
            <p:spPr>
              <a:xfrm>
                <a:off x="6192053" y="414880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897D04EE-74F7-10A7-B67F-5B816402A491}"/>
                  </a:ext>
                </a:extLst>
              </p:cNvPr>
              <p:cNvSpPr/>
              <p:nvPr/>
            </p:nvSpPr>
            <p:spPr>
              <a:xfrm>
                <a:off x="6903007" y="1963624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04F8808C-2815-C07C-E7EE-E8FF7A0EAB2E}"/>
                  </a:ext>
                </a:extLst>
              </p:cNvPr>
              <p:cNvSpPr/>
              <p:nvPr/>
            </p:nvSpPr>
            <p:spPr>
              <a:xfrm>
                <a:off x="6903007" y="2513589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CC64A3A7-FD59-C7E9-E820-EA2FDA9FAA38}"/>
                  </a:ext>
                </a:extLst>
              </p:cNvPr>
              <p:cNvSpPr/>
              <p:nvPr/>
            </p:nvSpPr>
            <p:spPr>
              <a:xfrm>
                <a:off x="6904322" y="3048872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74A1E6E1-D84F-D9B5-D91E-04F59CD7131C}"/>
                  </a:ext>
                </a:extLst>
              </p:cNvPr>
              <p:cNvSpPr/>
              <p:nvPr/>
            </p:nvSpPr>
            <p:spPr>
              <a:xfrm>
                <a:off x="6904322" y="359883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CB0A1969-F20A-F1FD-559F-538CC5B030E3}"/>
                  </a:ext>
                </a:extLst>
              </p:cNvPr>
              <p:cNvSpPr/>
              <p:nvPr/>
            </p:nvSpPr>
            <p:spPr>
              <a:xfrm>
                <a:off x="6904322" y="414880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E2488616-ABDF-3676-073B-F3B43496E865}"/>
                  </a:ext>
                </a:extLst>
              </p:cNvPr>
              <p:cNvSpPr/>
              <p:nvPr/>
            </p:nvSpPr>
            <p:spPr>
              <a:xfrm>
                <a:off x="4767513" y="469876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731B42B3-0C1A-2A10-6E7E-11DCEA65F8FE}"/>
                  </a:ext>
                </a:extLst>
              </p:cNvPr>
              <p:cNvSpPr/>
              <p:nvPr/>
            </p:nvSpPr>
            <p:spPr>
              <a:xfrm>
                <a:off x="5479782" y="469876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DDDD4425-AF20-C9BB-7EBC-AD7691279221}"/>
                  </a:ext>
                </a:extLst>
              </p:cNvPr>
              <p:cNvSpPr/>
              <p:nvPr/>
            </p:nvSpPr>
            <p:spPr>
              <a:xfrm>
                <a:off x="6192053" y="469876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7DDAC3E6-B5FB-0F6E-19C2-43BB53443ACF}"/>
                  </a:ext>
                </a:extLst>
              </p:cNvPr>
              <p:cNvSpPr/>
              <p:nvPr/>
            </p:nvSpPr>
            <p:spPr>
              <a:xfrm>
                <a:off x="6904322" y="469876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5E8B6350-A2CA-06DB-EC88-2417AC9B6BCD}"/>
                  </a:ext>
                </a:extLst>
              </p:cNvPr>
              <p:cNvSpPr/>
              <p:nvPr/>
            </p:nvSpPr>
            <p:spPr>
              <a:xfrm>
                <a:off x="7912637" y="1755861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A9AEBFBB-C5E9-892B-34F3-4D46D7672AD3}"/>
                  </a:ext>
                </a:extLst>
              </p:cNvPr>
              <p:cNvSpPr/>
              <p:nvPr/>
            </p:nvSpPr>
            <p:spPr>
              <a:xfrm>
                <a:off x="7912637" y="2305826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63FAC94F-1B84-CCE6-23D1-E1CD1313A88E}"/>
                  </a:ext>
                </a:extLst>
              </p:cNvPr>
              <p:cNvSpPr/>
              <p:nvPr/>
            </p:nvSpPr>
            <p:spPr>
              <a:xfrm>
                <a:off x="8624906" y="1755861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C9D52D25-92E6-30DA-CEE7-633CC1C7AD3F}"/>
                  </a:ext>
                </a:extLst>
              </p:cNvPr>
              <p:cNvSpPr/>
              <p:nvPr/>
            </p:nvSpPr>
            <p:spPr>
              <a:xfrm>
                <a:off x="8624906" y="230582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F7F1AAC8-77D3-7059-D1AF-494BDD55D0C4}"/>
                  </a:ext>
                </a:extLst>
              </p:cNvPr>
              <p:cNvSpPr/>
              <p:nvPr/>
            </p:nvSpPr>
            <p:spPr>
              <a:xfrm>
                <a:off x="9337177" y="1755861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117F050B-9947-A435-ADF5-1D81CC77AAC1}"/>
                  </a:ext>
                </a:extLst>
              </p:cNvPr>
              <p:cNvSpPr/>
              <p:nvPr/>
            </p:nvSpPr>
            <p:spPr>
              <a:xfrm>
                <a:off x="9337177" y="2305826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B20336D9-B291-E2F7-6A7C-ED84BD601997}"/>
                  </a:ext>
                </a:extLst>
              </p:cNvPr>
              <p:cNvSpPr/>
              <p:nvPr/>
            </p:nvSpPr>
            <p:spPr>
              <a:xfrm>
                <a:off x="7912637" y="2874257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22359705-8353-1473-EEC6-ADB1D796E086}"/>
                  </a:ext>
                </a:extLst>
              </p:cNvPr>
              <p:cNvSpPr/>
              <p:nvPr/>
            </p:nvSpPr>
            <p:spPr>
              <a:xfrm>
                <a:off x="8624906" y="287425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62493534-FC59-5BC0-F0E8-4B4B38942C8F}"/>
                  </a:ext>
                </a:extLst>
              </p:cNvPr>
              <p:cNvSpPr/>
              <p:nvPr/>
            </p:nvSpPr>
            <p:spPr>
              <a:xfrm>
                <a:off x="7907962" y="3435067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71B471F9-9E23-7F80-BED1-9E66D71EF619}"/>
                  </a:ext>
                </a:extLst>
              </p:cNvPr>
              <p:cNvSpPr/>
              <p:nvPr/>
            </p:nvSpPr>
            <p:spPr>
              <a:xfrm>
                <a:off x="7907962" y="3985032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46636F8A-F36E-A652-C421-34BA1152E7F0}"/>
                  </a:ext>
                </a:extLst>
              </p:cNvPr>
              <p:cNvSpPr/>
              <p:nvPr/>
            </p:nvSpPr>
            <p:spPr>
              <a:xfrm>
                <a:off x="8620231" y="343506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22C13205-2508-71E4-737A-D33AD6245C66}"/>
                  </a:ext>
                </a:extLst>
              </p:cNvPr>
              <p:cNvSpPr/>
              <p:nvPr/>
            </p:nvSpPr>
            <p:spPr>
              <a:xfrm>
                <a:off x="8620231" y="3985032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0EECE27F-6E69-1D54-26EB-8B2DB79F144F}"/>
                  </a:ext>
                </a:extLst>
              </p:cNvPr>
              <p:cNvSpPr/>
              <p:nvPr/>
            </p:nvSpPr>
            <p:spPr>
              <a:xfrm>
                <a:off x="9337177" y="287425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7A779CDB-9BB5-8790-F32E-3E25637B248B}"/>
                  </a:ext>
                </a:extLst>
              </p:cNvPr>
              <p:cNvSpPr/>
              <p:nvPr/>
            </p:nvSpPr>
            <p:spPr>
              <a:xfrm>
                <a:off x="9332502" y="343506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4A85A6F3-B141-613F-DDBE-0BC4068F2BF5}"/>
                  </a:ext>
                </a:extLst>
              </p:cNvPr>
              <p:cNvSpPr/>
              <p:nvPr/>
            </p:nvSpPr>
            <p:spPr>
              <a:xfrm>
                <a:off x="9332502" y="398503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2758DDC6-F61F-8097-7424-CED96EB551CB}"/>
                  </a:ext>
                </a:extLst>
              </p:cNvPr>
              <p:cNvSpPr/>
              <p:nvPr/>
            </p:nvSpPr>
            <p:spPr>
              <a:xfrm>
                <a:off x="10049446" y="1755861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9A94E168-043F-667D-C2C0-18F47775C62D}"/>
                  </a:ext>
                </a:extLst>
              </p:cNvPr>
              <p:cNvSpPr/>
              <p:nvPr/>
            </p:nvSpPr>
            <p:spPr>
              <a:xfrm>
                <a:off x="10049446" y="230582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416D9200-EBF7-4FFD-0F5C-2E30D13C8A7A}"/>
                  </a:ext>
                </a:extLst>
              </p:cNvPr>
              <p:cNvSpPr/>
              <p:nvPr/>
            </p:nvSpPr>
            <p:spPr>
              <a:xfrm>
                <a:off x="10049446" y="287425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2241AB34-2C42-4B26-5234-F4A68439F055}"/>
                  </a:ext>
                </a:extLst>
              </p:cNvPr>
              <p:cNvSpPr/>
              <p:nvPr/>
            </p:nvSpPr>
            <p:spPr>
              <a:xfrm>
                <a:off x="10044771" y="343506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5A008201-02D5-290C-DD1A-9A59DD79F26A}"/>
                  </a:ext>
                </a:extLst>
              </p:cNvPr>
              <p:cNvSpPr/>
              <p:nvPr/>
            </p:nvSpPr>
            <p:spPr>
              <a:xfrm>
                <a:off x="10044771" y="398503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5185FD22-4084-A9AF-FD85-821396F01DDE}"/>
                  </a:ext>
                </a:extLst>
              </p:cNvPr>
              <p:cNvSpPr/>
              <p:nvPr/>
            </p:nvSpPr>
            <p:spPr>
              <a:xfrm>
                <a:off x="7907962" y="453499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9261D0E2-79EE-69C2-20FB-ED2E55CFBEE8}"/>
                  </a:ext>
                </a:extLst>
              </p:cNvPr>
              <p:cNvSpPr/>
              <p:nvPr/>
            </p:nvSpPr>
            <p:spPr>
              <a:xfrm>
                <a:off x="8620231" y="453499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EE34DCD1-4C5F-F570-01A8-C0D09F6087CF}"/>
                  </a:ext>
                </a:extLst>
              </p:cNvPr>
              <p:cNvSpPr/>
              <p:nvPr/>
            </p:nvSpPr>
            <p:spPr>
              <a:xfrm>
                <a:off x="9332502" y="453499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AFA8397E-F56A-EC33-3ECA-B2F465A76A63}"/>
                  </a:ext>
                </a:extLst>
              </p:cNvPr>
              <p:cNvSpPr/>
              <p:nvPr/>
            </p:nvSpPr>
            <p:spPr>
              <a:xfrm>
                <a:off x="10044771" y="453499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C8FCAB7A-33B2-5F90-F212-098EACF8E295}"/>
                  </a:ext>
                </a:extLst>
              </p:cNvPr>
              <p:cNvSpPr/>
              <p:nvPr/>
            </p:nvSpPr>
            <p:spPr>
              <a:xfrm>
                <a:off x="7907962" y="5084962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DE04BD1C-E980-0EA6-029E-A161D34E2C64}"/>
                  </a:ext>
                </a:extLst>
              </p:cNvPr>
              <p:cNvSpPr/>
              <p:nvPr/>
            </p:nvSpPr>
            <p:spPr>
              <a:xfrm>
                <a:off x="8620231" y="508496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3CEEF895-6CDC-13D4-6ECC-E84F2FA1AF9C}"/>
                  </a:ext>
                </a:extLst>
              </p:cNvPr>
              <p:cNvSpPr/>
              <p:nvPr/>
            </p:nvSpPr>
            <p:spPr>
              <a:xfrm>
                <a:off x="9332502" y="508496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4308FE72-3AA1-06DE-C39C-C01A1AE1BBD9}"/>
                  </a:ext>
                </a:extLst>
              </p:cNvPr>
              <p:cNvSpPr/>
              <p:nvPr/>
            </p:nvSpPr>
            <p:spPr>
              <a:xfrm>
                <a:off x="10044771" y="5084962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03" name="Oval 402">
                <a:extLst>
                  <a:ext uri="{FF2B5EF4-FFF2-40B4-BE49-F238E27FC236}">
                    <a16:creationId xmlns:a16="http://schemas.microsoft.com/office/drawing/2014/main" id="{6617360C-A4A0-278C-1281-5B2001994DF4}"/>
                  </a:ext>
                </a:extLst>
              </p:cNvPr>
              <p:cNvSpPr/>
              <p:nvPr/>
            </p:nvSpPr>
            <p:spPr>
              <a:xfrm>
                <a:off x="10766390" y="1762383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04" name="Oval 403">
                <a:extLst>
                  <a:ext uri="{FF2B5EF4-FFF2-40B4-BE49-F238E27FC236}">
                    <a16:creationId xmlns:a16="http://schemas.microsoft.com/office/drawing/2014/main" id="{C423DD7D-0996-282D-6EE5-CD07A7F302E9}"/>
                  </a:ext>
                </a:extLst>
              </p:cNvPr>
              <p:cNvSpPr/>
              <p:nvPr/>
            </p:nvSpPr>
            <p:spPr>
              <a:xfrm>
                <a:off x="10766390" y="2312348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514809FD-0228-61FD-7E9A-4D88FC645643}"/>
                  </a:ext>
                </a:extLst>
              </p:cNvPr>
              <p:cNvSpPr/>
              <p:nvPr/>
            </p:nvSpPr>
            <p:spPr>
              <a:xfrm>
                <a:off x="10766390" y="2880779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83F5DCB6-9E2E-4C96-50D9-0D9BF6B725C0}"/>
                  </a:ext>
                </a:extLst>
              </p:cNvPr>
              <p:cNvSpPr/>
              <p:nvPr/>
            </p:nvSpPr>
            <p:spPr>
              <a:xfrm>
                <a:off x="10761715" y="3441589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7B44FCDE-B443-4A82-5BF8-B68F36E686C0}"/>
                  </a:ext>
                </a:extLst>
              </p:cNvPr>
              <p:cNvSpPr/>
              <p:nvPr/>
            </p:nvSpPr>
            <p:spPr>
              <a:xfrm>
                <a:off x="10761715" y="3991554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8B47FB48-AA9C-B8E8-816C-F4F340215FB8}"/>
                  </a:ext>
                </a:extLst>
              </p:cNvPr>
              <p:cNvSpPr/>
              <p:nvPr/>
            </p:nvSpPr>
            <p:spPr>
              <a:xfrm>
                <a:off x="10761715" y="4541519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875916B4-BA18-FE4F-531B-A8BA8927857B}"/>
                  </a:ext>
                </a:extLst>
              </p:cNvPr>
              <p:cNvSpPr/>
              <p:nvPr/>
            </p:nvSpPr>
            <p:spPr>
              <a:xfrm>
                <a:off x="10761715" y="5091484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01D15E88-655E-FF57-1999-89F5A099DD83}"/>
                  </a:ext>
                </a:extLst>
              </p:cNvPr>
              <p:cNvCxnSpPr/>
              <p:nvPr/>
            </p:nvCxnSpPr>
            <p:spPr>
              <a:xfrm>
                <a:off x="2031082" y="830667"/>
                <a:ext cx="0" cy="53989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FD6D8D07-D07D-B6D3-BCD7-5B19B91A84DE}"/>
                  </a:ext>
                </a:extLst>
              </p:cNvPr>
              <p:cNvCxnSpPr/>
              <p:nvPr/>
            </p:nvCxnSpPr>
            <p:spPr>
              <a:xfrm>
                <a:off x="4583451" y="792690"/>
                <a:ext cx="0" cy="53989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FFE274B3-A052-DF3E-93B2-16C6A232DEB1}"/>
                  </a:ext>
                </a:extLst>
              </p:cNvPr>
              <p:cNvCxnSpPr/>
              <p:nvPr/>
            </p:nvCxnSpPr>
            <p:spPr>
              <a:xfrm>
                <a:off x="7779875" y="830667"/>
                <a:ext cx="0" cy="53989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1AD3335-D137-4F7D-7E22-A1810083826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R" dirty="0"/>
              <a:t>Master problem</a:t>
            </a:r>
          </a:p>
        </p:txBody>
      </p:sp>
    </p:spTree>
    <p:extLst>
      <p:ext uri="{BB962C8B-B14F-4D97-AF65-F5344CB8AC3E}">
        <p14:creationId xmlns:p14="http://schemas.microsoft.com/office/powerpoint/2010/main" val="4172308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B77AF-A643-D80C-C960-601106AE5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4E0576F-5D71-2D9C-48CF-A59F1550CA85}"/>
              </a:ext>
            </a:extLst>
          </p:cNvPr>
          <p:cNvGrpSpPr/>
          <p:nvPr/>
        </p:nvGrpSpPr>
        <p:grpSpPr>
          <a:xfrm>
            <a:off x="111316" y="2188803"/>
            <a:ext cx="11465783" cy="4669197"/>
            <a:chOff x="111316" y="561978"/>
            <a:chExt cx="11465783" cy="4669197"/>
          </a:xfrm>
        </p:grpSpPr>
        <p:sp>
          <p:nvSpPr>
            <p:cNvPr id="2" name="Flowchart: Process 1">
              <a:extLst>
                <a:ext uri="{FF2B5EF4-FFF2-40B4-BE49-F238E27FC236}">
                  <a16:creationId xmlns:a16="http://schemas.microsoft.com/office/drawing/2014/main" id="{ED919E1F-3B49-C09D-6AAE-08FC8F9158E8}"/>
                </a:ext>
              </a:extLst>
            </p:cNvPr>
            <p:cNvSpPr/>
            <p:nvPr/>
          </p:nvSpPr>
          <p:spPr>
            <a:xfrm>
              <a:off x="1057523" y="1427837"/>
              <a:ext cx="10090206" cy="930303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" name="Flowchart: Process 2">
              <a:extLst>
                <a:ext uri="{FF2B5EF4-FFF2-40B4-BE49-F238E27FC236}">
                  <a16:creationId xmlns:a16="http://schemas.microsoft.com/office/drawing/2014/main" id="{AB5EC25B-ED35-C05E-D602-9D0FB0889CBA}"/>
                </a:ext>
              </a:extLst>
            </p:cNvPr>
            <p:cNvSpPr/>
            <p:nvPr/>
          </p:nvSpPr>
          <p:spPr>
            <a:xfrm>
              <a:off x="1057523" y="2993642"/>
              <a:ext cx="10090206" cy="930303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7CFDC7-9C1B-B1E9-B2DD-CCAE0F227387}"/>
                </a:ext>
              </a:extLst>
            </p:cNvPr>
            <p:cNvSpPr txBox="1"/>
            <p:nvPr/>
          </p:nvSpPr>
          <p:spPr>
            <a:xfrm>
              <a:off x="779227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07:00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80322F3-F917-E95D-0DCE-0A9E43F4B149}"/>
                </a:ext>
              </a:extLst>
            </p:cNvPr>
            <p:cNvCxnSpPr>
              <a:cxnSpLocks/>
            </p:cNvCxnSpPr>
            <p:nvPr/>
          </p:nvCxnSpPr>
          <p:spPr>
            <a:xfrm>
              <a:off x="1057523" y="4969565"/>
              <a:ext cx="10519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5AA832-CA25-63EF-29AE-E2C56A4B7590}"/>
                </a:ext>
              </a:extLst>
            </p:cNvPr>
            <p:cNvSpPr txBox="1"/>
            <p:nvPr/>
          </p:nvSpPr>
          <p:spPr>
            <a:xfrm>
              <a:off x="10869433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21:00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74D70E-7E88-BA70-37B7-EB23195CF363}"/>
                </a:ext>
              </a:extLst>
            </p:cNvPr>
            <p:cNvSpPr txBox="1"/>
            <p:nvPr/>
          </p:nvSpPr>
          <p:spPr>
            <a:xfrm>
              <a:off x="2220685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09:00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8A28E9-4CB2-E130-457A-7C7A75B73CAF}"/>
                </a:ext>
              </a:extLst>
            </p:cNvPr>
            <p:cNvSpPr txBox="1"/>
            <p:nvPr/>
          </p:nvSpPr>
          <p:spPr>
            <a:xfrm>
              <a:off x="3662143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11:00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076099-69AD-AA7E-C647-2BC4337C8FAD}"/>
                </a:ext>
              </a:extLst>
            </p:cNvPr>
            <p:cNvSpPr txBox="1"/>
            <p:nvPr/>
          </p:nvSpPr>
          <p:spPr>
            <a:xfrm>
              <a:off x="5103601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13:00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5BD167-A862-8D39-288A-B990B7C278EE}"/>
                </a:ext>
              </a:extLst>
            </p:cNvPr>
            <p:cNvSpPr txBox="1"/>
            <p:nvPr/>
          </p:nvSpPr>
          <p:spPr>
            <a:xfrm>
              <a:off x="6545059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15:00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6402F9-E425-187D-50C1-D18E7A28C3ED}"/>
                </a:ext>
              </a:extLst>
            </p:cNvPr>
            <p:cNvSpPr txBox="1"/>
            <p:nvPr/>
          </p:nvSpPr>
          <p:spPr>
            <a:xfrm>
              <a:off x="7986517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17:00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B62AB8-DE62-F715-9241-F3DBBA3D6800}"/>
                </a:ext>
              </a:extLst>
            </p:cNvPr>
            <p:cNvSpPr txBox="1"/>
            <p:nvPr/>
          </p:nvSpPr>
          <p:spPr>
            <a:xfrm>
              <a:off x="9427975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19:00</a:t>
              </a:r>
            </a:p>
          </p:txBody>
        </p:sp>
        <p:pic>
          <p:nvPicPr>
            <p:cNvPr id="290" name="Graphic 289" descr="Bus outline">
              <a:extLst>
                <a:ext uri="{FF2B5EF4-FFF2-40B4-BE49-F238E27FC236}">
                  <a16:creationId xmlns:a16="http://schemas.microsoft.com/office/drawing/2014/main" id="{9C1867EA-CE35-E014-DCA2-C19A43E87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316" y="3028595"/>
              <a:ext cx="914400" cy="914400"/>
            </a:xfrm>
            <a:prstGeom prst="rect">
              <a:avLst/>
            </a:prstGeom>
          </p:spPr>
        </p:pic>
        <p:pic>
          <p:nvPicPr>
            <p:cNvPr id="291" name="Graphic 290" descr="Bus outline">
              <a:extLst>
                <a:ext uri="{FF2B5EF4-FFF2-40B4-BE49-F238E27FC236}">
                  <a16:creationId xmlns:a16="http://schemas.microsoft.com/office/drawing/2014/main" id="{E1EC5686-405A-E891-C37D-A058AC0C0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316" y="1488798"/>
              <a:ext cx="914400" cy="914400"/>
            </a:xfrm>
            <a:prstGeom prst="rect">
              <a:avLst/>
            </a:prstGeom>
          </p:spPr>
        </p:pic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925ADDD8-1573-8D78-99FE-EC5773AEC1F1}"/>
                </a:ext>
              </a:extLst>
            </p:cNvPr>
            <p:cNvGrpSpPr/>
            <p:nvPr/>
          </p:nvGrpSpPr>
          <p:grpSpPr>
            <a:xfrm>
              <a:off x="1127628" y="3554815"/>
              <a:ext cx="844726" cy="263134"/>
              <a:chOff x="2186023" y="2258276"/>
              <a:chExt cx="1424538" cy="481263"/>
            </a:xfrm>
          </p:grpSpPr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9F98B8A4-D9BB-D1F5-394A-83110823601E}"/>
                  </a:ext>
                </a:extLst>
              </p:cNvPr>
              <p:cNvSpPr/>
              <p:nvPr/>
            </p:nvSpPr>
            <p:spPr>
              <a:xfrm>
                <a:off x="2186023" y="2258276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EACD1469-E7E3-1665-F86F-0E4B463096E9}"/>
                  </a:ext>
                </a:extLst>
              </p:cNvPr>
              <p:cNvSpPr/>
              <p:nvPr/>
            </p:nvSpPr>
            <p:spPr>
              <a:xfrm>
                <a:off x="2898292" y="225827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</p:grp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E9760C7B-7132-DE1B-91CA-6985843A8492}"/>
                </a:ext>
              </a:extLst>
            </p:cNvPr>
            <p:cNvGrpSpPr/>
            <p:nvPr/>
          </p:nvGrpSpPr>
          <p:grpSpPr>
            <a:xfrm>
              <a:off x="1136082" y="1986122"/>
              <a:ext cx="1276103" cy="263248"/>
              <a:chOff x="2186023" y="2258276"/>
              <a:chExt cx="2152009" cy="481472"/>
            </a:xfrm>
          </p:grpSpPr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AC80D938-5B99-DD82-9ECF-63E554B8A617}"/>
                  </a:ext>
                </a:extLst>
              </p:cNvPr>
              <p:cNvSpPr/>
              <p:nvPr/>
            </p:nvSpPr>
            <p:spPr>
              <a:xfrm>
                <a:off x="2186023" y="2258276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C20C4771-90E6-F296-3382-71E32E25F84C}"/>
                  </a:ext>
                </a:extLst>
              </p:cNvPr>
              <p:cNvSpPr/>
              <p:nvPr/>
            </p:nvSpPr>
            <p:spPr>
              <a:xfrm>
                <a:off x="2898292" y="225827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10C653BD-3E2C-B5EC-3D2A-ABF19161733A}"/>
                  </a:ext>
                </a:extLst>
              </p:cNvPr>
              <p:cNvSpPr/>
              <p:nvPr/>
            </p:nvSpPr>
            <p:spPr>
              <a:xfrm>
                <a:off x="3625763" y="2258485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</p:grp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B9D27DCC-14E8-7D68-483D-23DC5E25D5DA}"/>
                </a:ext>
              </a:extLst>
            </p:cNvPr>
            <p:cNvGrpSpPr/>
            <p:nvPr/>
          </p:nvGrpSpPr>
          <p:grpSpPr>
            <a:xfrm>
              <a:off x="2842622" y="874294"/>
              <a:ext cx="556591" cy="914400"/>
              <a:chOff x="440797" y="2742558"/>
              <a:chExt cx="556591" cy="914400"/>
            </a:xfrm>
          </p:grpSpPr>
          <p:pic>
            <p:nvPicPr>
              <p:cNvPr id="431" name="Graphic 430" descr="Empty battery outline">
                <a:extLst>
                  <a:ext uri="{FF2B5EF4-FFF2-40B4-BE49-F238E27FC236}">
                    <a16:creationId xmlns:a16="http://schemas.microsoft.com/office/drawing/2014/main" id="{4C4D448A-CD50-5B4C-BFCF-F2E51F33F2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200000">
                <a:off x="261893" y="2921462"/>
                <a:ext cx="914400" cy="556591"/>
              </a:xfrm>
              <a:prstGeom prst="rect">
                <a:avLst/>
              </a:prstGeom>
            </p:spPr>
          </p:pic>
          <p:sp>
            <p:nvSpPr>
              <p:cNvPr id="432" name="Flowchart: Process 431">
                <a:extLst>
                  <a:ext uri="{FF2B5EF4-FFF2-40B4-BE49-F238E27FC236}">
                    <a16:creationId xmlns:a16="http://schemas.microsoft.com/office/drawing/2014/main" id="{9864FDD0-9BFB-1128-24E9-A0D2F343DE2F}"/>
                  </a:ext>
                </a:extLst>
              </p:cNvPr>
              <p:cNvSpPr/>
              <p:nvPr/>
            </p:nvSpPr>
            <p:spPr>
              <a:xfrm>
                <a:off x="619375" y="3329983"/>
                <a:ext cx="197642" cy="102394"/>
              </a:xfrm>
              <a:prstGeom prst="flowChartProcess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433" name="Flowchart: Process 432">
                <a:extLst>
                  <a:ext uri="{FF2B5EF4-FFF2-40B4-BE49-F238E27FC236}">
                    <a16:creationId xmlns:a16="http://schemas.microsoft.com/office/drawing/2014/main" id="{F0B46D55-6E84-464E-35AD-4FE2D697EE38}"/>
                  </a:ext>
                </a:extLst>
              </p:cNvPr>
              <p:cNvSpPr/>
              <p:nvPr/>
            </p:nvSpPr>
            <p:spPr>
              <a:xfrm>
                <a:off x="619375" y="3464524"/>
                <a:ext cx="197642" cy="102394"/>
              </a:xfrm>
              <a:prstGeom prst="flowChartProcess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</p:grp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EB99E21B-2B5C-494F-C7D9-6F76260961FB}"/>
                </a:ext>
              </a:extLst>
            </p:cNvPr>
            <p:cNvGrpSpPr/>
            <p:nvPr/>
          </p:nvGrpSpPr>
          <p:grpSpPr>
            <a:xfrm>
              <a:off x="2882665" y="2393566"/>
              <a:ext cx="556591" cy="914400"/>
              <a:chOff x="440797" y="2742558"/>
              <a:chExt cx="556591" cy="914400"/>
            </a:xfrm>
          </p:grpSpPr>
          <p:pic>
            <p:nvPicPr>
              <p:cNvPr id="435" name="Graphic 434" descr="Empty battery outline">
                <a:extLst>
                  <a:ext uri="{FF2B5EF4-FFF2-40B4-BE49-F238E27FC236}">
                    <a16:creationId xmlns:a16="http://schemas.microsoft.com/office/drawing/2014/main" id="{A1C03922-DCF1-82AC-8D6B-3AA1243D0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200000">
                <a:off x="261893" y="2921462"/>
                <a:ext cx="914400" cy="556591"/>
              </a:xfrm>
              <a:prstGeom prst="rect">
                <a:avLst/>
              </a:prstGeom>
            </p:spPr>
          </p:pic>
          <p:sp>
            <p:nvSpPr>
              <p:cNvPr id="436" name="Flowchart: Process 435">
                <a:extLst>
                  <a:ext uri="{FF2B5EF4-FFF2-40B4-BE49-F238E27FC236}">
                    <a16:creationId xmlns:a16="http://schemas.microsoft.com/office/drawing/2014/main" id="{D23D71F1-593F-5756-2B38-53D3DA193E0F}"/>
                  </a:ext>
                </a:extLst>
              </p:cNvPr>
              <p:cNvSpPr/>
              <p:nvPr/>
            </p:nvSpPr>
            <p:spPr>
              <a:xfrm>
                <a:off x="619375" y="3195443"/>
                <a:ext cx="197642" cy="102394"/>
              </a:xfrm>
              <a:prstGeom prst="flowChartProcess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dirty="0"/>
              </a:p>
            </p:txBody>
          </p:sp>
          <p:sp>
            <p:nvSpPr>
              <p:cNvPr id="437" name="Flowchart: Process 436">
                <a:extLst>
                  <a:ext uri="{FF2B5EF4-FFF2-40B4-BE49-F238E27FC236}">
                    <a16:creationId xmlns:a16="http://schemas.microsoft.com/office/drawing/2014/main" id="{A9D93994-88B0-54F3-0127-20C7584C8A0A}"/>
                  </a:ext>
                </a:extLst>
              </p:cNvPr>
              <p:cNvSpPr/>
              <p:nvPr/>
            </p:nvSpPr>
            <p:spPr>
              <a:xfrm>
                <a:off x="619375" y="3329983"/>
                <a:ext cx="197642" cy="102394"/>
              </a:xfrm>
              <a:prstGeom prst="flowChartProcess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438" name="Flowchart: Process 437">
                <a:extLst>
                  <a:ext uri="{FF2B5EF4-FFF2-40B4-BE49-F238E27FC236}">
                    <a16:creationId xmlns:a16="http://schemas.microsoft.com/office/drawing/2014/main" id="{658B2664-B254-2978-AAFD-89AD5A89755A}"/>
                  </a:ext>
                </a:extLst>
              </p:cNvPr>
              <p:cNvSpPr/>
              <p:nvPr/>
            </p:nvSpPr>
            <p:spPr>
              <a:xfrm>
                <a:off x="619375" y="3464524"/>
                <a:ext cx="197642" cy="102394"/>
              </a:xfrm>
              <a:prstGeom prst="flowChartProcess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</p:grpSp>
        <p:sp>
          <p:nvSpPr>
            <p:cNvPr id="439" name="Flowchart: Process 438">
              <a:extLst>
                <a:ext uri="{FF2B5EF4-FFF2-40B4-BE49-F238E27FC236}">
                  <a16:creationId xmlns:a16="http://schemas.microsoft.com/office/drawing/2014/main" id="{318A4E19-645F-45AC-3628-3CD9BBE0D0CF}"/>
                </a:ext>
              </a:extLst>
            </p:cNvPr>
            <p:cNvSpPr/>
            <p:nvPr/>
          </p:nvSpPr>
          <p:spPr>
            <a:xfrm>
              <a:off x="1057523" y="561978"/>
              <a:ext cx="1876508" cy="3640287"/>
            </a:xfrm>
            <a:prstGeom prst="flowChartProcess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8D18433D-52F1-7A60-BA47-36A5B2C4E28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R" dirty="0"/>
              <a:t>Master problem</a:t>
            </a:r>
          </a:p>
        </p:txBody>
      </p:sp>
    </p:spTree>
    <p:extLst>
      <p:ext uri="{BB962C8B-B14F-4D97-AF65-F5344CB8AC3E}">
        <p14:creationId xmlns:p14="http://schemas.microsoft.com/office/powerpoint/2010/main" val="3951823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173FB-832D-229B-1C62-236819D04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1235113-5A28-1453-3330-14772229E748}"/>
              </a:ext>
            </a:extLst>
          </p:cNvPr>
          <p:cNvGrpSpPr/>
          <p:nvPr/>
        </p:nvGrpSpPr>
        <p:grpSpPr>
          <a:xfrm>
            <a:off x="111316" y="2316686"/>
            <a:ext cx="11465783" cy="4541314"/>
            <a:chOff x="111316" y="689861"/>
            <a:chExt cx="11465783" cy="4541314"/>
          </a:xfrm>
        </p:grpSpPr>
        <p:sp>
          <p:nvSpPr>
            <p:cNvPr id="413" name="Flowchart: Process 412">
              <a:extLst>
                <a:ext uri="{FF2B5EF4-FFF2-40B4-BE49-F238E27FC236}">
                  <a16:creationId xmlns:a16="http://schemas.microsoft.com/office/drawing/2014/main" id="{A392A16B-F92C-E6EC-FC24-4C4BEF5DB1F2}"/>
                </a:ext>
              </a:extLst>
            </p:cNvPr>
            <p:cNvSpPr/>
            <p:nvPr/>
          </p:nvSpPr>
          <p:spPr>
            <a:xfrm>
              <a:off x="2490744" y="689861"/>
              <a:ext cx="1876508" cy="3640287"/>
            </a:xfrm>
            <a:prstGeom prst="flowChartProcess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" name="Flowchart: Process 1">
              <a:extLst>
                <a:ext uri="{FF2B5EF4-FFF2-40B4-BE49-F238E27FC236}">
                  <a16:creationId xmlns:a16="http://schemas.microsoft.com/office/drawing/2014/main" id="{91D1F9B6-29C2-AA09-8BC5-58F77CC88D9D}"/>
                </a:ext>
              </a:extLst>
            </p:cNvPr>
            <p:cNvSpPr/>
            <p:nvPr/>
          </p:nvSpPr>
          <p:spPr>
            <a:xfrm>
              <a:off x="1057523" y="1427837"/>
              <a:ext cx="10090206" cy="930303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" name="Flowchart: Process 2">
              <a:extLst>
                <a:ext uri="{FF2B5EF4-FFF2-40B4-BE49-F238E27FC236}">
                  <a16:creationId xmlns:a16="http://schemas.microsoft.com/office/drawing/2014/main" id="{4A7F74AF-7BA9-F7CF-EA2B-D54178B7D6F7}"/>
                </a:ext>
              </a:extLst>
            </p:cNvPr>
            <p:cNvSpPr/>
            <p:nvPr/>
          </p:nvSpPr>
          <p:spPr>
            <a:xfrm>
              <a:off x="1057523" y="2993642"/>
              <a:ext cx="10090206" cy="930303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9B2DD4-4D30-3A56-78EA-4A98B859AD3D}"/>
                </a:ext>
              </a:extLst>
            </p:cNvPr>
            <p:cNvSpPr txBox="1"/>
            <p:nvPr/>
          </p:nvSpPr>
          <p:spPr>
            <a:xfrm>
              <a:off x="779227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07:00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83A6FA4-F9BD-D74A-FC91-038FC7E48060}"/>
                </a:ext>
              </a:extLst>
            </p:cNvPr>
            <p:cNvCxnSpPr>
              <a:cxnSpLocks/>
            </p:cNvCxnSpPr>
            <p:nvPr/>
          </p:nvCxnSpPr>
          <p:spPr>
            <a:xfrm>
              <a:off x="1057523" y="4969565"/>
              <a:ext cx="10519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784D68-91BC-B6F4-FE19-83962FDD5D19}"/>
                </a:ext>
              </a:extLst>
            </p:cNvPr>
            <p:cNvSpPr txBox="1"/>
            <p:nvPr/>
          </p:nvSpPr>
          <p:spPr>
            <a:xfrm>
              <a:off x="10869433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21:00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D23429-0614-029F-E59E-0A8842260E58}"/>
                </a:ext>
              </a:extLst>
            </p:cNvPr>
            <p:cNvSpPr txBox="1"/>
            <p:nvPr/>
          </p:nvSpPr>
          <p:spPr>
            <a:xfrm>
              <a:off x="2220685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09:00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937A17-FB66-88FE-4721-CE056EFA9696}"/>
                </a:ext>
              </a:extLst>
            </p:cNvPr>
            <p:cNvSpPr txBox="1"/>
            <p:nvPr/>
          </p:nvSpPr>
          <p:spPr>
            <a:xfrm>
              <a:off x="3662143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11:00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EB1BBB-C12A-6BC4-1E5A-858850FB418D}"/>
                </a:ext>
              </a:extLst>
            </p:cNvPr>
            <p:cNvSpPr txBox="1"/>
            <p:nvPr/>
          </p:nvSpPr>
          <p:spPr>
            <a:xfrm>
              <a:off x="5103601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13:00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7C7F57-FC88-AA11-C9E3-DCB2B949E3EC}"/>
                </a:ext>
              </a:extLst>
            </p:cNvPr>
            <p:cNvSpPr txBox="1"/>
            <p:nvPr/>
          </p:nvSpPr>
          <p:spPr>
            <a:xfrm>
              <a:off x="6545059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15:00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DD6D54-D6F1-0A47-F774-5EB3F4AA652E}"/>
                </a:ext>
              </a:extLst>
            </p:cNvPr>
            <p:cNvSpPr txBox="1"/>
            <p:nvPr/>
          </p:nvSpPr>
          <p:spPr>
            <a:xfrm>
              <a:off x="7986517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17:00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BA8FC7-9616-C83D-D1B9-7109C62D9369}"/>
                </a:ext>
              </a:extLst>
            </p:cNvPr>
            <p:cNvSpPr txBox="1"/>
            <p:nvPr/>
          </p:nvSpPr>
          <p:spPr>
            <a:xfrm>
              <a:off x="9427975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19:00</a:t>
              </a:r>
            </a:p>
          </p:txBody>
        </p:sp>
        <p:pic>
          <p:nvPicPr>
            <p:cNvPr id="290" name="Graphic 289" descr="Bus outline">
              <a:extLst>
                <a:ext uri="{FF2B5EF4-FFF2-40B4-BE49-F238E27FC236}">
                  <a16:creationId xmlns:a16="http://schemas.microsoft.com/office/drawing/2014/main" id="{A3F7CEC1-C417-B38A-F774-AD1930DC3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316" y="3028595"/>
              <a:ext cx="914400" cy="914400"/>
            </a:xfrm>
            <a:prstGeom prst="rect">
              <a:avLst/>
            </a:prstGeom>
          </p:spPr>
        </p:pic>
        <p:pic>
          <p:nvPicPr>
            <p:cNvPr id="291" name="Graphic 290" descr="Bus outline">
              <a:extLst>
                <a:ext uri="{FF2B5EF4-FFF2-40B4-BE49-F238E27FC236}">
                  <a16:creationId xmlns:a16="http://schemas.microsoft.com/office/drawing/2014/main" id="{4EF079E8-B7AA-1615-13CE-D4340463F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316" y="1488798"/>
              <a:ext cx="914400" cy="914400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3ED2098-4A47-DA3D-2881-A75D966FC177}"/>
                </a:ext>
              </a:extLst>
            </p:cNvPr>
            <p:cNvGrpSpPr/>
            <p:nvPr/>
          </p:nvGrpSpPr>
          <p:grpSpPr>
            <a:xfrm>
              <a:off x="1942389" y="2393566"/>
              <a:ext cx="556591" cy="914400"/>
              <a:chOff x="440797" y="2742558"/>
              <a:chExt cx="556591" cy="914400"/>
            </a:xfrm>
          </p:grpSpPr>
          <p:pic>
            <p:nvPicPr>
              <p:cNvPr id="19" name="Graphic 18" descr="Empty battery outline">
                <a:extLst>
                  <a:ext uri="{FF2B5EF4-FFF2-40B4-BE49-F238E27FC236}">
                    <a16:creationId xmlns:a16="http://schemas.microsoft.com/office/drawing/2014/main" id="{C98BAF42-7CF6-7A45-2EEF-70A2054092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200000">
                <a:off x="261893" y="2921462"/>
                <a:ext cx="914400" cy="556591"/>
              </a:xfrm>
              <a:prstGeom prst="rect">
                <a:avLst/>
              </a:prstGeom>
            </p:spPr>
          </p:pic>
          <p:sp>
            <p:nvSpPr>
              <p:cNvPr id="22" name="Flowchart: Process 21">
                <a:extLst>
                  <a:ext uri="{FF2B5EF4-FFF2-40B4-BE49-F238E27FC236}">
                    <a16:creationId xmlns:a16="http://schemas.microsoft.com/office/drawing/2014/main" id="{3E307C8A-6F54-E65B-1AF9-43F617741BB3}"/>
                  </a:ext>
                </a:extLst>
              </p:cNvPr>
              <p:cNvSpPr/>
              <p:nvPr/>
            </p:nvSpPr>
            <p:spPr>
              <a:xfrm>
                <a:off x="619375" y="3195443"/>
                <a:ext cx="197642" cy="102394"/>
              </a:xfrm>
              <a:prstGeom prst="flowChartProcess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dirty="0"/>
              </a:p>
            </p:txBody>
          </p:sp>
          <p:sp>
            <p:nvSpPr>
              <p:cNvPr id="23" name="Flowchart: Process 22">
                <a:extLst>
                  <a:ext uri="{FF2B5EF4-FFF2-40B4-BE49-F238E27FC236}">
                    <a16:creationId xmlns:a16="http://schemas.microsoft.com/office/drawing/2014/main" id="{431A1D31-E776-5017-D27C-CA9ADE937B32}"/>
                  </a:ext>
                </a:extLst>
              </p:cNvPr>
              <p:cNvSpPr/>
              <p:nvPr/>
            </p:nvSpPr>
            <p:spPr>
              <a:xfrm>
                <a:off x="619375" y="3329983"/>
                <a:ext cx="197642" cy="102394"/>
              </a:xfrm>
              <a:prstGeom prst="flowChartProcess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24" name="Flowchart: Process 23">
                <a:extLst>
                  <a:ext uri="{FF2B5EF4-FFF2-40B4-BE49-F238E27FC236}">
                    <a16:creationId xmlns:a16="http://schemas.microsoft.com/office/drawing/2014/main" id="{F57BDAA1-3F83-791B-EC18-25F9A05F8A0B}"/>
                  </a:ext>
                </a:extLst>
              </p:cNvPr>
              <p:cNvSpPr/>
              <p:nvPr/>
            </p:nvSpPr>
            <p:spPr>
              <a:xfrm>
                <a:off x="619375" y="3464524"/>
                <a:ext cx="197642" cy="102394"/>
              </a:xfrm>
              <a:prstGeom prst="flowChartProcess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2B1EC5-2BFC-F8A9-40D5-F7D727E4B495}"/>
                </a:ext>
              </a:extLst>
            </p:cNvPr>
            <p:cNvGrpSpPr/>
            <p:nvPr/>
          </p:nvGrpSpPr>
          <p:grpSpPr>
            <a:xfrm>
              <a:off x="1902346" y="874294"/>
              <a:ext cx="556591" cy="914400"/>
              <a:chOff x="440797" y="2742558"/>
              <a:chExt cx="556591" cy="914400"/>
            </a:xfrm>
          </p:grpSpPr>
          <p:pic>
            <p:nvPicPr>
              <p:cNvPr id="26" name="Graphic 25" descr="Empty battery outline">
                <a:extLst>
                  <a:ext uri="{FF2B5EF4-FFF2-40B4-BE49-F238E27FC236}">
                    <a16:creationId xmlns:a16="http://schemas.microsoft.com/office/drawing/2014/main" id="{A2197E21-BCE8-88D4-CAA6-2F6B329A9B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200000">
                <a:off x="261893" y="2921462"/>
                <a:ext cx="914400" cy="556591"/>
              </a:xfrm>
              <a:prstGeom prst="rect">
                <a:avLst/>
              </a:prstGeom>
            </p:spPr>
          </p:pic>
          <p:sp>
            <p:nvSpPr>
              <p:cNvPr id="30" name="Flowchart: Process 29">
                <a:extLst>
                  <a:ext uri="{FF2B5EF4-FFF2-40B4-BE49-F238E27FC236}">
                    <a16:creationId xmlns:a16="http://schemas.microsoft.com/office/drawing/2014/main" id="{1DCBFA67-BE65-BCBF-50AE-E7A3961DDFBB}"/>
                  </a:ext>
                </a:extLst>
              </p:cNvPr>
              <p:cNvSpPr/>
              <p:nvPr/>
            </p:nvSpPr>
            <p:spPr>
              <a:xfrm>
                <a:off x="619375" y="3329983"/>
                <a:ext cx="197642" cy="102394"/>
              </a:xfrm>
              <a:prstGeom prst="flowChartProcess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31" name="Flowchart: Process 30">
                <a:extLst>
                  <a:ext uri="{FF2B5EF4-FFF2-40B4-BE49-F238E27FC236}">
                    <a16:creationId xmlns:a16="http://schemas.microsoft.com/office/drawing/2014/main" id="{391A1903-BA9F-C883-B95E-A0571417BEEB}"/>
                  </a:ext>
                </a:extLst>
              </p:cNvPr>
              <p:cNvSpPr/>
              <p:nvPr/>
            </p:nvSpPr>
            <p:spPr>
              <a:xfrm>
                <a:off x="619375" y="3464524"/>
                <a:ext cx="197642" cy="102394"/>
              </a:xfrm>
              <a:prstGeom prst="flowChartProcess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ACC391A-0FF8-BBCC-BEF7-3E196AB1FCEB}"/>
                </a:ext>
              </a:extLst>
            </p:cNvPr>
            <p:cNvGrpSpPr/>
            <p:nvPr/>
          </p:nvGrpSpPr>
          <p:grpSpPr>
            <a:xfrm>
              <a:off x="2554354" y="1520936"/>
              <a:ext cx="1749287" cy="771275"/>
              <a:chOff x="470112" y="792690"/>
              <a:chExt cx="11008547" cy="5436913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86A5F5D-C968-1753-1E61-6B64D7E78556}"/>
                  </a:ext>
                </a:extLst>
              </p:cNvPr>
              <p:cNvSpPr/>
              <p:nvPr/>
            </p:nvSpPr>
            <p:spPr>
              <a:xfrm>
                <a:off x="762727" y="1910965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1BF92F5-FEA5-42A2-801F-7336E5C6B3C3}"/>
                  </a:ext>
                </a:extLst>
              </p:cNvPr>
              <p:cNvSpPr/>
              <p:nvPr/>
            </p:nvSpPr>
            <p:spPr>
              <a:xfrm>
                <a:off x="762727" y="2460930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83A618A-5AC9-035F-F0B4-C66782C5F048}"/>
                  </a:ext>
                </a:extLst>
              </p:cNvPr>
              <p:cNvSpPr/>
              <p:nvPr/>
            </p:nvSpPr>
            <p:spPr>
              <a:xfrm>
                <a:off x="762727" y="3010895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3C45F0-9314-D009-2A66-B966A31D87C8}"/>
                  </a:ext>
                </a:extLst>
              </p:cNvPr>
              <p:cNvSpPr/>
              <p:nvPr/>
            </p:nvSpPr>
            <p:spPr>
              <a:xfrm>
                <a:off x="762726" y="817609"/>
                <a:ext cx="712269" cy="48126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7ECC8C7-19DB-6A9E-252C-F6F03D4FDE5F}"/>
                  </a:ext>
                </a:extLst>
              </p:cNvPr>
              <p:cNvSpPr/>
              <p:nvPr/>
            </p:nvSpPr>
            <p:spPr>
              <a:xfrm>
                <a:off x="470112" y="4080100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44B717F-790A-03D1-17A7-A1E46C8E7B16}"/>
                  </a:ext>
                </a:extLst>
              </p:cNvPr>
              <p:cNvSpPr/>
              <p:nvPr/>
            </p:nvSpPr>
            <p:spPr>
              <a:xfrm>
                <a:off x="470112" y="4630065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93C6247-7A46-3BCF-C0F8-F892660B9980}"/>
                  </a:ext>
                </a:extLst>
              </p:cNvPr>
              <p:cNvSpPr/>
              <p:nvPr/>
            </p:nvSpPr>
            <p:spPr>
              <a:xfrm>
                <a:off x="470112" y="5180030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D9B35F3-7F1F-1328-280A-8092234377BD}"/>
                  </a:ext>
                </a:extLst>
              </p:cNvPr>
              <p:cNvSpPr/>
              <p:nvPr/>
            </p:nvSpPr>
            <p:spPr>
              <a:xfrm>
                <a:off x="1182381" y="4080100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5D420BF-D6CD-015D-A746-161CFBF5F95F}"/>
                  </a:ext>
                </a:extLst>
              </p:cNvPr>
              <p:cNvSpPr/>
              <p:nvPr/>
            </p:nvSpPr>
            <p:spPr>
              <a:xfrm>
                <a:off x="1182381" y="4630065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1E75D13-5222-F17B-80A3-31EA61A4C81F}"/>
                  </a:ext>
                </a:extLst>
              </p:cNvPr>
              <p:cNvSpPr/>
              <p:nvPr/>
            </p:nvSpPr>
            <p:spPr>
              <a:xfrm>
                <a:off x="1182381" y="5180030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03A7997-5A58-552A-0FD6-9B565E63EC8C}"/>
                  </a:ext>
                </a:extLst>
              </p:cNvPr>
              <p:cNvSpPr/>
              <p:nvPr/>
            </p:nvSpPr>
            <p:spPr>
              <a:xfrm>
                <a:off x="470112" y="5727100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87B6D4D-5764-BE4C-8F38-F77517B962B4}"/>
                  </a:ext>
                </a:extLst>
              </p:cNvPr>
              <p:cNvSpPr/>
              <p:nvPr/>
            </p:nvSpPr>
            <p:spPr>
              <a:xfrm>
                <a:off x="1182381" y="5727100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48AEB4D-2B89-B377-1526-53C83F4D4968}"/>
                  </a:ext>
                </a:extLst>
              </p:cNvPr>
              <p:cNvSpPr/>
              <p:nvPr/>
            </p:nvSpPr>
            <p:spPr>
              <a:xfrm>
                <a:off x="2186023" y="2258276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4095C1C-AE48-7568-5E19-F55F306F80D0}"/>
                  </a:ext>
                </a:extLst>
              </p:cNvPr>
              <p:cNvSpPr/>
              <p:nvPr/>
            </p:nvSpPr>
            <p:spPr>
              <a:xfrm>
                <a:off x="2186023" y="2808241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72C9EDA-C282-DE6C-3A63-900A97E6B5F4}"/>
                  </a:ext>
                </a:extLst>
              </p:cNvPr>
              <p:cNvSpPr/>
              <p:nvPr/>
            </p:nvSpPr>
            <p:spPr>
              <a:xfrm>
                <a:off x="2186023" y="3358206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5F0AF46-A9E4-158D-97E4-45CAA988C3A4}"/>
                  </a:ext>
                </a:extLst>
              </p:cNvPr>
              <p:cNvSpPr/>
              <p:nvPr/>
            </p:nvSpPr>
            <p:spPr>
              <a:xfrm>
                <a:off x="2898292" y="225827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03A9A7-8418-83C9-D000-6B792C7683B2}"/>
                  </a:ext>
                </a:extLst>
              </p:cNvPr>
              <p:cNvSpPr/>
              <p:nvPr/>
            </p:nvSpPr>
            <p:spPr>
              <a:xfrm>
                <a:off x="2898292" y="2808241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DF59504-4EEE-EB69-6A92-4FB0E4EB06E5}"/>
                  </a:ext>
                </a:extLst>
              </p:cNvPr>
              <p:cNvSpPr/>
              <p:nvPr/>
            </p:nvSpPr>
            <p:spPr>
              <a:xfrm>
                <a:off x="2898292" y="335820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0623A12-12D5-3269-C425-473744C57DD1}"/>
                  </a:ext>
                </a:extLst>
              </p:cNvPr>
              <p:cNvSpPr/>
              <p:nvPr/>
            </p:nvSpPr>
            <p:spPr>
              <a:xfrm>
                <a:off x="2186023" y="3908171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8AA63DB-8E4B-6E88-A27F-2332D6271D76}"/>
                  </a:ext>
                </a:extLst>
              </p:cNvPr>
              <p:cNvSpPr/>
              <p:nvPr/>
            </p:nvSpPr>
            <p:spPr>
              <a:xfrm>
                <a:off x="2898292" y="3908171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32E1079-0E36-4446-237C-F5B10C09317F}"/>
                  </a:ext>
                </a:extLst>
              </p:cNvPr>
              <p:cNvSpPr/>
              <p:nvPr/>
            </p:nvSpPr>
            <p:spPr>
              <a:xfrm>
                <a:off x="3625763" y="2258485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9428D6E-D38F-A0D3-665A-DEAA4E27A193}"/>
                  </a:ext>
                </a:extLst>
              </p:cNvPr>
              <p:cNvSpPr/>
              <p:nvPr/>
            </p:nvSpPr>
            <p:spPr>
              <a:xfrm>
                <a:off x="3625763" y="2808450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1C6239E-9A66-B816-A08F-63CC7628B8C1}"/>
                  </a:ext>
                </a:extLst>
              </p:cNvPr>
              <p:cNvSpPr/>
              <p:nvPr/>
            </p:nvSpPr>
            <p:spPr>
              <a:xfrm>
                <a:off x="3625763" y="3358415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C3836C5-0FC2-2DD6-E5FD-CBB39AAF4399}"/>
                  </a:ext>
                </a:extLst>
              </p:cNvPr>
              <p:cNvSpPr/>
              <p:nvPr/>
            </p:nvSpPr>
            <p:spPr>
              <a:xfrm>
                <a:off x="3625763" y="3908380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43F761B4-10C8-A1D0-0F2A-2DB8E3B0F7D4}"/>
                  </a:ext>
                </a:extLst>
              </p:cNvPr>
              <p:cNvSpPr/>
              <p:nvPr/>
            </p:nvSpPr>
            <p:spPr>
              <a:xfrm>
                <a:off x="2186023" y="4458136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9E2FA42D-098D-8106-9FEC-EC6628C011BA}"/>
                  </a:ext>
                </a:extLst>
              </p:cNvPr>
              <p:cNvSpPr/>
              <p:nvPr/>
            </p:nvSpPr>
            <p:spPr>
              <a:xfrm>
                <a:off x="2898292" y="445813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8A9D5F60-0F85-46F3-BFBF-FA00EFF447EF}"/>
                  </a:ext>
                </a:extLst>
              </p:cNvPr>
              <p:cNvSpPr/>
              <p:nvPr/>
            </p:nvSpPr>
            <p:spPr>
              <a:xfrm>
                <a:off x="3625763" y="4458345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8875E344-229F-82B5-36C2-CC3A008E6F78}"/>
                  </a:ext>
                </a:extLst>
              </p:cNvPr>
              <p:cNvSpPr/>
              <p:nvPr/>
            </p:nvSpPr>
            <p:spPr>
              <a:xfrm>
                <a:off x="4766198" y="1963624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EEBBD7A8-F008-FA3A-0DC1-0358BA29C325}"/>
                  </a:ext>
                </a:extLst>
              </p:cNvPr>
              <p:cNvSpPr/>
              <p:nvPr/>
            </p:nvSpPr>
            <p:spPr>
              <a:xfrm>
                <a:off x="4766198" y="2513589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A42D2BD7-2F1D-6F60-0264-59D1D5BC3FFE}"/>
                  </a:ext>
                </a:extLst>
              </p:cNvPr>
              <p:cNvSpPr/>
              <p:nvPr/>
            </p:nvSpPr>
            <p:spPr>
              <a:xfrm>
                <a:off x="4767513" y="3048872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BD321E31-5152-7626-A56B-7FDFB19A4786}"/>
                  </a:ext>
                </a:extLst>
              </p:cNvPr>
              <p:cNvSpPr/>
              <p:nvPr/>
            </p:nvSpPr>
            <p:spPr>
              <a:xfrm>
                <a:off x="5478467" y="1963624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822FC54E-AC38-E08E-459F-0F504E9924A0}"/>
                  </a:ext>
                </a:extLst>
              </p:cNvPr>
              <p:cNvSpPr/>
              <p:nvPr/>
            </p:nvSpPr>
            <p:spPr>
              <a:xfrm>
                <a:off x="5478467" y="2513589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5D294334-0506-E8A2-8C92-69060F6A105E}"/>
                  </a:ext>
                </a:extLst>
              </p:cNvPr>
              <p:cNvSpPr/>
              <p:nvPr/>
            </p:nvSpPr>
            <p:spPr>
              <a:xfrm>
                <a:off x="5479782" y="304887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4C36AF43-5B18-A0B0-CE62-212F6DAAE4F5}"/>
                  </a:ext>
                </a:extLst>
              </p:cNvPr>
              <p:cNvSpPr/>
              <p:nvPr/>
            </p:nvSpPr>
            <p:spPr>
              <a:xfrm>
                <a:off x="6190738" y="1963624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897A9806-0BF9-855F-7B99-B306A479E369}"/>
                  </a:ext>
                </a:extLst>
              </p:cNvPr>
              <p:cNvSpPr/>
              <p:nvPr/>
            </p:nvSpPr>
            <p:spPr>
              <a:xfrm>
                <a:off x="6190738" y="2513589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9093BE11-06E1-84B4-9DA4-A1CF5399E146}"/>
                  </a:ext>
                </a:extLst>
              </p:cNvPr>
              <p:cNvSpPr/>
              <p:nvPr/>
            </p:nvSpPr>
            <p:spPr>
              <a:xfrm>
                <a:off x="6192053" y="304887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A9043ED9-BB16-9246-3D3F-DEA97451627D}"/>
                  </a:ext>
                </a:extLst>
              </p:cNvPr>
              <p:cNvSpPr/>
              <p:nvPr/>
            </p:nvSpPr>
            <p:spPr>
              <a:xfrm>
                <a:off x="4767513" y="3598837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2183A9A2-1F30-6D6E-9443-4E316CFD6BE7}"/>
                  </a:ext>
                </a:extLst>
              </p:cNvPr>
              <p:cNvSpPr/>
              <p:nvPr/>
            </p:nvSpPr>
            <p:spPr>
              <a:xfrm>
                <a:off x="5479782" y="359883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774E959F-1214-5F05-C6ED-AEA2F35DE73B}"/>
                  </a:ext>
                </a:extLst>
              </p:cNvPr>
              <p:cNvSpPr/>
              <p:nvPr/>
            </p:nvSpPr>
            <p:spPr>
              <a:xfrm>
                <a:off x="4767513" y="4148802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629716AA-1674-86AC-C274-C3B5AB3FBFC8}"/>
                  </a:ext>
                </a:extLst>
              </p:cNvPr>
              <p:cNvSpPr/>
              <p:nvPr/>
            </p:nvSpPr>
            <p:spPr>
              <a:xfrm>
                <a:off x="5479782" y="414880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3A138260-2407-E965-0794-70AE29035BEB}"/>
                  </a:ext>
                </a:extLst>
              </p:cNvPr>
              <p:cNvSpPr/>
              <p:nvPr/>
            </p:nvSpPr>
            <p:spPr>
              <a:xfrm>
                <a:off x="6192053" y="359883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8B9E936D-C0ED-9A58-3D10-AF1AFB6C986F}"/>
                  </a:ext>
                </a:extLst>
              </p:cNvPr>
              <p:cNvSpPr/>
              <p:nvPr/>
            </p:nvSpPr>
            <p:spPr>
              <a:xfrm>
                <a:off x="6192053" y="414880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EDF04FF3-DDC8-17AE-5764-6AB1FFBD76C0}"/>
                  </a:ext>
                </a:extLst>
              </p:cNvPr>
              <p:cNvSpPr/>
              <p:nvPr/>
            </p:nvSpPr>
            <p:spPr>
              <a:xfrm>
                <a:off x="6903007" y="1963624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E032FCFC-C94D-6161-7D2D-8F47ED05D279}"/>
                  </a:ext>
                </a:extLst>
              </p:cNvPr>
              <p:cNvSpPr/>
              <p:nvPr/>
            </p:nvSpPr>
            <p:spPr>
              <a:xfrm>
                <a:off x="6903007" y="2513589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058CF6FD-2F85-7281-D5B7-66BE5DB0BF12}"/>
                  </a:ext>
                </a:extLst>
              </p:cNvPr>
              <p:cNvSpPr/>
              <p:nvPr/>
            </p:nvSpPr>
            <p:spPr>
              <a:xfrm>
                <a:off x="6904322" y="3048872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9F1AA865-55DE-8282-8054-2E9CE754F18E}"/>
                  </a:ext>
                </a:extLst>
              </p:cNvPr>
              <p:cNvSpPr/>
              <p:nvPr/>
            </p:nvSpPr>
            <p:spPr>
              <a:xfrm>
                <a:off x="6904322" y="359883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41775AB7-54EC-F0F4-CB06-FEB8BCDFBFBB}"/>
                  </a:ext>
                </a:extLst>
              </p:cNvPr>
              <p:cNvSpPr/>
              <p:nvPr/>
            </p:nvSpPr>
            <p:spPr>
              <a:xfrm>
                <a:off x="6904322" y="414880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D4E3E7F9-8610-0F2E-9AA9-E366FFC51478}"/>
                  </a:ext>
                </a:extLst>
              </p:cNvPr>
              <p:cNvSpPr/>
              <p:nvPr/>
            </p:nvSpPr>
            <p:spPr>
              <a:xfrm>
                <a:off x="4767513" y="469876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24CD1830-2F6D-2DE0-E2B7-31251B4C1145}"/>
                  </a:ext>
                </a:extLst>
              </p:cNvPr>
              <p:cNvSpPr/>
              <p:nvPr/>
            </p:nvSpPr>
            <p:spPr>
              <a:xfrm>
                <a:off x="5479782" y="469876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F0177E31-B859-BE16-7D64-EB0E2E87A151}"/>
                  </a:ext>
                </a:extLst>
              </p:cNvPr>
              <p:cNvSpPr/>
              <p:nvPr/>
            </p:nvSpPr>
            <p:spPr>
              <a:xfrm>
                <a:off x="6192053" y="469876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F33A103D-0364-A818-A248-63C477F8E52E}"/>
                  </a:ext>
                </a:extLst>
              </p:cNvPr>
              <p:cNvSpPr/>
              <p:nvPr/>
            </p:nvSpPr>
            <p:spPr>
              <a:xfrm>
                <a:off x="6904322" y="469876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85473ABD-639A-6CEF-FAFF-F1FBDB4959E4}"/>
                  </a:ext>
                </a:extLst>
              </p:cNvPr>
              <p:cNvSpPr/>
              <p:nvPr/>
            </p:nvSpPr>
            <p:spPr>
              <a:xfrm>
                <a:off x="7912637" y="1755861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2660D462-5134-64F5-06F2-D1284D1086F7}"/>
                  </a:ext>
                </a:extLst>
              </p:cNvPr>
              <p:cNvSpPr/>
              <p:nvPr/>
            </p:nvSpPr>
            <p:spPr>
              <a:xfrm>
                <a:off x="7912637" y="2305826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4443A2E4-156B-60FA-FE2E-C2965CEB6A4A}"/>
                  </a:ext>
                </a:extLst>
              </p:cNvPr>
              <p:cNvSpPr/>
              <p:nvPr/>
            </p:nvSpPr>
            <p:spPr>
              <a:xfrm>
                <a:off x="8624906" y="1755861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5F63F57F-5AD9-33D4-A644-913B10B0245F}"/>
                  </a:ext>
                </a:extLst>
              </p:cNvPr>
              <p:cNvSpPr/>
              <p:nvPr/>
            </p:nvSpPr>
            <p:spPr>
              <a:xfrm>
                <a:off x="8624906" y="230582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B50E02C8-BE03-6C91-4B96-6F1EBD7BB8C2}"/>
                  </a:ext>
                </a:extLst>
              </p:cNvPr>
              <p:cNvSpPr/>
              <p:nvPr/>
            </p:nvSpPr>
            <p:spPr>
              <a:xfrm>
                <a:off x="9337177" y="1755861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FA08B87A-AFA2-F2C5-DEAC-4080F24C9571}"/>
                  </a:ext>
                </a:extLst>
              </p:cNvPr>
              <p:cNvSpPr/>
              <p:nvPr/>
            </p:nvSpPr>
            <p:spPr>
              <a:xfrm>
                <a:off x="9337177" y="2305826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B10F81AE-1E08-6DC7-B148-4EAE4DACA3D9}"/>
                  </a:ext>
                </a:extLst>
              </p:cNvPr>
              <p:cNvSpPr/>
              <p:nvPr/>
            </p:nvSpPr>
            <p:spPr>
              <a:xfrm>
                <a:off x="7912637" y="2874257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CDA6ED9A-41B2-5CB8-9246-7B9A2FCF982D}"/>
                  </a:ext>
                </a:extLst>
              </p:cNvPr>
              <p:cNvSpPr/>
              <p:nvPr/>
            </p:nvSpPr>
            <p:spPr>
              <a:xfrm>
                <a:off x="8624906" y="287425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3C15CDFE-A24E-0029-3762-3354BF831BC2}"/>
                  </a:ext>
                </a:extLst>
              </p:cNvPr>
              <p:cNvSpPr/>
              <p:nvPr/>
            </p:nvSpPr>
            <p:spPr>
              <a:xfrm>
                <a:off x="7907962" y="3435067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8671294B-C0B5-8CC5-3403-748731506066}"/>
                  </a:ext>
                </a:extLst>
              </p:cNvPr>
              <p:cNvSpPr/>
              <p:nvPr/>
            </p:nvSpPr>
            <p:spPr>
              <a:xfrm>
                <a:off x="7907962" y="3985032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8FD26031-8814-67A0-3BDF-B9EC82C177C5}"/>
                  </a:ext>
                </a:extLst>
              </p:cNvPr>
              <p:cNvSpPr/>
              <p:nvPr/>
            </p:nvSpPr>
            <p:spPr>
              <a:xfrm>
                <a:off x="8620231" y="343506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C5277596-459D-B0A5-66C8-017A18CDF4F1}"/>
                  </a:ext>
                </a:extLst>
              </p:cNvPr>
              <p:cNvSpPr/>
              <p:nvPr/>
            </p:nvSpPr>
            <p:spPr>
              <a:xfrm>
                <a:off x="8620231" y="3985032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E9FB0C20-84E4-87E0-D80D-A92B2AC63092}"/>
                  </a:ext>
                </a:extLst>
              </p:cNvPr>
              <p:cNvSpPr/>
              <p:nvPr/>
            </p:nvSpPr>
            <p:spPr>
              <a:xfrm>
                <a:off x="9337177" y="287425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E6A698A3-0E50-30DB-AC09-26A3E41B5DF9}"/>
                  </a:ext>
                </a:extLst>
              </p:cNvPr>
              <p:cNvSpPr/>
              <p:nvPr/>
            </p:nvSpPr>
            <p:spPr>
              <a:xfrm>
                <a:off x="9332502" y="343506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B4DADA8B-0E79-6A2F-D790-C2FA53EEFD7F}"/>
                  </a:ext>
                </a:extLst>
              </p:cNvPr>
              <p:cNvSpPr/>
              <p:nvPr/>
            </p:nvSpPr>
            <p:spPr>
              <a:xfrm>
                <a:off x="9332502" y="398503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60CA178C-971E-429A-F58E-474AE238C10D}"/>
                  </a:ext>
                </a:extLst>
              </p:cNvPr>
              <p:cNvSpPr/>
              <p:nvPr/>
            </p:nvSpPr>
            <p:spPr>
              <a:xfrm>
                <a:off x="10049446" y="1755861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B2B5A48B-29CC-DB16-755F-678B89754F71}"/>
                  </a:ext>
                </a:extLst>
              </p:cNvPr>
              <p:cNvSpPr/>
              <p:nvPr/>
            </p:nvSpPr>
            <p:spPr>
              <a:xfrm>
                <a:off x="10049446" y="230582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918EFB09-C96A-6E67-53F7-53660126B880}"/>
                  </a:ext>
                </a:extLst>
              </p:cNvPr>
              <p:cNvSpPr/>
              <p:nvPr/>
            </p:nvSpPr>
            <p:spPr>
              <a:xfrm>
                <a:off x="10049446" y="287425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D7CB556C-1BED-B634-C213-7AE58F23A94C}"/>
                  </a:ext>
                </a:extLst>
              </p:cNvPr>
              <p:cNvSpPr/>
              <p:nvPr/>
            </p:nvSpPr>
            <p:spPr>
              <a:xfrm>
                <a:off x="10044771" y="343506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61A2F0BC-E3D9-237B-8140-70A0FA58CCB4}"/>
                  </a:ext>
                </a:extLst>
              </p:cNvPr>
              <p:cNvSpPr/>
              <p:nvPr/>
            </p:nvSpPr>
            <p:spPr>
              <a:xfrm>
                <a:off x="10044771" y="398503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348FB6C5-D946-5C08-C2EE-8AA03D00B236}"/>
                  </a:ext>
                </a:extLst>
              </p:cNvPr>
              <p:cNvSpPr/>
              <p:nvPr/>
            </p:nvSpPr>
            <p:spPr>
              <a:xfrm>
                <a:off x="7907962" y="453499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99A20A75-737B-D40B-DA07-0C57E53DB82D}"/>
                  </a:ext>
                </a:extLst>
              </p:cNvPr>
              <p:cNvSpPr/>
              <p:nvPr/>
            </p:nvSpPr>
            <p:spPr>
              <a:xfrm>
                <a:off x="8620231" y="453499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E8FE43C8-F37B-CDE6-926A-0EED15773A50}"/>
                  </a:ext>
                </a:extLst>
              </p:cNvPr>
              <p:cNvSpPr/>
              <p:nvPr/>
            </p:nvSpPr>
            <p:spPr>
              <a:xfrm>
                <a:off x="9332502" y="453499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2A9A7615-057A-580D-6E47-4084CF9AD65D}"/>
                  </a:ext>
                </a:extLst>
              </p:cNvPr>
              <p:cNvSpPr/>
              <p:nvPr/>
            </p:nvSpPr>
            <p:spPr>
              <a:xfrm>
                <a:off x="10044771" y="453499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177EE0E9-B900-2F89-C0B8-2EBE2A98F202}"/>
                  </a:ext>
                </a:extLst>
              </p:cNvPr>
              <p:cNvSpPr/>
              <p:nvPr/>
            </p:nvSpPr>
            <p:spPr>
              <a:xfrm>
                <a:off x="7907962" y="5084962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4BBF7693-7E81-110C-A6F8-20D75CC2CD20}"/>
                  </a:ext>
                </a:extLst>
              </p:cNvPr>
              <p:cNvSpPr/>
              <p:nvPr/>
            </p:nvSpPr>
            <p:spPr>
              <a:xfrm>
                <a:off x="8620231" y="508496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6FDCB277-27DB-4DF7-3A96-9A899F86E4E9}"/>
                  </a:ext>
                </a:extLst>
              </p:cNvPr>
              <p:cNvSpPr/>
              <p:nvPr/>
            </p:nvSpPr>
            <p:spPr>
              <a:xfrm>
                <a:off x="9332502" y="508496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A427057B-17F8-D307-1B58-8D5136277590}"/>
                  </a:ext>
                </a:extLst>
              </p:cNvPr>
              <p:cNvSpPr/>
              <p:nvPr/>
            </p:nvSpPr>
            <p:spPr>
              <a:xfrm>
                <a:off x="10044771" y="5084962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1F7F39BF-C43A-1680-F9A4-612C455138C9}"/>
                  </a:ext>
                </a:extLst>
              </p:cNvPr>
              <p:cNvSpPr/>
              <p:nvPr/>
            </p:nvSpPr>
            <p:spPr>
              <a:xfrm>
                <a:off x="10766390" y="1762383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5DDA4B9E-FB4B-8490-6F12-3A59721EF82C}"/>
                  </a:ext>
                </a:extLst>
              </p:cNvPr>
              <p:cNvSpPr/>
              <p:nvPr/>
            </p:nvSpPr>
            <p:spPr>
              <a:xfrm>
                <a:off x="10766390" y="2312348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9662611C-0F1D-CF17-B514-433BE2490CB6}"/>
                  </a:ext>
                </a:extLst>
              </p:cNvPr>
              <p:cNvSpPr/>
              <p:nvPr/>
            </p:nvSpPr>
            <p:spPr>
              <a:xfrm>
                <a:off x="10766390" y="2880779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AE846BE5-FD45-2181-EBBE-647A384D5F91}"/>
                  </a:ext>
                </a:extLst>
              </p:cNvPr>
              <p:cNvSpPr/>
              <p:nvPr/>
            </p:nvSpPr>
            <p:spPr>
              <a:xfrm>
                <a:off x="10761715" y="3441589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D8D7E659-97BA-FF91-2B53-9AC7E04E4510}"/>
                  </a:ext>
                </a:extLst>
              </p:cNvPr>
              <p:cNvSpPr/>
              <p:nvPr/>
            </p:nvSpPr>
            <p:spPr>
              <a:xfrm>
                <a:off x="10761715" y="3991554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09A21A19-9DE0-DE72-D4DF-0CAD28AA1315}"/>
                  </a:ext>
                </a:extLst>
              </p:cNvPr>
              <p:cNvSpPr/>
              <p:nvPr/>
            </p:nvSpPr>
            <p:spPr>
              <a:xfrm>
                <a:off x="10761715" y="4541519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F79D1EAB-6AE9-6215-E394-B1E52A9147B3}"/>
                  </a:ext>
                </a:extLst>
              </p:cNvPr>
              <p:cNvSpPr/>
              <p:nvPr/>
            </p:nvSpPr>
            <p:spPr>
              <a:xfrm>
                <a:off x="10761715" y="5091484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0727B7B4-B064-CC14-4E8D-2BF11A2EE298}"/>
                  </a:ext>
                </a:extLst>
              </p:cNvPr>
              <p:cNvCxnSpPr/>
              <p:nvPr/>
            </p:nvCxnSpPr>
            <p:spPr>
              <a:xfrm>
                <a:off x="2031082" y="830667"/>
                <a:ext cx="0" cy="53989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8A1AC9C4-D949-C025-B269-1A6BCDC33B05}"/>
                  </a:ext>
                </a:extLst>
              </p:cNvPr>
              <p:cNvCxnSpPr/>
              <p:nvPr/>
            </p:nvCxnSpPr>
            <p:spPr>
              <a:xfrm>
                <a:off x="4583451" y="792690"/>
                <a:ext cx="0" cy="53989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2AF1FF3A-51C5-BDD7-B12E-B6F0C4179EA0}"/>
                  </a:ext>
                </a:extLst>
              </p:cNvPr>
              <p:cNvCxnSpPr/>
              <p:nvPr/>
            </p:nvCxnSpPr>
            <p:spPr>
              <a:xfrm>
                <a:off x="7779875" y="830667"/>
                <a:ext cx="0" cy="53989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045F2500-042F-C544-D122-72C3B084D5A0}"/>
                </a:ext>
              </a:extLst>
            </p:cNvPr>
            <p:cNvGrpSpPr/>
            <p:nvPr/>
          </p:nvGrpSpPr>
          <p:grpSpPr>
            <a:xfrm>
              <a:off x="2537080" y="3087340"/>
              <a:ext cx="1749287" cy="771275"/>
              <a:chOff x="470112" y="792690"/>
              <a:chExt cx="11008547" cy="5436913"/>
            </a:xfrm>
          </p:grpSpPr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0850CE9D-21BA-5F92-2E67-00A1652E0C8C}"/>
                  </a:ext>
                </a:extLst>
              </p:cNvPr>
              <p:cNvSpPr/>
              <p:nvPr/>
            </p:nvSpPr>
            <p:spPr>
              <a:xfrm>
                <a:off x="762727" y="1910965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B3D8A0CB-8E62-F77B-4DD7-4D1AAA6D1D51}"/>
                  </a:ext>
                </a:extLst>
              </p:cNvPr>
              <p:cNvSpPr/>
              <p:nvPr/>
            </p:nvSpPr>
            <p:spPr>
              <a:xfrm>
                <a:off x="762727" y="2460930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23076BD9-5694-39E8-5602-0DB4DFFA2F93}"/>
                  </a:ext>
                </a:extLst>
              </p:cNvPr>
              <p:cNvSpPr/>
              <p:nvPr/>
            </p:nvSpPr>
            <p:spPr>
              <a:xfrm>
                <a:off x="762727" y="3010895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1AA732A6-21AF-2DA6-78EF-D3E2B2AC3CB5}"/>
                  </a:ext>
                </a:extLst>
              </p:cNvPr>
              <p:cNvSpPr/>
              <p:nvPr/>
            </p:nvSpPr>
            <p:spPr>
              <a:xfrm>
                <a:off x="762726" y="817609"/>
                <a:ext cx="712269" cy="48126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21751356-C892-60F5-380E-337CB3E2E0E5}"/>
                  </a:ext>
                </a:extLst>
              </p:cNvPr>
              <p:cNvSpPr/>
              <p:nvPr/>
            </p:nvSpPr>
            <p:spPr>
              <a:xfrm>
                <a:off x="470112" y="4080100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F213C406-B9C7-F88B-263E-4BD9A2B6B9FE}"/>
                  </a:ext>
                </a:extLst>
              </p:cNvPr>
              <p:cNvSpPr/>
              <p:nvPr/>
            </p:nvSpPr>
            <p:spPr>
              <a:xfrm>
                <a:off x="470112" y="4630065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3B69BF0D-2C92-AA14-91E2-73FF112E55D2}"/>
                  </a:ext>
                </a:extLst>
              </p:cNvPr>
              <p:cNvSpPr/>
              <p:nvPr/>
            </p:nvSpPr>
            <p:spPr>
              <a:xfrm>
                <a:off x="470112" y="5180030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3D1A02DA-F94E-909E-CB7D-224BC1912FFF}"/>
                  </a:ext>
                </a:extLst>
              </p:cNvPr>
              <p:cNvSpPr/>
              <p:nvPr/>
            </p:nvSpPr>
            <p:spPr>
              <a:xfrm>
                <a:off x="1182381" y="4080100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CF4219D1-E299-D4ED-6755-C695D76298F7}"/>
                  </a:ext>
                </a:extLst>
              </p:cNvPr>
              <p:cNvSpPr/>
              <p:nvPr/>
            </p:nvSpPr>
            <p:spPr>
              <a:xfrm>
                <a:off x="1182381" y="4630065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8DACC5A2-EFB7-8BD3-93D8-235FC916217F}"/>
                  </a:ext>
                </a:extLst>
              </p:cNvPr>
              <p:cNvSpPr/>
              <p:nvPr/>
            </p:nvSpPr>
            <p:spPr>
              <a:xfrm>
                <a:off x="1182381" y="5180030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C2800ECB-D204-3E88-3EEE-BA2E8162C69E}"/>
                  </a:ext>
                </a:extLst>
              </p:cNvPr>
              <p:cNvSpPr/>
              <p:nvPr/>
            </p:nvSpPr>
            <p:spPr>
              <a:xfrm>
                <a:off x="470112" y="5727100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E4BA2ABC-88DE-56DF-22C0-15D351502FEE}"/>
                  </a:ext>
                </a:extLst>
              </p:cNvPr>
              <p:cNvSpPr/>
              <p:nvPr/>
            </p:nvSpPr>
            <p:spPr>
              <a:xfrm>
                <a:off x="1182381" y="5727100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2AE35C10-261D-A9BE-DD3A-0180DECF556F}"/>
                  </a:ext>
                </a:extLst>
              </p:cNvPr>
              <p:cNvSpPr/>
              <p:nvPr/>
            </p:nvSpPr>
            <p:spPr>
              <a:xfrm>
                <a:off x="2186023" y="2258276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5E6B929A-1B34-8C50-DB39-50371F8C79F6}"/>
                  </a:ext>
                </a:extLst>
              </p:cNvPr>
              <p:cNvSpPr/>
              <p:nvPr/>
            </p:nvSpPr>
            <p:spPr>
              <a:xfrm>
                <a:off x="2186023" y="2808241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8A935B07-95C1-EB64-1EF8-8828CD3AC1B6}"/>
                  </a:ext>
                </a:extLst>
              </p:cNvPr>
              <p:cNvSpPr/>
              <p:nvPr/>
            </p:nvSpPr>
            <p:spPr>
              <a:xfrm>
                <a:off x="2186023" y="3358206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2667735E-8E61-B633-4961-57DEBF3CCDA3}"/>
                  </a:ext>
                </a:extLst>
              </p:cNvPr>
              <p:cNvSpPr/>
              <p:nvPr/>
            </p:nvSpPr>
            <p:spPr>
              <a:xfrm>
                <a:off x="2898292" y="225827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27887273-13E1-BFA2-486E-D4114A7CA179}"/>
                  </a:ext>
                </a:extLst>
              </p:cNvPr>
              <p:cNvSpPr/>
              <p:nvPr/>
            </p:nvSpPr>
            <p:spPr>
              <a:xfrm>
                <a:off x="2898292" y="2808241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45ADBA67-FE08-2F28-BDB4-9A3EDB18CABB}"/>
                  </a:ext>
                </a:extLst>
              </p:cNvPr>
              <p:cNvSpPr/>
              <p:nvPr/>
            </p:nvSpPr>
            <p:spPr>
              <a:xfrm>
                <a:off x="2898292" y="335820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24D4805E-8383-0E92-9EA0-62BCB008CF3B}"/>
                  </a:ext>
                </a:extLst>
              </p:cNvPr>
              <p:cNvSpPr/>
              <p:nvPr/>
            </p:nvSpPr>
            <p:spPr>
              <a:xfrm>
                <a:off x="2186023" y="3908171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9F7186AE-74A5-6591-0FD0-A1E0C862B3D5}"/>
                  </a:ext>
                </a:extLst>
              </p:cNvPr>
              <p:cNvSpPr/>
              <p:nvPr/>
            </p:nvSpPr>
            <p:spPr>
              <a:xfrm>
                <a:off x="2898292" y="3908171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CFB20AE1-0F8D-306C-3DFC-877793D27AAE}"/>
                  </a:ext>
                </a:extLst>
              </p:cNvPr>
              <p:cNvSpPr/>
              <p:nvPr/>
            </p:nvSpPr>
            <p:spPr>
              <a:xfrm>
                <a:off x="3625763" y="2258485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9CC5ED9C-34B5-1806-46A7-441DBC385F76}"/>
                  </a:ext>
                </a:extLst>
              </p:cNvPr>
              <p:cNvSpPr/>
              <p:nvPr/>
            </p:nvSpPr>
            <p:spPr>
              <a:xfrm>
                <a:off x="3625763" y="2808450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B10FBF36-C477-F2EE-0157-C19B723693F6}"/>
                  </a:ext>
                </a:extLst>
              </p:cNvPr>
              <p:cNvSpPr/>
              <p:nvPr/>
            </p:nvSpPr>
            <p:spPr>
              <a:xfrm>
                <a:off x="3625763" y="3358415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388F75FC-E171-4355-F4EA-C1EBC804B12E}"/>
                  </a:ext>
                </a:extLst>
              </p:cNvPr>
              <p:cNvSpPr/>
              <p:nvPr/>
            </p:nvSpPr>
            <p:spPr>
              <a:xfrm>
                <a:off x="3625763" y="3908380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AF274030-83AC-BE25-BD2B-6069E8D055E4}"/>
                  </a:ext>
                </a:extLst>
              </p:cNvPr>
              <p:cNvSpPr/>
              <p:nvPr/>
            </p:nvSpPr>
            <p:spPr>
              <a:xfrm>
                <a:off x="2186023" y="4458136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0B8321DD-D52E-6A81-2455-1FABA0319CDD}"/>
                  </a:ext>
                </a:extLst>
              </p:cNvPr>
              <p:cNvSpPr/>
              <p:nvPr/>
            </p:nvSpPr>
            <p:spPr>
              <a:xfrm>
                <a:off x="2898292" y="445813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2F23D642-C612-5D83-9FDE-5F25640E86D5}"/>
                  </a:ext>
                </a:extLst>
              </p:cNvPr>
              <p:cNvSpPr/>
              <p:nvPr/>
            </p:nvSpPr>
            <p:spPr>
              <a:xfrm>
                <a:off x="3625763" y="4458345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35EE33EC-3234-8F08-DDAA-8651A258C0BF}"/>
                  </a:ext>
                </a:extLst>
              </p:cNvPr>
              <p:cNvSpPr/>
              <p:nvPr/>
            </p:nvSpPr>
            <p:spPr>
              <a:xfrm>
                <a:off x="4766198" y="1963624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AF459F66-835C-8C5E-95F9-3AC14EB92388}"/>
                  </a:ext>
                </a:extLst>
              </p:cNvPr>
              <p:cNvSpPr/>
              <p:nvPr/>
            </p:nvSpPr>
            <p:spPr>
              <a:xfrm>
                <a:off x="4766198" y="2513589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E1C5FD02-AA62-F9F1-6772-02B632381ECC}"/>
                  </a:ext>
                </a:extLst>
              </p:cNvPr>
              <p:cNvSpPr/>
              <p:nvPr/>
            </p:nvSpPr>
            <p:spPr>
              <a:xfrm>
                <a:off x="4767513" y="3048872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3EF62617-6159-A3D7-7BCC-B5AB1407C869}"/>
                  </a:ext>
                </a:extLst>
              </p:cNvPr>
              <p:cNvSpPr/>
              <p:nvPr/>
            </p:nvSpPr>
            <p:spPr>
              <a:xfrm>
                <a:off x="5478467" y="1963624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C8052ADF-7A30-C8A9-D466-47514FB2A78C}"/>
                  </a:ext>
                </a:extLst>
              </p:cNvPr>
              <p:cNvSpPr/>
              <p:nvPr/>
            </p:nvSpPr>
            <p:spPr>
              <a:xfrm>
                <a:off x="5478467" y="2513589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B54BAC6E-C12C-63ED-7342-D5BD97C341CA}"/>
                  </a:ext>
                </a:extLst>
              </p:cNvPr>
              <p:cNvSpPr/>
              <p:nvPr/>
            </p:nvSpPr>
            <p:spPr>
              <a:xfrm>
                <a:off x="5479782" y="304887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07E61628-DB23-2DFD-49EE-1503EE1F77AF}"/>
                  </a:ext>
                </a:extLst>
              </p:cNvPr>
              <p:cNvSpPr/>
              <p:nvPr/>
            </p:nvSpPr>
            <p:spPr>
              <a:xfrm>
                <a:off x="6190738" y="1963624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5CFA920C-6490-20E6-B3BC-1E9B41C288C2}"/>
                  </a:ext>
                </a:extLst>
              </p:cNvPr>
              <p:cNvSpPr/>
              <p:nvPr/>
            </p:nvSpPr>
            <p:spPr>
              <a:xfrm>
                <a:off x="6190738" y="2513589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5136CB26-F473-A214-88F6-D4FF4D8C2029}"/>
                  </a:ext>
                </a:extLst>
              </p:cNvPr>
              <p:cNvSpPr/>
              <p:nvPr/>
            </p:nvSpPr>
            <p:spPr>
              <a:xfrm>
                <a:off x="6192053" y="304887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311A96F4-48C0-BCC0-3423-013835370387}"/>
                  </a:ext>
                </a:extLst>
              </p:cNvPr>
              <p:cNvSpPr/>
              <p:nvPr/>
            </p:nvSpPr>
            <p:spPr>
              <a:xfrm>
                <a:off x="4767513" y="3598837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BCB3E025-40C4-F5CE-FC6D-5E94DCD866F7}"/>
                  </a:ext>
                </a:extLst>
              </p:cNvPr>
              <p:cNvSpPr/>
              <p:nvPr/>
            </p:nvSpPr>
            <p:spPr>
              <a:xfrm>
                <a:off x="5479782" y="359883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E5832ADA-6A18-B86C-0DF3-3AE98946C418}"/>
                  </a:ext>
                </a:extLst>
              </p:cNvPr>
              <p:cNvSpPr/>
              <p:nvPr/>
            </p:nvSpPr>
            <p:spPr>
              <a:xfrm>
                <a:off x="4767513" y="4148802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F5230E16-E4BB-8783-4A40-6CBBCB2D521D}"/>
                  </a:ext>
                </a:extLst>
              </p:cNvPr>
              <p:cNvSpPr/>
              <p:nvPr/>
            </p:nvSpPr>
            <p:spPr>
              <a:xfrm>
                <a:off x="5479782" y="414880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3AB54F73-EE9D-D81B-ADF5-5E14816604F1}"/>
                  </a:ext>
                </a:extLst>
              </p:cNvPr>
              <p:cNvSpPr/>
              <p:nvPr/>
            </p:nvSpPr>
            <p:spPr>
              <a:xfrm>
                <a:off x="6192053" y="359883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362FF04E-F08B-D282-F0D0-A31CC1F97C52}"/>
                  </a:ext>
                </a:extLst>
              </p:cNvPr>
              <p:cNvSpPr/>
              <p:nvPr/>
            </p:nvSpPr>
            <p:spPr>
              <a:xfrm>
                <a:off x="6192053" y="414880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F778283E-BE73-CFE8-9C16-C32EE913EB7A}"/>
                  </a:ext>
                </a:extLst>
              </p:cNvPr>
              <p:cNvSpPr/>
              <p:nvPr/>
            </p:nvSpPr>
            <p:spPr>
              <a:xfrm>
                <a:off x="6903007" y="1963624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E3D45C5F-3174-99F3-FE91-59FE9BDEC9DB}"/>
                  </a:ext>
                </a:extLst>
              </p:cNvPr>
              <p:cNvSpPr/>
              <p:nvPr/>
            </p:nvSpPr>
            <p:spPr>
              <a:xfrm>
                <a:off x="6903007" y="2513589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FF5687E7-AB07-A2E0-3131-2A667E55FB38}"/>
                  </a:ext>
                </a:extLst>
              </p:cNvPr>
              <p:cNvSpPr/>
              <p:nvPr/>
            </p:nvSpPr>
            <p:spPr>
              <a:xfrm>
                <a:off x="6904322" y="3048872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24A9FE40-0FAE-55B9-5BD8-3BF30F69E03C}"/>
                  </a:ext>
                </a:extLst>
              </p:cNvPr>
              <p:cNvSpPr/>
              <p:nvPr/>
            </p:nvSpPr>
            <p:spPr>
              <a:xfrm>
                <a:off x="6904322" y="359883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D63D1A7A-7088-205B-6DA6-0BB87FDEDEA4}"/>
                  </a:ext>
                </a:extLst>
              </p:cNvPr>
              <p:cNvSpPr/>
              <p:nvPr/>
            </p:nvSpPr>
            <p:spPr>
              <a:xfrm>
                <a:off x="6904322" y="414880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B7A5208A-91EE-EB10-A214-B88FDE115D53}"/>
                  </a:ext>
                </a:extLst>
              </p:cNvPr>
              <p:cNvSpPr/>
              <p:nvPr/>
            </p:nvSpPr>
            <p:spPr>
              <a:xfrm>
                <a:off x="4767513" y="469876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F7A2C6E2-2F38-98C8-5EB7-E5D66F3E19FF}"/>
                  </a:ext>
                </a:extLst>
              </p:cNvPr>
              <p:cNvSpPr/>
              <p:nvPr/>
            </p:nvSpPr>
            <p:spPr>
              <a:xfrm>
                <a:off x="5479782" y="469876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68B641A6-D622-9775-38B8-A6C36DC182E6}"/>
                  </a:ext>
                </a:extLst>
              </p:cNvPr>
              <p:cNvSpPr/>
              <p:nvPr/>
            </p:nvSpPr>
            <p:spPr>
              <a:xfrm>
                <a:off x="6192053" y="469876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3F6D8A2C-89D0-4443-3449-8F925D3C7D7E}"/>
                  </a:ext>
                </a:extLst>
              </p:cNvPr>
              <p:cNvSpPr/>
              <p:nvPr/>
            </p:nvSpPr>
            <p:spPr>
              <a:xfrm>
                <a:off x="6904322" y="469876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4783E2BF-376B-6DF0-17E4-34B90313AAB5}"/>
                  </a:ext>
                </a:extLst>
              </p:cNvPr>
              <p:cNvSpPr/>
              <p:nvPr/>
            </p:nvSpPr>
            <p:spPr>
              <a:xfrm>
                <a:off x="7912637" y="1755861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E9648129-0202-0CE8-6BF5-397F48505D82}"/>
                  </a:ext>
                </a:extLst>
              </p:cNvPr>
              <p:cNvSpPr/>
              <p:nvPr/>
            </p:nvSpPr>
            <p:spPr>
              <a:xfrm>
                <a:off x="7912637" y="2305826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5310C3DC-6DC0-649B-BE0B-CC696F6601DD}"/>
                  </a:ext>
                </a:extLst>
              </p:cNvPr>
              <p:cNvSpPr/>
              <p:nvPr/>
            </p:nvSpPr>
            <p:spPr>
              <a:xfrm>
                <a:off x="8624906" y="1755861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7C25AA69-908D-0B40-CD3D-06EE1CADD99A}"/>
                  </a:ext>
                </a:extLst>
              </p:cNvPr>
              <p:cNvSpPr/>
              <p:nvPr/>
            </p:nvSpPr>
            <p:spPr>
              <a:xfrm>
                <a:off x="8624906" y="230582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713F7B77-F9FA-A50C-9544-3799FE5DBA88}"/>
                  </a:ext>
                </a:extLst>
              </p:cNvPr>
              <p:cNvSpPr/>
              <p:nvPr/>
            </p:nvSpPr>
            <p:spPr>
              <a:xfrm>
                <a:off x="9337177" y="1755861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9A6759C2-7E79-F208-FDED-9572BF7BE603}"/>
                  </a:ext>
                </a:extLst>
              </p:cNvPr>
              <p:cNvSpPr/>
              <p:nvPr/>
            </p:nvSpPr>
            <p:spPr>
              <a:xfrm>
                <a:off x="9337177" y="2305826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BC2CAA3C-F95E-BA5D-26B2-17310125716E}"/>
                  </a:ext>
                </a:extLst>
              </p:cNvPr>
              <p:cNvSpPr/>
              <p:nvPr/>
            </p:nvSpPr>
            <p:spPr>
              <a:xfrm>
                <a:off x="7912637" y="2874257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E5FCF8C2-CA4A-2448-8BE0-F4F7F540BBEC}"/>
                  </a:ext>
                </a:extLst>
              </p:cNvPr>
              <p:cNvSpPr/>
              <p:nvPr/>
            </p:nvSpPr>
            <p:spPr>
              <a:xfrm>
                <a:off x="8624906" y="287425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F3E86B8F-0CC3-A035-1417-AE7A98F2DDB4}"/>
                  </a:ext>
                </a:extLst>
              </p:cNvPr>
              <p:cNvSpPr/>
              <p:nvPr/>
            </p:nvSpPr>
            <p:spPr>
              <a:xfrm>
                <a:off x="7907962" y="3435067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011DD94D-D3C2-78B7-357A-DAE1B902C425}"/>
                  </a:ext>
                </a:extLst>
              </p:cNvPr>
              <p:cNvSpPr/>
              <p:nvPr/>
            </p:nvSpPr>
            <p:spPr>
              <a:xfrm>
                <a:off x="7907962" y="3985032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64E31253-2669-CB2C-69F8-E971A8866F6A}"/>
                  </a:ext>
                </a:extLst>
              </p:cNvPr>
              <p:cNvSpPr/>
              <p:nvPr/>
            </p:nvSpPr>
            <p:spPr>
              <a:xfrm>
                <a:off x="8620231" y="343506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7023CBCE-DE7A-D393-643C-F20F92D5ED88}"/>
                  </a:ext>
                </a:extLst>
              </p:cNvPr>
              <p:cNvSpPr/>
              <p:nvPr/>
            </p:nvSpPr>
            <p:spPr>
              <a:xfrm>
                <a:off x="8620231" y="3985032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75B6F9D4-6771-A5CC-3C1A-7DAA1DEE284C}"/>
                  </a:ext>
                </a:extLst>
              </p:cNvPr>
              <p:cNvSpPr/>
              <p:nvPr/>
            </p:nvSpPr>
            <p:spPr>
              <a:xfrm>
                <a:off x="9337177" y="287425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74238538-F603-3274-864E-FCB6DC8253D6}"/>
                  </a:ext>
                </a:extLst>
              </p:cNvPr>
              <p:cNvSpPr/>
              <p:nvPr/>
            </p:nvSpPr>
            <p:spPr>
              <a:xfrm>
                <a:off x="9332502" y="343506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6B070CF3-9B10-E7EC-8E40-A08C8AEEDCE0}"/>
                  </a:ext>
                </a:extLst>
              </p:cNvPr>
              <p:cNvSpPr/>
              <p:nvPr/>
            </p:nvSpPr>
            <p:spPr>
              <a:xfrm>
                <a:off x="9332502" y="398503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6B208FE2-58CB-588F-A910-7EA92D08175B}"/>
                  </a:ext>
                </a:extLst>
              </p:cNvPr>
              <p:cNvSpPr/>
              <p:nvPr/>
            </p:nvSpPr>
            <p:spPr>
              <a:xfrm>
                <a:off x="10049446" y="1755861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137CBABA-DB38-4FE3-A637-7C93582EBCA0}"/>
                  </a:ext>
                </a:extLst>
              </p:cNvPr>
              <p:cNvSpPr/>
              <p:nvPr/>
            </p:nvSpPr>
            <p:spPr>
              <a:xfrm>
                <a:off x="10049446" y="230582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9F2A3828-8985-A7A0-B9DF-5D4CF1933CE3}"/>
                  </a:ext>
                </a:extLst>
              </p:cNvPr>
              <p:cNvSpPr/>
              <p:nvPr/>
            </p:nvSpPr>
            <p:spPr>
              <a:xfrm>
                <a:off x="10049446" y="287425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6565F454-6B4E-FF1B-7077-DADF0582960D}"/>
                  </a:ext>
                </a:extLst>
              </p:cNvPr>
              <p:cNvSpPr/>
              <p:nvPr/>
            </p:nvSpPr>
            <p:spPr>
              <a:xfrm>
                <a:off x="10044771" y="343506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9027FAF5-F5EA-B558-C484-13556E29B865}"/>
                  </a:ext>
                </a:extLst>
              </p:cNvPr>
              <p:cNvSpPr/>
              <p:nvPr/>
            </p:nvSpPr>
            <p:spPr>
              <a:xfrm>
                <a:off x="10044771" y="398503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C7931D79-6A57-ABFF-4A3A-55AD0435B182}"/>
                  </a:ext>
                </a:extLst>
              </p:cNvPr>
              <p:cNvSpPr/>
              <p:nvPr/>
            </p:nvSpPr>
            <p:spPr>
              <a:xfrm>
                <a:off x="7907962" y="453499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9A881656-3BFC-5CE2-352B-CFBC856D9C7F}"/>
                  </a:ext>
                </a:extLst>
              </p:cNvPr>
              <p:cNvSpPr/>
              <p:nvPr/>
            </p:nvSpPr>
            <p:spPr>
              <a:xfrm>
                <a:off x="8620231" y="453499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22E0227E-C67F-4B0A-851E-7127284174BA}"/>
                  </a:ext>
                </a:extLst>
              </p:cNvPr>
              <p:cNvSpPr/>
              <p:nvPr/>
            </p:nvSpPr>
            <p:spPr>
              <a:xfrm>
                <a:off x="9332502" y="453499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7C1298B7-FD89-456D-CC56-F006652A3B82}"/>
                  </a:ext>
                </a:extLst>
              </p:cNvPr>
              <p:cNvSpPr/>
              <p:nvPr/>
            </p:nvSpPr>
            <p:spPr>
              <a:xfrm>
                <a:off x="10044771" y="453499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B2DE3814-31FD-2B95-E852-07BE5178FC6D}"/>
                  </a:ext>
                </a:extLst>
              </p:cNvPr>
              <p:cNvSpPr/>
              <p:nvPr/>
            </p:nvSpPr>
            <p:spPr>
              <a:xfrm>
                <a:off x="7907962" y="5084962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67798BBC-A8DA-EE1B-0392-36030EFCECA6}"/>
                  </a:ext>
                </a:extLst>
              </p:cNvPr>
              <p:cNvSpPr/>
              <p:nvPr/>
            </p:nvSpPr>
            <p:spPr>
              <a:xfrm>
                <a:off x="8620231" y="508496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4FD887ED-0FA3-B0F4-359D-5421A562A48C}"/>
                  </a:ext>
                </a:extLst>
              </p:cNvPr>
              <p:cNvSpPr/>
              <p:nvPr/>
            </p:nvSpPr>
            <p:spPr>
              <a:xfrm>
                <a:off x="9332502" y="508496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3B9D91F8-BDA1-344B-682C-AC65AEDB786A}"/>
                  </a:ext>
                </a:extLst>
              </p:cNvPr>
              <p:cNvSpPr/>
              <p:nvPr/>
            </p:nvSpPr>
            <p:spPr>
              <a:xfrm>
                <a:off x="10044771" y="5084962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03" name="Oval 402">
                <a:extLst>
                  <a:ext uri="{FF2B5EF4-FFF2-40B4-BE49-F238E27FC236}">
                    <a16:creationId xmlns:a16="http://schemas.microsoft.com/office/drawing/2014/main" id="{3AC1D359-D159-9719-ADAA-51A211883DFF}"/>
                  </a:ext>
                </a:extLst>
              </p:cNvPr>
              <p:cNvSpPr/>
              <p:nvPr/>
            </p:nvSpPr>
            <p:spPr>
              <a:xfrm>
                <a:off x="10766390" y="1762383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04" name="Oval 403">
                <a:extLst>
                  <a:ext uri="{FF2B5EF4-FFF2-40B4-BE49-F238E27FC236}">
                    <a16:creationId xmlns:a16="http://schemas.microsoft.com/office/drawing/2014/main" id="{488C04F7-18F1-E30B-0711-5E803CC14706}"/>
                  </a:ext>
                </a:extLst>
              </p:cNvPr>
              <p:cNvSpPr/>
              <p:nvPr/>
            </p:nvSpPr>
            <p:spPr>
              <a:xfrm>
                <a:off x="10766390" y="2312348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27D93666-4D69-8202-ADD8-996F4F68A34B}"/>
                  </a:ext>
                </a:extLst>
              </p:cNvPr>
              <p:cNvSpPr/>
              <p:nvPr/>
            </p:nvSpPr>
            <p:spPr>
              <a:xfrm>
                <a:off x="10766390" y="2880779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CA6114EC-6788-9904-65CA-255D631F6D71}"/>
                  </a:ext>
                </a:extLst>
              </p:cNvPr>
              <p:cNvSpPr/>
              <p:nvPr/>
            </p:nvSpPr>
            <p:spPr>
              <a:xfrm>
                <a:off x="10761715" y="3441589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4E24A4BF-C0FD-1262-06F1-FFE0D5E41B36}"/>
                  </a:ext>
                </a:extLst>
              </p:cNvPr>
              <p:cNvSpPr/>
              <p:nvPr/>
            </p:nvSpPr>
            <p:spPr>
              <a:xfrm>
                <a:off x="10761715" y="3991554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AE697208-DBDE-6840-EC7C-0CEEF228AD3A}"/>
                  </a:ext>
                </a:extLst>
              </p:cNvPr>
              <p:cNvSpPr/>
              <p:nvPr/>
            </p:nvSpPr>
            <p:spPr>
              <a:xfrm>
                <a:off x="10761715" y="4541519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85603F6B-51A8-14D6-E2EA-6EB0DA206982}"/>
                  </a:ext>
                </a:extLst>
              </p:cNvPr>
              <p:cNvSpPr/>
              <p:nvPr/>
            </p:nvSpPr>
            <p:spPr>
              <a:xfrm>
                <a:off x="10761715" y="5091484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7FCB62F4-FDEC-8581-EB44-F16FBF889E9D}"/>
                  </a:ext>
                </a:extLst>
              </p:cNvPr>
              <p:cNvCxnSpPr/>
              <p:nvPr/>
            </p:nvCxnSpPr>
            <p:spPr>
              <a:xfrm>
                <a:off x="2031082" y="830667"/>
                <a:ext cx="0" cy="53989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EEB99F26-96B8-FA4B-1EDA-F7DC73C2C274}"/>
                  </a:ext>
                </a:extLst>
              </p:cNvPr>
              <p:cNvCxnSpPr/>
              <p:nvPr/>
            </p:nvCxnSpPr>
            <p:spPr>
              <a:xfrm>
                <a:off x="4583451" y="792690"/>
                <a:ext cx="0" cy="53989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6DA6BE08-8838-08D4-A23E-21C4333135B0}"/>
                  </a:ext>
                </a:extLst>
              </p:cNvPr>
              <p:cNvCxnSpPr/>
              <p:nvPr/>
            </p:nvCxnSpPr>
            <p:spPr>
              <a:xfrm>
                <a:off x="7779875" y="830667"/>
                <a:ext cx="0" cy="53989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A9202B80-7E87-AAB0-D108-C4816562EF6C}"/>
                </a:ext>
              </a:extLst>
            </p:cNvPr>
            <p:cNvGrpSpPr/>
            <p:nvPr/>
          </p:nvGrpSpPr>
          <p:grpSpPr>
            <a:xfrm>
              <a:off x="1127628" y="3554815"/>
              <a:ext cx="844726" cy="263134"/>
              <a:chOff x="2186023" y="2258276"/>
              <a:chExt cx="1424538" cy="481263"/>
            </a:xfrm>
          </p:grpSpPr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83DFE205-AEE0-874B-2A1E-E8D98A5B9231}"/>
                  </a:ext>
                </a:extLst>
              </p:cNvPr>
              <p:cNvSpPr/>
              <p:nvPr/>
            </p:nvSpPr>
            <p:spPr>
              <a:xfrm>
                <a:off x="2186023" y="2258276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1A12142A-9E0D-D93C-B8C0-1FE2BA822D95}"/>
                  </a:ext>
                </a:extLst>
              </p:cNvPr>
              <p:cNvSpPr/>
              <p:nvPr/>
            </p:nvSpPr>
            <p:spPr>
              <a:xfrm>
                <a:off x="2898292" y="225827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</p:grp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31FD53A1-AF25-E2BC-A0C7-A5B5F1FE70E5}"/>
                </a:ext>
              </a:extLst>
            </p:cNvPr>
            <p:cNvGrpSpPr/>
            <p:nvPr/>
          </p:nvGrpSpPr>
          <p:grpSpPr>
            <a:xfrm>
              <a:off x="1136082" y="1986122"/>
              <a:ext cx="1276103" cy="263248"/>
              <a:chOff x="2186023" y="2258276"/>
              <a:chExt cx="2152009" cy="481472"/>
            </a:xfrm>
          </p:grpSpPr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A864A762-D2D7-FF87-0A12-90FCF865984B}"/>
                  </a:ext>
                </a:extLst>
              </p:cNvPr>
              <p:cNvSpPr/>
              <p:nvPr/>
            </p:nvSpPr>
            <p:spPr>
              <a:xfrm>
                <a:off x="2186023" y="2258276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44C9AC82-5D50-0F4F-76E8-0CC444FBA392}"/>
                  </a:ext>
                </a:extLst>
              </p:cNvPr>
              <p:cNvSpPr/>
              <p:nvPr/>
            </p:nvSpPr>
            <p:spPr>
              <a:xfrm>
                <a:off x="2898292" y="225827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88B92351-3E0F-573F-6E9F-1682D627E15A}"/>
                  </a:ext>
                </a:extLst>
              </p:cNvPr>
              <p:cNvSpPr/>
              <p:nvPr/>
            </p:nvSpPr>
            <p:spPr>
              <a:xfrm>
                <a:off x="3625763" y="2258485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</p:grp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DD37C8AF-1A17-9E69-103C-58D84FBBB12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R" dirty="0"/>
              <a:t>Master problem</a:t>
            </a:r>
          </a:p>
        </p:txBody>
      </p:sp>
    </p:spTree>
    <p:extLst>
      <p:ext uri="{BB962C8B-B14F-4D97-AF65-F5344CB8AC3E}">
        <p14:creationId xmlns:p14="http://schemas.microsoft.com/office/powerpoint/2010/main" val="577260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33232-0CFA-3A47-144E-3AB4AF2F9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2B018B89-CE31-8F2B-A308-4187FB054F02}"/>
              </a:ext>
            </a:extLst>
          </p:cNvPr>
          <p:cNvSpPr/>
          <p:nvPr/>
        </p:nvSpPr>
        <p:spPr>
          <a:xfrm>
            <a:off x="1057523" y="3054662"/>
            <a:ext cx="10090206" cy="3375825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FCE0E-B9EE-52E2-52E3-0E4658EC0946}"/>
              </a:ext>
            </a:extLst>
          </p:cNvPr>
          <p:cNvSpPr txBox="1"/>
          <p:nvPr/>
        </p:nvSpPr>
        <p:spPr>
          <a:xfrm>
            <a:off x="779227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07:00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057D5F-8E6A-1C56-6026-389487F0D5D8}"/>
              </a:ext>
            </a:extLst>
          </p:cNvPr>
          <p:cNvCxnSpPr>
            <a:cxnSpLocks/>
          </p:cNvCxnSpPr>
          <p:nvPr/>
        </p:nvCxnSpPr>
        <p:spPr>
          <a:xfrm>
            <a:off x="1057523" y="6596390"/>
            <a:ext cx="105195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DB953E-53FD-E6C4-C7E4-4B7F26B042F1}"/>
              </a:ext>
            </a:extLst>
          </p:cNvPr>
          <p:cNvSpPr txBox="1"/>
          <p:nvPr/>
        </p:nvSpPr>
        <p:spPr>
          <a:xfrm>
            <a:off x="10869433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21:00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901C4-4238-6440-E3CA-DB0FB34373A3}"/>
              </a:ext>
            </a:extLst>
          </p:cNvPr>
          <p:cNvSpPr txBox="1"/>
          <p:nvPr/>
        </p:nvSpPr>
        <p:spPr>
          <a:xfrm>
            <a:off x="2220685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09:00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1EC10-EF03-B110-1BD8-ACCD5DCADB09}"/>
              </a:ext>
            </a:extLst>
          </p:cNvPr>
          <p:cNvSpPr txBox="1"/>
          <p:nvPr/>
        </p:nvSpPr>
        <p:spPr>
          <a:xfrm>
            <a:off x="3662143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11:00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DA4928-7839-9209-C26D-6B62E37C106C}"/>
              </a:ext>
            </a:extLst>
          </p:cNvPr>
          <p:cNvSpPr txBox="1"/>
          <p:nvPr/>
        </p:nvSpPr>
        <p:spPr>
          <a:xfrm>
            <a:off x="5103601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13:00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1F30B1-049C-9B58-ED71-218978DAB671}"/>
              </a:ext>
            </a:extLst>
          </p:cNvPr>
          <p:cNvSpPr txBox="1"/>
          <p:nvPr/>
        </p:nvSpPr>
        <p:spPr>
          <a:xfrm>
            <a:off x="6545059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15:00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7085E3-F91C-C0E5-6F77-F8083F91B31D}"/>
              </a:ext>
            </a:extLst>
          </p:cNvPr>
          <p:cNvSpPr txBox="1"/>
          <p:nvPr/>
        </p:nvSpPr>
        <p:spPr>
          <a:xfrm>
            <a:off x="7986517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17:00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B567F-19CD-E087-5512-7511FB14ED61}"/>
              </a:ext>
            </a:extLst>
          </p:cNvPr>
          <p:cNvSpPr txBox="1"/>
          <p:nvPr/>
        </p:nvSpPr>
        <p:spPr>
          <a:xfrm>
            <a:off x="9427975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19:00</a:t>
            </a:r>
          </a:p>
        </p:txBody>
      </p:sp>
      <p:pic>
        <p:nvPicPr>
          <p:cNvPr id="291" name="Graphic 290" descr="Bus outline">
            <a:extLst>
              <a:ext uri="{FF2B5EF4-FFF2-40B4-BE49-F238E27FC236}">
                <a16:creationId xmlns:a16="http://schemas.microsoft.com/office/drawing/2014/main" id="{2C80630A-9013-3DFC-33CE-B847F344D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16" y="3115623"/>
            <a:ext cx="914400" cy="9144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E37ED69-B34A-707C-84EE-ED8A4A4D4C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R" dirty="0"/>
              <a:t>Master problem – Subproblem Feasibility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C91544-BE31-9F65-F7BB-BFC15A03061D}"/>
              </a:ext>
            </a:extLst>
          </p:cNvPr>
          <p:cNvSpPr/>
          <p:nvPr/>
        </p:nvSpPr>
        <p:spPr>
          <a:xfrm>
            <a:off x="1057523" y="3443166"/>
            <a:ext cx="422363" cy="26313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OUT</a:t>
            </a:r>
            <a:endParaRPr lang="en-BE" sz="5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70B785E-2DDF-FA64-5EA2-69492A24114C}"/>
              </a:ext>
            </a:extLst>
          </p:cNvPr>
          <p:cNvSpPr/>
          <p:nvPr/>
        </p:nvSpPr>
        <p:spPr>
          <a:xfrm>
            <a:off x="1479886" y="3443166"/>
            <a:ext cx="422363" cy="26313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RET</a:t>
            </a:r>
            <a:endParaRPr lang="en-BE" sz="6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03C838-BC2B-5D6C-E281-48FCE1F5AAE6}"/>
              </a:ext>
            </a:extLst>
          </p:cNvPr>
          <p:cNvSpPr/>
          <p:nvPr/>
        </p:nvSpPr>
        <p:spPr>
          <a:xfrm>
            <a:off x="1911263" y="3443280"/>
            <a:ext cx="422363" cy="26313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OUT</a:t>
            </a:r>
            <a:endParaRPr lang="en-BE" sz="5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31894D-69A2-CCDF-678D-FBA3D270EE4A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2476005" y="3046021"/>
            <a:ext cx="22976" cy="35503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F6DA185E-3C7F-38A5-681A-311C4548F9B3}"/>
              </a:ext>
            </a:extLst>
          </p:cNvPr>
          <p:cNvGrpSpPr/>
          <p:nvPr/>
        </p:nvGrpSpPr>
        <p:grpSpPr>
          <a:xfrm>
            <a:off x="2491430" y="3115623"/>
            <a:ext cx="2145882" cy="3280120"/>
            <a:chOff x="4837987" y="532687"/>
            <a:chExt cx="3570697" cy="598190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125CB59-2A90-9344-6717-8542CF44569D}"/>
                </a:ext>
              </a:extLst>
            </p:cNvPr>
            <p:cNvSpPr/>
            <p:nvPr/>
          </p:nvSpPr>
          <p:spPr>
            <a:xfrm>
              <a:off x="4847337" y="1079549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7EFB228-9091-AC75-8B5D-312B22D8D6DE}"/>
                </a:ext>
              </a:extLst>
            </p:cNvPr>
            <p:cNvSpPr/>
            <p:nvPr/>
          </p:nvSpPr>
          <p:spPr>
            <a:xfrm>
              <a:off x="4847337" y="532687"/>
              <a:ext cx="712269" cy="4812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bg1"/>
                  </a:solidFill>
                </a:rPr>
                <a:t>NUL</a:t>
              </a:r>
              <a:endParaRPr lang="en-BE" sz="500" dirty="0">
                <a:solidFill>
                  <a:schemeClr val="bg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9451610-36D1-E52C-7B3C-108D70867632}"/>
                </a:ext>
              </a:extLst>
            </p:cNvPr>
            <p:cNvSpPr/>
            <p:nvPr/>
          </p:nvSpPr>
          <p:spPr>
            <a:xfrm>
              <a:off x="4847337" y="1627899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02EB82-BC4F-92BF-7A91-33A20202C8DA}"/>
                </a:ext>
              </a:extLst>
            </p:cNvPr>
            <p:cNvSpPr/>
            <p:nvPr/>
          </p:nvSpPr>
          <p:spPr>
            <a:xfrm>
              <a:off x="4847337" y="2177864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20F0A4F-2613-A87A-6403-B3D0963C260B}"/>
                </a:ext>
              </a:extLst>
            </p:cNvPr>
            <p:cNvSpPr/>
            <p:nvPr/>
          </p:nvSpPr>
          <p:spPr>
            <a:xfrm>
              <a:off x="5559606" y="1627899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5154E4F-1939-BC87-4CF8-5E3A2A1D31C1}"/>
                </a:ext>
              </a:extLst>
            </p:cNvPr>
            <p:cNvSpPr/>
            <p:nvPr/>
          </p:nvSpPr>
          <p:spPr>
            <a:xfrm>
              <a:off x="5559606" y="2177864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B0A8DB2-C2D0-5DE0-3253-91C1951BD206}"/>
                </a:ext>
              </a:extLst>
            </p:cNvPr>
            <p:cNvSpPr/>
            <p:nvPr/>
          </p:nvSpPr>
          <p:spPr>
            <a:xfrm>
              <a:off x="4847337" y="2722902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B429C59-3862-0414-1DD4-D922E6EB671B}"/>
                </a:ext>
              </a:extLst>
            </p:cNvPr>
            <p:cNvSpPr/>
            <p:nvPr/>
          </p:nvSpPr>
          <p:spPr>
            <a:xfrm>
              <a:off x="5559606" y="2722902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3C77746-0DF1-21E8-AEEA-315481473027}"/>
                </a:ext>
              </a:extLst>
            </p:cNvPr>
            <p:cNvSpPr/>
            <p:nvPr/>
          </p:nvSpPr>
          <p:spPr>
            <a:xfrm>
              <a:off x="4847337" y="3272867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1D3C87D-74B1-C4FF-6E1A-26283FA4C2D4}"/>
                </a:ext>
              </a:extLst>
            </p:cNvPr>
            <p:cNvSpPr/>
            <p:nvPr/>
          </p:nvSpPr>
          <p:spPr>
            <a:xfrm>
              <a:off x="5559606" y="3272867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8BD685C9-FEE5-9F72-8FE6-E611E943E481}"/>
                </a:ext>
              </a:extLst>
            </p:cNvPr>
            <p:cNvSpPr/>
            <p:nvPr/>
          </p:nvSpPr>
          <p:spPr>
            <a:xfrm>
              <a:off x="6287077" y="2723111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2F61C85B-2BD0-5776-315F-012E316D13C7}"/>
                </a:ext>
              </a:extLst>
            </p:cNvPr>
            <p:cNvSpPr/>
            <p:nvPr/>
          </p:nvSpPr>
          <p:spPr>
            <a:xfrm>
              <a:off x="6287077" y="3273076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FA0D9833-A9BF-70ED-E0F3-1F0411FE291A}"/>
                </a:ext>
              </a:extLst>
            </p:cNvPr>
            <p:cNvSpPr/>
            <p:nvPr/>
          </p:nvSpPr>
          <p:spPr>
            <a:xfrm>
              <a:off x="4847337" y="3822832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2C72A184-3C7F-CA8E-F278-0F600A4A8717}"/>
                </a:ext>
              </a:extLst>
            </p:cNvPr>
            <p:cNvSpPr/>
            <p:nvPr/>
          </p:nvSpPr>
          <p:spPr>
            <a:xfrm>
              <a:off x="5559606" y="3822832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00E443FF-33D4-E68C-81B2-BAFDD299BC2B}"/>
                </a:ext>
              </a:extLst>
            </p:cNvPr>
            <p:cNvSpPr/>
            <p:nvPr/>
          </p:nvSpPr>
          <p:spPr>
            <a:xfrm>
              <a:off x="6271877" y="3822832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F7D50A5A-978C-F93F-F8F6-CFCDCABD329E}"/>
                </a:ext>
              </a:extLst>
            </p:cNvPr>
            <p:cNvSpPr/>
            <p:nvPr/>
          </p:nvSpPr>
          <p:spPr>
            <a:xfrm>
              <a:off x="4847337" y="4372797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36E91B4D-5C66-95DD-0F74-7FE1069404F9}"/>
                </a:ext>
              </a:extLst>
            </p:cNvPr>
            <p:cNvSpPr/>
            <p:nvPr/>
          </p:nvSpPr>
          <p:spPr>
            <a:xfrm>
              <a:off x="5559606" y="4372797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B86DC496-0239-DE41-6B36-DFAE990C3660}"/>
                </a:ext>
              </a:extLst>
            </p:cNvPr>
            <p:cNvSpPr/>
            <p:nvPr/>
          </p:nvSpPr>
          <p:spPr>
            <a:xfrm>
              <a:off x="6271877" y="4372797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2594F7A6-FD64-66D6-058F-A8D6C0A26239}"/>
                </a:ext>
              </a:extLst>
            </p:cNvPr>
            <p:cNvSpPr/>
            <p:nvPr/>
          </p:nvSpPr>
          <p:spPr>
            <a:xfrm>
              <a:off x="6984146" y="3822832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6F7918DA-D5BF-F188-194C-5BA0E99CFC04}"/>
                </a:ext>
              </a:extLst>
            </p:cNvPr>
            <p:cNvSpPr/>
            <p:nvPr/>
          </p:nvSpPr>
          <p:spPr>
            <a:xfrm>
              <a:off x="6984146" y="4372797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2737EC7D-5005-3433-9918-17573D42F59B}"/>
                </a:ext>
              </a:extLst>
            </p:cNvPr>
            <p:cNvSpPr/>
            <p:nvPr/>
          </p:nvSpPr>
          <p:spPr>
            <a:xfrm>
              <a:off x="4842662" y="4916031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908B02A0-0289-7C80-2CE4-64FCABBE7683}"/>
                </a:ext>
              </a:extLst>
            </p:cNvPr>
            <p:cNvSpPr/>
            <p:nvPr/>
          </p:nvSpPr>
          <p:spPr>
            <a:xfrm>
              <a:off x="5554931" y="4916031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208E810A-C70F-FD9D-DCB3-F64180EC3C2A}"/>
                </a:ext>
              </a:extLst>
            </p:cNvPr>
            <p:cNvSpPr/>
            <p:nvPr/>
          </p:nvSpPr>
          <p:spPr>
            <a:xfrm>
              <a:off x="4837987" y="5476841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BD75F4D5-4CF1-447F-3D57-932220BE7565}"/>
                </a:ext>
              </a:extLst>
            </p:cNvPr>
            <p:cNvSpPr/>
            <p:nvPr/>
          </p:nvSpPr>
          <p:spPr>
            <a:xfrm>
              <a:off x="4837987" y="6026806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7B2F91B3-2A3A-7D51-1292-0F084FE6A132}"/>
                </a:ext>
              </a:extLst>
            </p:cNvPr>
            <p:cNvSpPr/>
            <p:nvPr/>
          </p:nvSpPr>
          <p:spPr>
            <a:xfrm>
              <a:off x="5550256" y="5476841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A65A4281-A211-6129-EBFB-B906733CB57E}"/>
                </a:ext>
              </a:extLst>
            </p:cNvPr>
            <p:cNvSpPr/>
            <p:nvPr/>
          </p:nvSpPr>
          <p:spPr>
            <a:xfrm>
              <a:off x="5550256" y="6026806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4A823141-BC2E-3F23-E8F6-8CF1FAFB3E86}"/>
                </a:ext>
              </a:extLst>
            </p:cNvPr>
            <p:cNvSpPr/>
            <p:nvPr/>
          </p:nvSpPr>
          <p:spPr>
            <a:xfrm>
              <a:off x="6267202" y="4916031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FC477E38-1E48-479F-E58B-27987BF97F14}"/>
                </a:ext>
              </a:extLst>
            </p:cNvPr>
            <p:cNvSpPr/>
            <p:nvPr/>
          </p:nvSpPr>
          <p:spPr>
            <a:xfrm>
              <a:off x="6262527" y="5476841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DEB6C73D-6375-FF31-8454-788513D8C611}"/>
                </a:ext>
              </a:extLst>
            </p:cNvPr>
            <p:cNvSpPr/>
            <p:nvPr/>
          </p:nvSpPr>
          <p:spPr>
            <a:xfrm>
              <a:off x="6262527" y="6026806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893ACE80-A0B5-FD56-8364-C976E8C7464D}"/>
                </a:ext>
              </a:extLst>
            </p:cNvPr>
            <p:cNvSpPr/>
            <p:nvPr/>
          </p:nvSpPr>
          <p:spPr>
            <a:xfrm>
              <a:off x="6979471" y="4916031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7305D7BD-8EB4-58A7-39B1-5AD1B94EE5D2}"/>
                </a:ext>
              </a:extLst>
            </p:cNvPr>
            <p:cNvSpPr/>
            <p:nvPr/>
          </p:nvSpPr>
          <p:spPr>
            <a:xfrm>
              <a:off x="6974796" y="5476841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84EC6DB2-6B42-CD23-E821-6199DBA28627}"/>
                </a:ext>
              </a:extLst>
            </p:cNvPr>
            <p:cNvSpPr/>
            <p:nvPr/>
          </p:nvSpPr>
          <p:spPr>
            <a:xfrm>
              <a:off x="6974796" y="6026806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0CBE134D-6BCE-94BE-4329-6819E48894FE}"/>
                </a:ext>
              </a:extLst>
            </p:cNvPr>
            <p:cNvSpPr/>
            <p:nvPr/>
          </p:nvSpPr>
          <p:spPr>
            <a:xfrm>
              <a:off x="7696415" y="4922553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E2F2F752-841D-2407-A469-0FA45E3D9FD6}"/>
                </a:ext>
              </a:extLst>
            </p:cNvPr>
            <p:cNvSpPr/>
            <p:nvPr/>
          </p:nvSpPr>
          <p:spPr>
            <a:xfrm>
              <a:off x="7691740" y="5483363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62628352-8100-435A-376E-041EB064731C}"/>
                </a:ext>
              </a:extLst>
            </p:cNvPr>
            <p:cNvSpPr/>
            <p:nvPr/>
          </p:nvSpPr>
          <p:spPr>
            <a:xfrm>
              <a:off x="7691740" y="6033328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CRG</a:t>
              </a:r>
            </a:p>
          </p:txBody>
        </p:sp>
      </p:grpSp>
      <p:pic>
        <p:nvPicPr>
          <p:cNvPr id="3" name="Graphic 2" descr="Empty battery outline">
            <a:extLst>
              <a:ext uri="{FF2B5EF4-FFF2-40B4-BE49-F238E27FC236}">
                <a16:creationId xmlns:a16="http://schemas.microsoft.com/office/drawing/2014/main" id="{E5667B8F-ADFA-2502-1CF9-3D424C5CA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723442" y="2680023"/>
            <a:ext cx="914400" cy="556591"/>
          </a:xfrm>
          <a:prstGeom prst="rect">
            <a:avLst/>
          </a:prstGeom>
        </p:spPr>
      </p:pic>
      <p:sp>
        <p:nvSpPr>
          <p:cNvPr id="5" name="Flowchart: Process 29">
            <a:extLst>
              <a:ext uri="{FF2B5EF4-FFF2-40B4-BE49-F238E27FC236}">
                <a16:creationId xmlns:a16="http://schemas.microsoft.com/office/drawing/2014/main" id="{EF144CA7-9B3B-DE51-1776-E9C02D29C76C}"/>
              </a:ext>
            </a:extLst>
          </p:cNvPr>
          <p:cNvSpPr/>
          <p:nvPr/>
        </p:nvSpPr>
        <p:spPr>
          <a:xfrm>
            <a:off x="2080924" y="3088544"/>
            <a:ext cx="197642" cy="10239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" name="Flowchart: Process 30">
            <a:extLst>
              <a:ext uri="{FF2B5EF4-FFF2-40B4-BE49-F238E27FC236}">
                <a16:creationId xmlns:a16="http://schemas.microsoft.com/office/drawing/2014/main" id="{7B4EB506-3685-0408-B725-3759BD9E5E03}"/>
              </a:ext>
            </a:extLst>
          </p:cNvPr>
          <p:cNvSpPr/>
          <p:nvPr/>
        </p:nvSpPr>
        <p:spPr>
          <a:xfrm>
            <a:off x="2080924" y="3223085"/>
            <a:ext cx="197642" cy="10239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46975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615CC-9079-6C3C-3713-C7E80BC10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E5FB74CE-9B65-E44D-8B8B-C06631728720}"/>
              </a:ext>
            </a:extLst>
          </p:cNvPr>
          <p:cNvSpPr/>
          <p:nvPr/>
        </p:nvSpPr>
        <p:spPr>
          <a:xfrm>
            <a:off x="1057523" y="3054662"/>
            <a:ext cx="10090206" cy="3375825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D8A3C-90B1-B6A1-0CA8-EEAEC6F71E59}"/>
              </a:ext>
            </a:extLst>
          </p:cNvPr>
          <p:cNvSpPr txBox="1"/>
          <p:nvPr/>
        </p:nvSpPr>
        <p:spPr>
          <a:xfrm>
            <a:off x="779227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07:00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9C1D55-8BB2-7510-1F29-A6C431AD5C64}"/>
              </a:ext>
            </a:extLst>
          </p:cNvPr>
          <p:cNvCxnSpPr>
            <a:cxnSpLocks/>
          </p:cNvCxnSpPr>
          <p:nvPr/>
        </p:nvCxnSpPr>
        <p:spPr>
          <a:xfrm>
            <a:off x="1057523" y="6596390"/>
            <a:ext cx="105195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B057A7F-E95E-B604-347C-2FE648152027}"/>
              </a:ext>
            </a:extLst>
          </p:cNvPr>
          <p:cNvSpPr txBox="1"/>
          <p:nvPr/>
        </p:nvSpPr>
        <p:spPr>
          <a:xfrm>
            <a:off x="10869433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21:00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1B6598-0691-86E7-5CEE-32E1FD56B74E}"/>
              </a:ext>
            </a:extLst>
          </p:cNvPr>
          <p:cNvSpPr txBox="1"/>
          <p:nvPr/>
        </p:nvSpPr>
        <p:spPr>
          <a:xfrm>
            <a:off x="2220685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09:00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0EA00-8EE8-5AC4-E8B1-29DEDC78A5CF}"/>
              </a:ext>
            </a:extLst>
          </p:cNvPr>
          <p:cNvSpPr txBox="1"/>
          <p:nvPr/>
        </p:nvSpPr>
        <p:spPr>
          <a:xfrm>
            <a:off x="3662143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11:00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CA12FA-A5B7-D0B2-A524-4843009BCB72}"/>
              </a:ext>
            </a:extLst>
          </p:cNvPr>
          <p:cNvSpPr txBox="1"/>
          <p:nvPr/>
        </p:nvSpPr>
        <p:spPr>
          <a:xfrm>
            <a:off x="5103601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13:00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5F21E3-48E6-0E5A-E708-AE963B14079B}"/>
              </a:ext>
            </a:extLst>
          </p:cNvPr>
          <p:cNvSpPr txBox="1"/>
          <p:nvPr/>
        </p:nvSpPr>
        <p:spPr>
          <a:xfrm>
            <a:off x="6545059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15:00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97F0A4-E421-057E-9C67-536C605E6A1A}"/>
              </a:ext>
            </a:extLst>
          </p:cNvPr>
          <p:cNvSpPr txBox="1"/>
          <p:nvPr/>
        </p:nvSpPr>
        <p:spPr>
          <a:xfrm>
            <a:off x="7986517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17:00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B0316F-AC57-BE53-0F8A-175FDE40B701}"/>
              </a:ext>
            </a:extLst>
          </p:cNvPr>
          <p:cNvSpPr txBox="1"/>
          <p:nvPr/>
        </p:nvSpPr>
        <p:spPr>
          <a:xfrm>
            <a:off x="9427975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19:00</a:t>
            </a:r>
          </a:p>
        </p:txBody>
      </p:sp>
      <p:pic>
        <p:nvPicPr>
          <p:cNvPr id="291" name="Graphic 290" descr="Bus outline">
            <a:extLst>
              <a:ext uri="{FF2B5EF4-FFF2-40B4-BE49-F238E27FC236}">
                <a16:creationId xmlns:a16="http://schemas.microsoft.com/office/drawing/2014/main" id="{068E7824-EBFF-E27F-8114-2CD9C2C98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16" y="3115623"/>
            <a:ext cx="914400" cy="9144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CA6FA48-BEAD-BE6D-88C4-1DAA21D3C7F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R" dirty="0"/>
              <a:t>Master problem – Subproblem Feasibility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6D5D93-5BEF-37A1-C770-7C16F2DA2DB9}"/>
              </a:ext>
            </a:extLst>
          </p:cNvPr>
          <p:cNvSpPr/>
          <p:nvPr/>
        </p:nvSpPr>
        <p:spPr>
          <a:xfrm>
            <a:off x="1057523" y="3443166"/>
            <a:ext cx="422363" cy="26313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OUT</a:t>
            </a:r>
            <a:endParaRPr lang="en-BE" sz="5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6BF202-3A7A-CFE6-669E-24C43F88E43D}"/>
              </a:ext>
            </a:extLst>
          </p:cNvPr>
          <p:cNvSpPr/>
          <p:nvPr/>
        </p:nvSpPr>
        <p:spPr>
          <a:xfrm>
            <a:off x="1479886" y="3443166"/>
            <a:ext cx="422363" cy="26313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RET</a:t>
            </a:r>
            <a:endParaRPr lang="en-BE" sz="6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E9CD66-93B8-93CB-365E-781AB89CBF5C}"/>
              </a:ext>
            </a:extLst>
          </p:cNvPr>
          <p:cNvSpPr/>
          <p:nvPr/>
        </p:nvSpPr>
        <p:spPr>
          <a:xfrm>
            <a:off x="1911263" y="3443280"/>
            <a:ext cx="422363" cy="26313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OUT</a:t>
            </a:r>
            <a:endParaRPr lang="en-BE" sz="5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0E7FBF-2470-2D07-8523-3B9C49808DF0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2476005" y="3046021"/>
            <a:ext cx="22976" cy="35503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BA5E4F05-7F63-FC41-662F-12209291CC78}"/>
              </a:ext>
            </a:extLst>
          </p:cNvPr>
          <p:cNvGrpSpPr/>
          <p:nvPr/>
        </p:nvGrpSpPr>
        <p:grpSpPr>
          <a:xfrm>
            <a:off x="2491430" y="3115623"/>
            <a:ext cx="2145882" cy="3280120"/>
            <a:chOff x="4837987" y="532687"/>
            <a:chExt cx="3570697" cy="598190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1F5DE0F-FF46-3A0B-9FED-0B87C094121D}"/>
                </a:ext>
              </a:extLst>
            </p:cNvPr>
            <p:cNvSpPr/>
            <p:nvPr/>
          </p:nvSpPr>
          <p:spPr>
            <a:xfrm>
              <a:off x="4847337" y="1079549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FF41DA5-1D2B-5CAC-4A31-D9177E0EB3D0}"/>
                </a:ext>
              </a:extLst>
            </p:cNvPr>
            <p:cNvSpPr/>
            <p:nvPr/>
          </p:nvSpPr>
          <p:spPr>
            <a:xfrm>
              <a:off x="4847337" y="532687"/>
              <a:ext cx="712269" cy="4812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bg1"/>
                  </a:solidFill>
                </a:rPr>
                <a:t>NUL</a:t>
              </a:r>
              <a:endParaRPr lang="en-BE" sz="500" dirty="0">
                <a:solidFill>
                  <a:schemeClr val="bg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A49D5EA-9D3D-EA31-3383-AE98902621A3}"/>
                </a:ext>
              </a:extLst>
            </p:cNvPr>
            <p:cNvSpPr/>
            <p:nvPr/>
          </p:nvSpPr>
          <p:spPr>
            <a:xfrm>
              <a:off x="4847337" y="1627899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1DAB480-47F5-1B38-A6E0-291B9F75B367}"/>
                </a:ext>
              </a:extLst>
            </p:cNvPr>
            <p:cNvSpPr/>
            <p:nvPr/>
          </p:nvSpPr>
          <p:spPr>
            <a:xfrm>
              <a:off x="4847337" y="2177864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23A2EC3-183D-117A-AFBA-696AD036736C}"/>
                </a:ext>
              </a:extLst>
            </p:cNvPr>
            <p:cNvSpPr/>
            <p:nvPr/>
          </p:nvSpPr>
          <p:spPr>
            <a:xfrm>
              <a:off x="5559606" y="1627899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065923-EF50-0BFA-415D-9EFA291FEE0A}"/>
                </a:ext>
              </a:extLst>
            </p:cNvPr>
            <p:cNvSpPr/>
            <p:nvPr/>
          </p:nvSpPr>
          <p:spPr>
            <a:xfrm>
              <a:off x="5559606" y="2177864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6E5245D-862F-5885-E645-8BF2169652FC}"/>
                </a:ext>
              </a:extLst>
            </p:cNvPr>
            <p:cNvSpPr/>
            <p:nvPr/>
          </p:nvSpPr>
          <p:spPr>
            <a:xfrm>
              <a:off x="4847337" y="2722902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05F24FF-E6D5-068B-3C4A-B1FAA22F937E}"/>
                </a:ext>
              </a:extLst>
            </p:cNvPr>
            <p:cNvSpPr/>
            <p:nvPr/>
          </p:nvSpPr>
          <p:spPr>
            <a:xfrm>
              <a:off x="5559606" y="2722902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38D056-C0EF-22B3-DDF2-2AE978206B90}"/>
                </a:ext>
              </a:extLst>
            </p:cNvPr>
            <p:cNvSpPr/>
            <p:nvPr/>
          </p:nvSpPr>
          <p:spPr>
            <a:xfrm>
              <a:off x="4847337" y="3272867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AE460FD-B102-2465-970F-A1F47D180858}"/>
                </a:ext>
              </a:extLst>
            </p:cNvPr>
            <p:cNvSpPr/>
            <p:nvPr/>
          </p:nvSpPr>
          <p:spPr>
            <a:xfrm>
              <a:off x="5559606" y="3272867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C7513B76-F1DC-4882-1661-8FD9D5214A6E}"/>
                </a:ext>
              </a:extLst>
            </p:cNvPr>
            <p:cNvSpPr/>
            <p:nvPr/>
          </p:nvSpPr>
          <p:spPr>
            <a:xfrm>
              <a:off x="6287077" y="2723111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4916DA2B-D240-32A9-F9D9-674E24FCBF0E}"/>
                </a:ext>
              </a:extLst>
            </p:cNvPr>
            <p:cNvSpPr/>
            <p:nvPr/>
          </p:nvSpPr>
          <p:spPr>
            <a:xfrm>
              <a:off x="6287077" y="3273076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C4173B9-6995-E0C3-7BB5-72A0F02A7295}"/>
                </a:ext>
              </a:extLst>
            </p:cNvPr>
            <p:cNvSpPr/>
            <p:nvPr/>
          </p:nvSpPr>
          <p:spPr>
            <a:xfrm>
              <a:off x="4847337" y="3822832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9408691C-92A9-A2DB-9B6E-3C91E495F155}"/>
                </a:ext>
              </a:extLst>
            </p:cNvPr>
            <p:cNvSpPr/>
            <p:nvPr/>
          </p:nvSpPr>
          <p:spPr>
            <a:xfrm>
              <a:off x="5559606" y="3822832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2A33AB50-576D-D442-4098-95EB72699878}"/>
                </a:ext>
              </a:extLst>
            </p:cNvPr>
            <p:cNvSpPr/>
            <p:nvPr/>
          </p:nvSpPr>
          <p:spPr>
            <a:xfrm>
              <a:off x="6271877" y="3822832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E5E1ECF1-65AB-28E9-A5C4-4033C6C6F4D1}"/>
                </a:ext>
              </a:extLst>
            </p:cNvPr>
            <p:cNvSpPr/>
            <p:nvPr/>
          </p:nvSpPr>
          <p:spPr>
            <a:xfrm>
              <a:off x="4847337" y="4372797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29C945DB-BA1A-D566-FBEA-38D50129FD08}"/>
                </a:ext>
              </a:extLst>
            </p:cNvPr>
            <p:cNvSpPr/>
            <p:nvPr/>
          </p:nvSpPr>
          <p:spPr>
            <a:xfrm>
              <a:off x="5559606" y="4372797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C7EC84AE-791D-5523-80EF-67DBF445C700}"/>
                </a:ext>
              </a:extLst>
            </p:cNvPr>
            <p:cNvSpPr/>
            <p:nvPr/>
          </p:nvSpPr>
          <p:spPr>
            <a:xfrm>
              <a:off x="6271877" y="4372797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6BFE8315-89E1-D2BD-6CBD-19A19F00BAF3}"/>
                </a:ext>
              </a:extLst>
            </p:cNvPr>
            <p:cNvSpPr/>
            <p:nvPr/>
          </p:nvSpPr>
          <p:spPr>
            <a:xfrm>
              <a:off x="6984146" y="3822832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5E81EE23-6004-16F7-56AF-5902840AF8C5}"/>
                </a:ext>
              </a:extLst>
            </p:cNvPr>
            <p:cNvSpPr/>
            <p:nvPr/>
          </p:nvSpPr>
          <p:spPr>
            <a:xfrm>
              <a:off x="6984146" y="4372797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0A2FFF6F-CEA2-869D-A03A-C1C55CB6E571}"/>
                </a:ext>
              </a:extLst>
            </p:cNvPr>
            <p:cNvSpPr/>
            <p:nvPr/>
          </p:nvSpPr>
          <p:spPr>
            <a:xfrm>
              <a:off x="4842662" y="4916031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5107E5D3-E2E5-8279-355B-E95B532B2103}"/>
                </a:ext>
              </a:extLst>
            </p:cNvPr>
            <p:cNvSpPr/>
            <p:nvPr/>
          </p:nvSpPr>
          <p:spPr>
            <a:xfrm>
              <a:off x="5554931" y="4916031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A29A246D-E0CF-4D08-95D1-463CF748E6C4}"/>
                </a:ext>
              </a:extLst>
            </p:cNvPr>
            <p:cNvSpPr/>
            <p:nvPr/>
          </p:nvSpPr>
          <p:spPr>
            <a:xfrm>
              <a:off x="4837987" y="5476841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3CA107EA-FCE8-13C0-A231-D11AF10D2A6B}"/>
                </a:ext>
              </a:extLst>
            </p:cNvPr>
            <p:cNvSpPr/>
            <p:nvPr/>
          </p:nvSpPr>
          <p:spPr>
            <a:xfrm>
              <a:off x="4837987" y="6026806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D6C74E40-CD64-1C8C-4C7E-57D2D25698FC}"/>
                </a:ext>
              </a:extLst>
            </p:cNvPr>
            <p:cNvSpPr/>
            <p:nvPr/>
          </p:nvSpPr>
          <p:spPr>
            <a:xfrm>
              <a:off x="5550256" y="5476841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5822FCAF-272E-2D54-8444-A768753AD7F3}"/>
                </a:ext>
              </a:extLst>
            </p:cNvPr>
            <p:cNvSpPr/>
            <p:nvPr/>
          </p:nvSpPr>
          <p:spPr>
            <a:xfrm>
              <a:off x="5550256" y="6026806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C2893208-4643-A811-65C7-F1A95644E015}"/>
                </a:ext>
              </a:extLst>
            </p:cNvPr>
            <p:cNvSpPr/>
            <p:nvPr/>
          </p:nvSpPr>
          <p:spPr>
            <a:xfrm>
              <a:off x="6267202" y="4916031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B0444917-265C-A6DD-6BB1-A08B21DFF61E}"/>
                </a:ext>
              </a:extLst>
            </p:cNvPr>
            <p:cNvSpPr/>
            <p:nvPr/>
          </p:nvSpPr>
          <p:spPr>
            <a:xfrm>
              <a:off x="6262527" y="5476841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C1D4DA99-BEDA-07D1-2195-5C7635C44D46}"/>
                </a:ext>
              </a:extLst>
            </p:cNvPr>
            <p:cNvSpPr/>
            <p:nvPr/>
          </p:nvSpPr>
          <p:spPr>
            <a:xfrm>
              <a:off x="6262527" y="6026806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CD7EA80E-2437-B655-AC82-FAE97695E343}"/>
                </a:ext>
              </a:extLst>
            </p:cNvPr>
            <p:cNvSpPr/>
            <p:nvPr/>
          </p:nvSpPr>
          <p:spPr>
            <a:xfrm>
              <a:off x="6979471" y="4916031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262A6584-0169-3B67-9607-AAE3263B9945}"/>
                </a:ext>
              </a:extLst>
            </p:cNvPr>
            <p:cNvSpPr/>
            <p:nvPr/>
          </p:nvSpPr>
          <p:spPr>
            <a:xfrm>
              <a:off x="6974796" y="5476841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0A1913CC-C560-CBA7-6A32-48EDA72DA791}"/>
                </a:ext>
              </a:extLst>
            </p:cNvPr>
            <p:cNvSpPr/>
            <p:nvPr/>
          </p:nvSpPr>
          <p:spPr>
            <a:xfrm>
              <a:off x="6974796" y="6026806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18408A13-9CD3-122F-16E9-ACC258E0025F}"/>
                </a:ext>
              </a:extLst>
            </p:cNvPr>
            <p:cNvSpPr/>
            <p:nvPr/>
          </p:nvSpPr>
          <p:spPr>
            <a:xfrm>
              <a:off x="7696415" y="4922553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30C7D649-8ADB-59EB-6795-F31B3475FF7F}"/>
                </a:ext>
              </a:extLst>
            </p:cNvPr>
            <p:cNvSpPr/>
            <p:nvPr/>
          </p:nvSpPr>
          <p:spPr>
            <a:xfrm>
              <a:off x="7691740" y="5483363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A087206-878F-DA74-BDC3-0F8B88E104D7}"/>
                </a:ext>
              </a:extLst>
            </p:cNvPr>
            <p:cNvSpPr/>
            <p:nvPr/>
          </p:nvSpPr>
          <p:spPr>
            <a:xfrm>
              <a:off x="7691740" y="6033328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500" dirty="0">
                  <a:solidFill>
                    <a:schemeClr val="tx1"/>
                  </a:solidFill>
                </a:rPr>
                <a:t>CRG</a:t>
              </a:r>
            </a:p>
          </p:txBody>
        </p:sp>
      </p:grpSp>
      <p:sp>
        <p:nvSpPr>
          <p:cNvPr id="447" name="Multiply 446">
            <a:extLst>
              <a:ext uri="{FF2B5EF4-FFF2-40B4-BE49-F238E27FC236}">
                <a16:creationId xmlns:a16="http://schemas.microsoft.com/office/drawing/2014/main" id="{0DFF96D4-A187-A10B-813F-153B52FB8743}"/>
              </a:ext>
            </a:extLst>
          </p:cNvPr>
          <p:cNvSpPr/>
          <p:nvPr/>
        </p:nvSpPr>
        <p:spPr>
          <a:xfrm>
            <a:off x="2220685" y="4952614"/>
            <a:ext cx="2173060" cy="217674"/>
          </a:xfrm>
          <a:custGeom>
            <a:avLst/>
            <a:gdLst>
              <a:gd name="connsiteX0" fmla="*/ 519363 w 2173060"/>
              <a:gd name="connsiteY0" fmla="*/ 77751 h 217674"/>
              <a:gd name="connsiteX1" fmla="*/ 524466 w 2173060"/>
              <a:gd name="connsiteY1" fmla="*/ 26809 h 217674"/>
              <a:gd name="connsiteX2" fmla="*/ 1086530 w 2173060"/>
              <a:gd name="connsiteY2" fmla="*/ 83110 h 217674"/>
              <a:gd name="connsiteX3" fmla="*/ 1648594 w 2173060"/>
              <a:gd name="connsiteY3" fmla="*/ 26809 h 217674"/>
              <a:gd name="connsiteX4" fmla="*/ 1653697 w 2173060"/>
              <a:gd name="connsiteY4" fmla="*/ 77751 h 217674"/>
              <a:gd name="connsiteX5" fmla="*/ 1343361 w 2173060"/>
              <a:gd name="connsiteY5" fmla="*/ 108837 h 217674"/>
              <a:gd name="connsiteX6" fmla="*/ 1653697 w 2173060"/>
              <a:gd name="connsiteY6" fmla="*/ 139923 h 217674"/>
              <a:gd name="connsiteX7" fmla="*/ 1648594 w 2173060"/>
              <a:gd name="connsiteY7" fmla="*/ 190865 h 217674"/>
              <a:gd name="connsiteX8" fmla="*/ 1086530 w 2173060"/>
              <a:gd name="connsiteY8" fmla="*/ 134564 h 217674"/>
              <a:gd name="connsiteX9" fmla="*/ 524466 w 2173060"/>
              <a:gd name="connsiteY9" fmla="*/ 190865 h 217674"/>
              <a:gd name="connsiteX10" fmla="*/ 519363 w 2173060"/>
              <a:gd name="connsiteY10" fmla="*/ 139923 h 217674"/>
              <a:gd name="connsiteX11" fmla="*/ 829699 w 2173060"/>
              <a:gd name="connsiteY11" fmla="*/ 108837 h 217674"/>
              <a:gd name="connsiteX12" fmla="*/ 519363 w 2173060"/>
              <a:gd name="connsiteY12" fmla="*/ 77751 h 21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73060" h="217674" fill="none" extrusionOk="0">
                <a:moveTo>
                  <a:pt x="519363" y="77751"/>
                </a:moveTo>
                <a:cubicBezTo>
                  <a:pt x="521753" y="52314"/>
                  <a:pt x="523829" y="48360"/>
                  <a:pt x="524466" y="26809"/>
                </a:cubicBezTo>
                <a:cubicBezTo>
                  <a:pt x="675003" y="12181"/>
                  <a:pt x="862518" y="73670"/>
                  <a:pt x="1086530" y="83110"/>
                </a:cubicBezTo>
                <a:cubicBezTo>
                  <a:pt x="1266757" y="53936"/>
                  <a:pt x="1403375" y="92578"/>
                  <a:pt x="1648594" y="26809"/>
                </a:cubicBezTo>
                <a:cubicBezTo>
                  <a:pt x="1650825" y="42617"/>
                  <a:pt x="1650945" y="61557"/>
                  <a:pt x="1653697" y="77751"/>
                </a:cubicBezTo>
                <a:cubicBezTo>
                  <a:pt x="1512602" y="128882"/>
                  <a:pt x="1487030" y="93168"/>
                  <a:pt x="1343361" y="108837"/>
                </a:cubicBezTo>
                <a:cubicBezTo>
                  <a:pt x="1412256" y="92143"/>
                  <a:pt x="1507720" y="162037"/>
                  <a:pt x="1653697" y="139923"/>
                </a:cubicBezTo>
                <a:cubicBezTo>
                  <a:pt x="1656931" y="159072"/>
                  <a:pt x="1645121" y="178141"/>
                  <a:pt x="1648594" y="190865"/>
                </a:cubicBezTo>
                <a:cubicBezTo>
                  <a:pt x="1433894" y="208515"/>
                  <a:pt x="1355489" y="118002"/>
                  <a:pt x="1086530" y="134564"/>
                </a:cubicBezTo>
                <a:cubicBezTo>
                  <a:pt x="811765" y="164467"/>
                  <a:pt x="783137" y="104232"/>
                  <a:pt x="524466" y="190865"/>
                </a:cubicBezTo>
                <a:cubicBezTo>
                  <a:pt x="518003" y="174331"/>
                  <a:pt x="525704" y="157101"/>
                  <a:pt x="519363" y="139923"/>
                </a:cubicBezTo>
                <a:cubicBezTo>
                  <a:pt x="648937" y="91972"/>
                  <a:pt x="743766" y="137090"/>
                  <a:pt x="829699" y="108837"/>
                </a:cubicBezTo>
                <a:cubicBezTo>
                  <a:pt x="713316" y="128950"/>
                  <a:pt x="659933" y="63522"/>
                  <a:pt x="519363" y="77751"/>
                </a:cubicBezTo>
                <a:close/>
              </a:path>
              <a:path w="2173060" h="217674" stroke="0" extrusionOk="0">
                <a:moveTo>
                  <a:pt x="519363" y="77751"/>
                </a:moveTo>
                <a:cubicBezTo>
                  <a:pt x="518776" y="64595"/>
                  <a:pt x="524351" y="45118"/>
                  <a:pt x="524466" y="26809"/>
                </a:cubicBezTo>
                <a:cubicBezTo>
                  <a:pt x="666023" y="18402"/>
                  <a:pt x="826702" y="114945"/>
                  <a:pt x="1086530" y="83110"/>
                </a:cubicBezTo>
                <a:cubicBezTo>
                  <a:pt x="1259442" y="58004"/>
                  <a:pt x="1385247" y="95264"/>
                  <a:pt x="1648594" y="26809"/>
                </a:cubicBezTo>
                <a:cubicBezTo>
                  <a:pt x="1655872" y="39530"/>
                  <a:pt x="1648743" y="56849"/>
                  <a:pt x="1653697" y="77751"/>
                </a:cubicBezTo>
                <a:cubicBezTo>
                  <a:pt x="1504667" y="102217"/>
                  <a:pt x="1420225" y="85744"/>
                  <a:pt x="1343361" y="108837"/>
                </a:cubicBezTo>
                <a:cubicBezTo>
                  <a:pt x="1463481" y="118438"/>
                  <a:pt x="1511248" y="157125"/>
                  <a:pt x="1653697" y="139923"/>
                </a:cubicBezTo>
                <a:cubicBezTo>
                  <a:pt x="1657585" y="156196"/>
                  <a:pt x="1646454" y="172815"/>
                  <a:pt x="1648594" y="190865"/>
                </a:cubicBezTo>
                <a:cubicBezTo>
                  <a:pt x="1434781" y="190404"/>
                  <a:pt x="1239568" y="86231"/>
                  <a:pt x="1086530" y="134564"/>
                </a:cubicBezTo>
                <a:cubicBezTo>
                  <a:pt x="929965" y="151152"/>
                  <a:pt x="649352" y="169698"/>
                  <a:pt x="524466" y="190865"/>
                </a:cubicBezTo>
                <a:cubicBezTo>
                  <a:pt x="520258" y="178335"/>
                  <a:pt x="527291" y="163354"/>
                  <a:pt x="519363" y="139923"/>
                </a:cubicBezTo>
                <a:cubicBezTo>
                  <a:pt x="586914" y="116015"/>
                  <a:pt x="695984" y="156875"/>
                  <a:pt x="829699" y="108837"/>
                </a:cubicBezTo>
                <a:cubicBezTo>
                  <a:pt x="722118" y="105937"/>
                  <a:pt x="625770" y="71720"/>
                  <a:pt x="519363" y="77751"/>
                </a:cubicBezTo>
                <a:close/>
              </a:path>
            </a:pathLst>
          </a:custGeom>
          <a:solidFill>
            <a:srgbClr val="FF0208"/>
          </a:solidFill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mathMultiply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48" name="Multiply 447">
            <a:extLst>
              <a:ext uri="{FF2B5EF4-FFF2-40B4-BE49-F238E27FC236}">
                <a16:creationId xmlns:a16="http://schemas.microsoft.com/office/drawing/2014/main" id="{8CBB6675-DBB5-F686-33AC-A54942F4610C}"/>
              </a:ext>
            </a:extLst>
          </p:cNvPr>
          <p:cNvSpPr/>
          <p:nvPr/>
        </p:nvSpPr>
        <p:spPr>
          <a:xfrm>
            <a:off x="2036617" y="5532402"/>
            <a:ext cx="2939144" cy="217674"/>
          </a:xfrm>
          <a:custGeom>
            <a:avLst/>
            <a:gdLst>
              <a:gd name="connsiteX0" fmla="*/ 704018 w 2939144"/>
              <a:gd name="connsiteY0" fmla="*/ 77808 h 217674"/>
              <a:gd name="connsiteX1" fmla="*/ 707800 w 2939144"/>
              <a:gd name="connsiteY1" fmla="*/ 26751 h 217674"/>
              <a:gd name="connsiteX2" fmla="*/ 1081068 w 2939144"/>
              <a:gd name="connsiteY2" fmla="*/ 54395 h 217674"/>
              <a:gd name="connsiteX3" fmla="*/ 1469572 w 2939144"/>
              <a:gd name="connsiteY3" fmla="*/ 83168 h 217674"/>
              <a:gd name="connsiteX4" fmla="*/ 1865693 w 2939144"/>
              <a:gd name="connsiteY4" fmla="*/ 53831 h 217674"/>
              <a:gd name="connsiteX5" fmla="*/ 2231344 w 2939144"/>
              <a:gd name="connsiteY5" fmla="*/ 26751 h 217674"/>
              <a:gd name="connsiteX6" fmla="*/ 2235126 w 2939144"/>
              <a:gd name="connsiteY6" fmla="*/ 77808 h 217674"/>
              <a:gd name="connsiteX7" fmla="*/ 1816162 w 2939144"/>
              <a:gd name="connsiteY7" fmla="*/ 108837 h 217674"/>
              <a:gd name="connsiteX8" fmla="*/ 2235126 w 2939144"/>
              <a:gd name="connsiteY8" fmla="*/ 139866 h 217674"/>
              <a:gd name="connsiteX9" fmla="*/ 2231344 w 2939144"/>
              <a:gd name="connsiteY9" fmla="*/ 190923 h 217674"/>
              <a:gd name="connsiteX10" fmla="*/ 1858076 w 2939144"/>
              <a:gd name="connsiteY10" fmla="*/ 163279 h 217674"/>
              <a:gd name="connsiteX11" fmla="*/ 1469572 w 2939144"/>
              <a:gd name="connsiteY11" fmla="*/ 134506 h 217674"/>
              <a:gd name="connsiteX12" fmla="*/ 1103921 w 2939144"/>
              <a:gd name="connsiteY12" fmla="*/ 161586 h 217674"/>
              <a:gd name="connsiteX13" fmla="*/ 707800 w 2939144"/>
              <a:gd name="connsiteY13" fmla="*/ 190923 h 217674"/>
              <a:gd name="connsiteX14" fmla="*/ 704018 w 2939144"/>
              <a:gd name="connsiteY14" fmla="*/ 139866 h 217674"/>
              <a:gd name="connsiteX15" fmla="*/ 1122982 w 2939144"/>
              <a:gd name="connsiteY15" fmla="*/ 108837 h 217674"/>
              <a:gd name="connsiteX16" fmla="*/ 704018 w 2939144"/>
              <a:gd name="connsiteY16" fmla="*/ 77808 h 21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39144" h="217674" fill="none" extrusionOk="0">
                <a:moveTo>
                  <a:pt x="704018" y="77808"/>
                </a:moveTo>
                <a:cubicBezTo>
                  <a:pt x="700227" y="59169"/>
                  <a:pt x="708662" y="47934"/>
                  <a:pt x="707800" y="26751"/>
                </a:cubicBezTo>
                <a:cubicBezTo>
                  <a:pt x="815579" y="16909"/>
                  <a:pt x="942776" y="69489"/>
                  <a:pt x="1081068" y="54395"/>
                </a:cubicBezTo>
                <a:cubicBezTo>
                  <a:pt x="1219360" y="39301"/>
                  <a:pt x="1306728" y="74460"/>
                  <a:pt x="1469572" y="83168"/>
                </a:cubicBezTo>
                <a:cubicBezTo>
                  <a:pt x="1574302" y="64136"/>
                  <a:pt x="1717455" y="88771"/>
                  <a:pt x="1865693" y="53831"/>
                </a:cubicBezTo>
                <a:cubicBezTo>
                  <a:pt x="2013931" y="18891"/>
                  <a:pt x="2140529" y="34734"/>
                  <a:pt x="2231344" y="26751"/>
                </a:cubicBezTo>
                <a:cubicBezTo>
                  <a:pt x="2237084" y="41095"/>
                  <a:pt x="2231818" y="57208"/>
                  <a:pt x="2235126" y="77808"/>
                </a:cubicBezTo>
                <a:cubicBezTo>
                  <a:pt x="2072874" y="104104"/>
                  <a:pt x="1899774" y="95449"/>
                  <a:pt x="1816162" y="108837"/>
                </a:cubicBezTo>
                <a:cubicBezTo>
                  <a:pt x="2025787" y="108322"/>
                  <a:pt x="2081050" y="131985"/>
                  <a:pt x="2235126" y="139866"/>
                </a:cubicBezTo>
                <a:cubicBezTo>
                  <a:pt x="2233735" y="158981"/>
                  <a:pt x="2229781" y="177224"/>
                  <a:pt x="2231344" y="190923"/>
                </a:cubicBezTo>
                <a:cubicBezTo>
                  <a:pt x="2061776" y="216755"/>
                  <a:pt x="1939183" y="140111"/>
                  <a:pt x="1858076" y="163279"/>
                </a:cubicBezTo>
                <a:cubicBezTo>
                  <a:pt x="1776969" y="186446"/>
                  <a:pt x="1589669" y="106894"/>
                  <a:pt x="1469572" y="134506"/>
                </a:cubicBezTo>
                <a:cubicBezTo>
                  <a:pt x="1372120" y="164611"/>
                  <a:pt x="1248957" y="136711"/>
                  <a:pt x="1103921" y="161586"/>
                </a:cubicBezTo>
                <a:cubicBezTo>
                  <a:pt x="958885" y="186462"/>
                  <a:pt x="865868" y="145504"/>
                  <a:pt x="707800" y="190923"/>
                </a:cubicBezTo>
                <a:cubicBezTo>
                  <a:pt x="705801" y="168289"/>
                  <a:pt x="709155" y="154811"/>
                  <a:pt x="704018" y="139866"/>
                </a:cubicBezTo>
                <a:cubicBezTo>
                  <a:pt x="817954" y="95256"/>
                  <a:pt x="1028212" y="138160"/>
                  <a:pt x="1122982" y="108837"/>
                </a:cubicBezTo>
                <a:cubicBezTo>
                  <a:pt x="928212" y="129530"/>
                  <a:pt x="906097" y="82593"/>
                  <a:pt x="704018" y="77808"/>
                </a:cubicBezTo>
                <a:close/>
              </a:path>
              <a:path w="2939144" h="217674" stroke="0" extrusionOk="0">
                <a:moveTo>
                  <a:pt x="704018" y="77808"/>
                </a:moveTo>
                <a:cubicBezTo>
                  <a:pt x="699116" y="62659"/>
                  <a:pt x="711976" y="43111"/>
                  <a:pt x="707800" y="26751"/>
                </a:cubicBezTo>
                <a:cubicBezTo>
                  <a:pt x="864063" y="32294"/>
                  <a:pt x="897743" y="66126"/>
                  <a:pt x="1065833" y="53267"/>
                </a:cubicBezTo>
                <a:cubicBezTo>
                  <a:pt x="1233923" y="40408"/>
                  <a:pt x="1286327" y="76064"/>
                  <a:pt x="1469572" y="83168"/>
                </a:cubicBezTo>
                <a:cubicBezTo>
                  <a:pt x="1589204" y="51138"/>
                  <a:pt x="1762929" y="71833"/>
                  <a:pt x="1850458" y="54960"/>
                </a:cubicBezTo>
                <a:cubicBezTo>
                  <a:pt x="1937987" y="38087"/>
                  <a:pt x="2083549" y="40807"/>
                  <a:pt x="2231344" y="26751"/>
                </a:cubicBezTo>
                <a:cubicBezTo>
                  <a:pt x="2234670" y="45490"/>
                  <a:pt x="2229396" y="66144"/>
                  <a:pt x="2235126" y="77808"/>
                </a:cubicBezTo>
                <a:cubicBezTo>
                  <a:pt x="2029970" y="126108"/>
                  <a:pt x="2015856" y="79502"/>
                  <a:pt x="1816162" y="108837"/>
                </a:cubicBezTo>
                <a:cubicBezTo>
                  <a:pt x="1986345" y="78950"/>
                  <a:pt x="2143604" y="137109"/>
                  <a:pt x="2235126" y="139866"/>
                </a:cubicBezTo>
                <a:cubicBezTo>
                  <a:pt x="2233769" y="162726"/>
                  <a:pt x="2227016" y="168810"/>
                  <a:pt x="2231344" y="190923"/>
                </a:cubicBezTo>
                <a:cubicBezTo>
                  <a:pt x="2144201" y="203278"/>
                  <a:pt x="1974340" y="166106"/>
                  <a:pt x="1842840" y="162150"/>
                </a:cubicBezTo>
                <a:cubicBezTo>
                  <a:pt x="1711340" y="158194"/>
                  <a:pt x="1617167" y="123158"/>
                  <a:pt x="1469572" y="134506"/>
                </a:cubicBezTo>
                <a:cubicBezTo>
                  <a:pt x="1340655" y="170229"/>
                  <a:pt x="1214020" y="134495"/>
                  <a:pt x="1088686" y="162715"/>
                </a:cubicBezTo>
                <a:cubicBezTo>
                  <a:pt x="963352" y="190935"/>
                  <a:pt x="893769" y="142670"/>
                  <a:pt x="707800" y="190923"/>
                </a:cubicBezTo>
                <a:cubicBezTo>
                  <a:pt x="706336" y="179383"/>
                  <a:pt x="707558" y="157775"/>
                  <a:pt x="704018" y="139866"/>
                </a:cubicBezTo>
                <a:cubicBezTo>
                  <a:pt x="837433" y="91102"/>
                  <a:pt x="945968" y="165558"/>
                  <a:pt x="1122982" y="108837"/>
                </a:cubicBezTo>
                <a:cubicBezTo>
                  <a:pt x="949440" y="127424"/>
                  <a:pt x="895193" y="62796"/>
                  <a:pt x="704018" y="77808"/>
                </a:cubicBezTo>
                <a:close/>
              </a:path>
            </a:pathLst>
          </a:custGeom>
          <a:solidFill>
            <a:srgbClr val="FF0208"/>
          </a:solidFill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mathMultiply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49" name="Multiply 448">
            <a:extLst>
              <a:ext uri="{FF2B5EF4-FFF2-40B4-BE49-F238E27FC236}">
                <a16:creationId xmlns:a16="http://schemas.microsoft.com/office/drawing/2014/main" id="{222E764C-C5D2-DE94-B499-5E29DFDA58CF}"/>
              </a:ext>
            </a:extLst>
          </p:cNvPr>
          <p:cNvSpPr/>
          <p:nvPr/>
        </p:nvSpPr>
        <p:spPr>
          <a:xfrm>
            <a:off x="2420006" y="3745695"/>
            <a:ext cx="998952" cy="217674"/>
          </a:xfrm>
          <a:custGeom>
            <a:avLst/>
            <a:gdLst>
              <a:gd name="connsiteX0" fmla="*/ 234473 w 998952"/>
              <a:gd name="connsiteY0" fmla="*/ 77291 h 217674"/>
              <a:gd name="connsiteX1" fmla="*/ 245373 w 998952"/>
              <a:gd name="connsiteY1" fmla="*/ 27268 h 217674"/>
              <a:gd name="connsiteX2" fmla="*/ 499476 w 998952"/>
              <a:gd name="connsiteY2" fmla="*/ 82638 h 217674"/>
              <a:gd name="connsiteX3" fmla="*/ 753579 w 998952"/>
              <a:gd name="connsiteY3" fmla="*/ 27268 h 217674"/>
              <a:gd name="connsiteX4" fmla="*/ 764479 w 998952"/>
              <a:gd name="connsiteY4" fmla="*/ 77291 h 217674"/>
              <a:gd name="connsiteX5" fmla="*/ 619709 w 998952"/>
              <a:gd name="connsiteY5" fmla="*/ 108837 h 217674"/>
              <a:gd name="connsiteX6" fmla="*/ 764479 w 998952"/>
              <a:gd name="connsiteY6" fmla="*/ 140383 h 217674"/>
              <a:gd name="connsiteX7" fmla="*/ 753579 w 998952"/>
              <a:gd name="connsiteY7" fmla="*/ 190406 h 217674"/>
              <a:gd name="connsiteX8" fmla="*/ 499476 w 998952"/>
              <a:gd name="connsiteY8" fmla="*/ 135036 h 217674"/>
              <a:gd name="connsiteX9" fmla="*/ 245373 w 998952"/>
              <a:gd name="connsiteY9" fmla="*/ 190406 h 217674"/>
              <a:gd name="connsiteX10" fmla="*/ 234473 w 998952"/>
              <a:gd name="connsiteY10" fmla="*/ 140383 h 217674"/>
              <a:gd name="connsiteX11" fmla="*/ 379243 w 998952"/>
              <a:gd name="connsiteY11" fmla="*/ 108837 h 217674"/>
              <a:gd name="connsiteX12" fmla="*/ 234473 w 998952"/>
              <a:gd name="connsiteY12" fmla="*/ 77291 h 21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8952" h="217674" fill="none" extrusionOk="0">
                <a:moveTo>
                  <a:pt x="234473" y="77291"/>
                </a:moveTo>
                <a:cubicBezTo>
                  <a:pt x="232496" y="62540"/>
                  <a:pt x="245222" y="48405"/>
                  <a:pt x="245373" y="27268"/>
                </a:cubicBezTo>
                <a:cubicBezTo>
                  <a:pt x="359064" y="27101"/>
                  <a:pt x="386455" y="67876"/>
                  <a:pt x="499476" y="82638"/>
                </a:cubicBezTo>
                <a:cubicBezTo>
                  <a:pt x="597050" y="31436"/>
                  <a:pt x="663080" y="72841"/>
                  <a:pt x="753579" y="27268"/>
                </a:cubicBezTo>
                <a:cubicBezTo>
                  <a:pt x="760695" y="44708"/>
                  <a:pt x="756014" y="55897"/>
                  <a:pt x="764479" y="77291"/>
                </a:cubicBezTo>
                <a:cubicBezTo>
                  <a:pt x="725486" y="86809"/>
                  <a:pt x="678220" y="80487"/>
                  <a:pt x="619709" y="108837"/>
                </a:cubicBezTo>
                <a:cubicBezTo>
                  <a:pt x="658967" y="116881"/>
                  <a:pt x="725178" y="132370"/>
                  <a:pt x="764479" y="140383"/>
                </a:cubicBezTo>
                <a:cubicBezTo>
                  <a:pt x="761080" y="160491"/>
                  <a:pt x="750874" y="175527"/>
                  <a:pt x="753579" y="190406"/>
                </a:cubicBezTo>
                <a:cubicBezTo>
                  <a:pt x="625234" y="185135"/>
                  <a:pt x="578472" y="126411"/>
                  <a:pt x="499476" y="135036"/>
                </a:cubicBezTo>
                <a:cubicBezTo>
                  <a:pt x="425748" y="163782"/>
                  <a:pt x="355622" y="152385"/>
                  <a:pt x="245373" y="190406"/>
                </a:cubicBezTo>
                <a:cubicBezTo>
                  <a:pt x="238601" y="178424"/>
                  <a:pt x="242630" y="160006"/>
                  <a:pt x="234473" y="140383"/>
                </a:cubicBezTo>
                <a:cubicBezTo>
                  <a:pt x="303892" y="121915"/>
                  <a:pt x="342783" y="123074"/>
                  <a:pt x="379243" y="108837"/>
                </a:cubicBezTo>
                <a:cubicBezTo>
                  <a:pt x="321394" y="103390"/>
                  <a:pt x="292548" y="88344"/>
                  <a:pt x="234473" y="77291"/>
                </a:cubicBezTo>
                <a:close/>
              </a:path>
              <a:path w="998952" h="217674" stroke="0" extrusionOk="0">
                <a:moveTo>
                  <a:pt x="234473" y="77291"/>
                </a:moveTo>
                <a:cubicBezTo>
                  <a:pt x="235085" y="59837"/>
                  <a:pt x="246978" y="40764"/>
                  <a:pt x="245373" y="27268"/>
                </a:cubicBezTo>
                <a:cubicBezTo>
                  <a:pt x="361375" y="39058"/>
                  <a:pt x="374464" y="87196"/>
                  <a:pt x="499476" y="82638"/>
                </a:cubicBezTo>
                <a:cubicBezTo>
                  <a:pt x="615885" y="52637"/>
                  <a:pt x="628804" y="60820"/>
                  <a:pt x="753579" y="27268"/>
                </a:cubicBezTo>
                <a:cubicBezTo>
                  <a:pt x="760577" y="48465"/>
                  <a:pt x="761998" y="67316"/>
                  <a:pt x="764479" y="77291"/>
                </a:cubicBezTo>
                <a:cubicBezTo>
                  <a:pt x="714510" y="104921"/>
                  <a:pt x="648228" y="99277"/>
                  <a:pt x="619709" y="108837"/>
                </a:cubicBezTo>
                <a:cubicBezTo>
                  <a:pt x="682686" y="121632"/>
                  <a:pt x="729066" y="136150"/>
                  <a:pt x="764479" y="140383"/>
                </a:cubicBezTo>
                <a:cubicBezTo>
                  <a:pt x="764151" y="152331"/>
                  <a:pt x="758122" y="166258"/>
                  <a:pt x="753579" y="190406"/>
                </a:cubicBezTo>
                <a:cubicBezTo>
                  <a:pt x="655943" y="196834"/>
                  <a:pt x="576620" y="146312"/>
                  <a:pt x="499476" y="135036"/>
                </a:cubicBezTo>
                <a:cubicBezTo>
                  <a:pt x="435943" y="158392"/>
                  <a:pt x="353422" y="136641"/>
                  <a:pt x="245373" y="190406"/>
                </a:cubicBezTo>
                <a:cubicBezTo>
                  <a:pt x="242027" y="179789"/>
                  <a:pt x="243471" y="155552"/>
                  <a:pt x="234473" y="140383"/>
                </a:cubicBezTo>
                <a:cubicBezTo>
                  <a:pt x="290455" y="119777"/>
                  <a:pt x="332429" y="132334"/>
                  <a:pt x="379243" y="108837"/>
                </a:cubicBezTo>
                <a:cubicBezTo>
                  <a:pt x="313085" y="95108"/>
                  <a:pt x="303725" y="90066"/>
                  <a:pt x="234473" y="77291"/>
                </a:cubicBezTo>
                <a:close/>
              </a:path>
            </a:pathLst>
          </a:custGeom>
          <a:solidFill>
            <a:srgbClr val="FF0208"/>
          </a:solidFill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mathMultiply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50" name="Multiply 449">
            <a:extLst>
              <a:ext uri="{FF2B5EF4-FFF2-40B4-BE49-F238E27FC236}">
                <a16:creationId xmlns:a16="http://schemas.microsoft.com/office/drawing/2014/main" id="{982284A5-9324-4D99-1DF9-1FA4AD8AD266}"/>
              </a:ext>
            </a:extLst>
          </p:cNvPr>
          <p:cNvSpPr/>
          <p:nvPr/>
        </p:nvSpPr>
        <p:spPr>
          <a:xfrm>
            <a:off x="2333626" y="4341564"/>
            <a:ext cx="1667898" cy="217674"/>
          </a:xfrm>
          <a:custGeom>
            <a:avLst/>
            <a:gdLst>
              <a:gd name="connsiteX0" fmla="*/ 397275 w 1667898"/>
              <a:gd name="connsiteY0" fmla="*/ 77663 h 217674"/>
              <a:gd name="connsiteX1" fmla="*/ 403900 w 1667898"/>
              <a:gd name="connsiteY1" fmla="*/ 26897 h 217674"/>
              <a:gd name="connsiteX2" fmla="*/ 833949 w 1667898"/>
              <a:gd name="connsiteY2" fmla="*/ 83021 h 217674"/>
              <a:gd name="connsiteX3" fmla="*/ 1263998 w 1667898"/>
              <a:gd name="connsiteY3" fmla="*/ 26897 h 217674"/>
              <a:gd name="connsiteX4" fmla="*/ 1270623 w 1667898"/>
              <a:gd name="connsiteY4" fmla="*/ 77663 h 217674"/>
              <a:gd name="connsiteX5" fmla="*/ 1031757 w 1667898"/>
              <a:gd name="connsiteY5" fmla="*/ 108837 h 217674"/>
              <a:gd name="connsiteX6" fmla="*/ 1270623 w 1667898"/>
              <a:gd name="connsiteY6" fmla="*/ 140011 h 217674"/>
              <a:gd name="connsiteX7" fmla="*/ 1263998 w 1667898"/>
              <a:gd name="connsiteY7" fmla="*/ 190777 h 217674"/>
              <a:gd name="connsiteX8" fmla="*/ 833949 w 1667898"/>
              <a:gd name="connsiteY8" fmla="*/ 134653 h 217674"/>
              <a:gd name="connsiteX9" fmla="*/ 403900 w 1667898"/>
              <a:gd name="connsiteY9" fmla="*/ 190777 h 217674"/>
              <a:gd name="connsiteX10" fmla="*/ 397275 w 1667898"/>
              <a:gd name="connsiteY10" fmla="*/ 140011 h 217674"/>
              <a:gd name="connsiteX11" fmla="*/ 636141 w 1667898"/>
              <a:gd name="connsiteY11" fmla="*/ 108837 h 217674"/>
              <a:gd name="connsiteX12" fmla="*/ 397275 w 1667898"/>
              <a:gd name="connsiteY12" fmla="*/ 77663 h 21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67898" h="217674" fill="none" extrusionOk="0">
                <a:moveTo>
                  <a:pt x="397275" y="77663"/>
                </a:moveTo>
                <a:cubicBezTo>
                  <a:pt x="396700" y="56190"/>
                  <a:pt x="404997" y="46323"/>
                  <a:pt x="403900" y="26897"/>
                </a:cubicBezTo>
                <a:cubicBezTo>
                  <a:pt x="610868" y="31590"/>
                  <a:pt x="724335" y="116408"/>
                  <a:pt x="833949" y="83021"/>
                </a:cubicBezTo>
                <a:cubicBezTo>
                  <a:pt x="964172" y="34744"/>
                  <a:pt x="1169392" y="48163"/>
                  <a:pt x="1263998" y="26897"/>
                </a:cubicBezTo>
                <a:cubicBezTo>
                  <a:pt x="1269659" y="49859"/>
                  <a:pt x="1266050" y="57200"/>
                  <a:pt x="1270623" y="77663"/>
                </a:cubicBezTo>
                <a:cubicBezTo>
                  <a:pt x="1162575" y="100037"/>
                  <a:pt x="1095511" y="99047"/>
                  <a:pt x="1031757" y="108837"/>
                </a:cubicBezTo>
                <a:cubicBezTo>
                  <a:pt x="1085576" y="94168"/>
                  <a:pt x="1209125" y="146343"/>
                  <a:pt x="1270623" y="140011"/>
                </a:cubicBezTo>
                <a:cubicBezTo>
                  <a:pt x="1273477" y="164066"/>
                  <a:pt x="1265299" y="172166"/>
                  <a:pt x="1263998" y="190777"/>
                </a:cubicBezTo>
                <a:cubicBezTo>
                  <a:pt x="1165200" y="218310"/>
                  <a:pt x="931352" y="105803"/>
                  <a:pt x="833949" y="134653"/>
                </a:cubicBezTo>
                <a:cubicBezTo>
                  <a:pt x="694437" y="158473"/>
                  <a:pt x="504354" y="153748"/>
                  <a:pt x="403900" y="190777"/>
                </a:cubicBezTo>
                <a:cubicBezTo>
                  <a:pt x="397484" y="171972"/>
                  <a:pt x="400004" y="152900"/>
                  <a:pt x="397275" y="140011"/>
                </a:cubicBezTo>
                <a:cubicBezTo>
                  <a:pt x="507231" y="101151"/>
                  <a:pt x="530502" y="143822"/>
                  <a:pt x="636141" y="108837"/>
                </a:cubicBezTo>
                <a:cubicBezTo>
                  <a:pt x="566625" y="114471"/>
                  <a:pt x="458486" y="68265"/>
                  <a:pt x="397275" y="77663"/>
                </a:cubicBezTo>
                <a:close/>
              </a:path>
              <a:path w="1667898" h="217674" stroke="0" extrusionOk="0">
                <a:moveTo>
                  <a:pt x="397275" y="77663"/>
                </a:moveTo>
                <a:cubicBezTo>
                  <a:pt x="394517" y="52017"/>
                  <a:pt x="404424" y="45090"/>
                  <a:pt x="403900" y="26897"/>
                </a:cubicBezTo>
                <a:cubicBezTo>
                  <a:pt x="529127" y="-890"/>
                  <a:pt x="624801" y="67929"/>
                  <a:pt x="833949" y="83021"/>
                </a:cubicBezTo>
                <a:cubicBezTo>
                  <a:pt x="955626" y="25876"/>
                  <a:pt x="1071198" y="64411"/>
                  <a:pt x="1263998" y="26897"/>
                </a:cubicBezTo>
                <a:cubicBezTo>
                  <a:pt x="1268573" y="50098"/>
                  <a:pt x="1267649" y="57821"/>
                  <a:pt x="1270623" y="77663"/>
                </a:cubicBezTo>
                <a:cubicBezTo>
                  <a:pt x="1165159" y="91540"/>
                  <a:pt x="1084896" y="86193"/>
                  <a:pt x="1031757" y="108837"/>
                </a:cubicBezTo>
                <a:cubicBezTo>
                  <a:pt x="1114717" y="107661"/>
                  <a:pt x="1185682" y="134748"/>
                  <a:pt x="1270623" y="140011"/>
                </a:cubicBezTo>
                <a:cubicBezTo>
                  <a:pt x="1270453" y="157995"/>
                  <a:pt x="1266959" y="167281"/>
                  <a:pt x="1263998" y="190777"/>
                </a:cubicBezTo>
                <a:cubicBezTo>
                  <a:pt x="1082710" y="169285"/>
                  <a:pt x="944783" y="146126"/>
                  <a:pt x="833949" y="134653"/>
                </a:cubicBezTo>
                <a:cubicBezTo>
                  <a:pt x="621576" y="173504"/>
                  <a:pt x="581163" y="162158"/>
                  <a:pt x="403900" y="190777"/>
                </a:cubicBezTo>
                <a:cubicBezTo>
                  <a:pt x="397662" y="169916"/>
                  <a:pt x="404541" y="157313"/>
                  <a:pt x="397275" y="140011"/>
                </a:cubicBezTo>
                <a:cubicBezTo>
                  <a:pt x="495696" y="117400"/>
                  <a:pt x="591733" y="142222"/>
                  <a:pt x="636141" y="108837"/>
                </a:cubicBezTo>
                <a:cubicBezTo>
                  <a:pt x="548458" y="123149"/>
                  <a:pt x="465132" y="72491"/>
                  <a:pt x="397275" y="77663"/>
                </a:cubicBezTo>
                <a:close/>
              </a:path>
            </a:pathLst>
          </a:custGeom>
          <a:solidFill>
            <a:srgbClr val="FF0208"/>
          </a:solidFill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mathMultiply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3" name="Graphic 2" descr="Empty battery outline">
            <a:extLst>
              <a:ext uri="{FF2B5EF4-FFF2-40B4-BE49-F238E27FC236}">
                <a16:creationId xmlns:a16="http://schemas.microsoft.com/office/drawing/2014/main" id="{9C9A8D5E-C2AA-7E41-CE36-FE2DF2B9B7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723442" y="2680023"/>
            <a:ext cx="914400" cy="556591"/>
          </a:xfrm>
          <a:prstGeom prst="rect">
            <a:avLst/>
          </a:prstGeom>
        </p:spPr>
      </p:pic>
      <p:sp>
        <p:nvSpPr>
          <p:cNvPr id="5" name="Flowchart: Process 29">
            <a:extLst>
              <a:ext uri="{FF2B5EF4-FFF2-40B4-BE49-F238E27FC236}">
                <a16:creationId xmlns:a16="http://schemas.microsoft.com/office/drawing/2014/main" id="{C736447A-45FC-C6C6-A5F9-2F2E61F6DE26}"/>
              </a:ext>
            </a:extLst>
          </p:cNvPr>
          <p:cNvSpPr/>
          <p:nvPr/>
        </p:nvSpPr>
        <p:spPr>
          <a:xfrm>
            <a:off x="2080924" y="3088544"/>
            <a:ext cx="197642" cy="10239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" name="Flowchart: Process 30">
            <a:extLst>
              <a:ext uri="{FF2B5EF4-FFF2-40B4-BE49-F238E27FC236}">
                <a16:creationId xmlns:a16="http://schemas.microsoft.com/office/drawing/2014/main" id="{034DF420-FAC5-1640-FF5B-460A8C06D741}"/>
              </a:ext>
            </a:extLst>
          </p:cNvPr>
          <p:cNvSpPr/>
          <p:nvPr/>
        </p:nvSpPr>
        <p:spPr>
          <a:xfrm>
            <a:off x="2080924" y="3223085"/>
            <a:ext cx="197642" cy="10239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64032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50C60-2AC1-450A-A6AD-69CBAD069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6A4EDDA-A310-405D-F285-0FF462FFBC31}"/>
              </a:ext>
            </a:extLst>
          </p:cNvPr>
          <p:cNvGrpSpPr/>
          <p:nvPr/>
        </p:nvGrpSpPr>
        <p:grpSpPr>
          <a:xfrm>
            <a:off x="0" y="2444569"/>
            <a:ext cx="11465783" cy="4413431"/>
            <a:chOff x="111316" y="817744"/>
            <a:chExt cx="11465783" cy="4413431"/>
          </a:xfrm>
        </p:grpSpPr>
        <p:sp>
          <p:nvSpPr>
            <p:cNvPr id="2" name="Flowchart: Process 1">
              <a:extLst>
                <a:ext uri="{FF2B5EF4-FFF2-40B4-BE49-F238E27FC236}">
                  <a16:creationId xmlns:a16="http://schemas.microsoft.com/office/drawing/2014/main" id="{8A329983-2AA2-FB24-D095-064A8D3C0B16}"/>
                </a:ext>
              </a:extLst>
            </p:cNvPr>
            <p:cNvSpPr/>
            <p:nvPr/>
          </p:nvSpPr>
          <p:spPr>
            <a:xfrm>
              <a:off x="1057523" y="1427837"/>
              <a:ext cx="10090206" cy="930303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" name="Flowchart: Process 2">
              <a:extLst>
                <a:ext uri="{FF2B5EF4-FFF2-40B4-BE49-F238E27FC236}">
                  <a16:creationId xmlns:a16="http://schemas.microsoft.com/office/drawing/2014/main" id="{66D46EED-E2C3-1B22-D5A1-903BCE5A021F}"/>
                </a:ext>
              </a:extLst>
            </p:cNvPr>
            <p:cNvSpPr/>
            <p:nvPr/>
          </p:nvSpPr>
          <p:spPr>
            <a:xfrm>
              <a:off x="1057523" y="3012692"/>
              <a:ext cx="10090206" cy="930303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48B39EA-9787-05B5-2B5F-1F458B6F581C}"/>
                </a:ext>
              </a:extLst>
            </p:cNvPr>
            <p:cNvSpPr txBox="1"/>
            <p:nvPr/>
          </p:nvSpPr>
          <p:spPr>
            <a:xfrm>
              <a:off x="779227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07:00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76D040D-0019-D022-B637-C772E4CD5CC9}"/>
                </a:ext>
              </a:extLst>
            </p:cNvPr>
            <p:cNvCxnSpPr>
              <a:cxnSpLocks/>
            </p:cNvCxnSpPr>
            <p:nvPr/>
          </p:nvCxnSpPr>
          <p:spPr>
            <a:xfrm>
              <a:off x="1057523" y="4969565"/>
              <a:ext cx="10519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0637AA-75A4-FFB8-8B27-C33C2563E7DB}"/>
                </a:ext>
              </a:extLst>
            </p:cNvPr>
            <p:cNvSpPr txBox="1"/>
            <p:nvPr/>
          </p:nvSpPr>
          <p:spPr>
            <a:xfrm>
              <a:off x="10869433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21:00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1923CF-23F8-E329-EBFF-F2B8BC093B3F}"/>
                </a:ext>
              </a:extLst>
            </p:cNvPr>
            <p:cNvSpPr txBox="1"/>
            <p:nvPr/>
          </p:nvSpPr>
          <p:spPr>
            <a:xfrm>
              <a:off x="2220685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09:00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5F5119-BDAC-FECF-7B3F-79A4DE72CE2D}"/>
                </a:ext>
              </a:extLst>
            </p:cNvPr>
            <p:cNvSpPr txBox="1"/>
            <p:nvPr/>
          </p:nvSpPr>
          <p:spPr>
            <a:xfrm>
              <a:off x="3662143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11:00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5FEB12-DFC0-6FA4-573A-AB3E0DCE59F0}"/>
                </a:ext>
              </a:extLst>
            </p:cNvPr>
            <p:cNvSpPr txBox="1"/>
            <p:nvPr/>
          </p:nvSpPr>
          <p:spPr>
            <a:xfrm>
              <a:off x="5103601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13:00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94817F-24B1-4BBA-9B56-5CD5FD015327}"/>
                </a:ext>
              </a:extLst>
            </p:cNvPr>
            <p:cNvSpPr txBox="1"/>
            <p:nvPr/>
          </p:nvSpPr>
          <p:spPr>
            <a:xfrm>
              <a:off x="6545059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15:00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314729-2CBB-A7D9-D62A-C6FC8BFE0DA6}"/>
                </a:ext>
              </a:extLst>
            </p:cNvPr>
            <p:cNvSpPr txBox="1"/>
            <p:nvPr/>
          </p:nvSpPr>
          <p:spPr>
            <a:xfrm>
              <a:off x="7986517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17:00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A35569-EF7F-7955-4D05-85898A3D37BE}"/>
                </a:ext>
              </a:extLst>
            </p:cNvPr>
            <p:cNvSpPr txBox="1"/>
            <p:nvPr/>
          </p:nvSpPr>
          <p:spPr>
            <a:xfrm>
              <a:off x="9427975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19:00</a:t>
              </a:r>
            </a:p>
          </p:txBody>
        </p:sp>
        <p:pic>
          <p:nvPicPr>
            <p:cNvPr id="290" name="Graphic 289" descr="Bus outline">
              <a:extLst>
                <a:ext uri="{FF2B5EF4-FFF2-40B4-BE49-F238E27FC236}">
                  <a16:creationId xmlns:a16="http://schemas.microsoft.com/office/drawing/2014/main" id="{E4726051-9657-5A15-D5F5-1AF3EE70D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316" y="3028595"/>
              <a:ext cx="914400" cy="914400"/>
            </a:xfrm>
            <a:prstGeom prst="rect">
              <a:avLst/>
            </a:prstGeom>
          </p:spPr>
        </p:pic>
        <p:pic>
          <p:nvPicPr>
            <p:cNvPr id="291" name="Graphic 290" descr="Bus outline">
              <a:extLst>
                <a:ext uri="{FF2B5EF4-FFF2-40B4-BE49-F238E27FC236}">
                  <a16:creationId xmlns:a16="http://schemas.microsoft.com/office/drawing/2014/main" id="{BABA6DA3-27B7-86AC-828D-A9DDF58F7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316" y="1488798"/>
              <a:ext cx="914400" cy="914400"/>
            </a:xfrm>
            <a:prstGeom prst="rect">
              <a:avLst/>
            </a:prstGeom>
          </p:spPr>
        </p:pic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CDF3FBE5-1AF4-93E0-3C89-10C047C49DD7}"/>
                </a:ext>
              </a:extLst>
            </p:cNvPr>
            <p:cNvSpPr/>
            <p:nvPr/>
          </p:nvSpPr>
          <p:spPr>
            <a:xfrm>
              <a:off x="3923965" y="817744"/>
              <a:ext cx="1876508" cy="3640287"/>
            </a:xfrm>
            <a:prstGeom prst="flowChartProcess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9EF6887-8FF0-5F97-ABC2-75410E5DA1AE}"/>
                </a:ext>
              </a:extLst>
            </p:cNvPr>
            <p:cNvGrpSpPr/>
            <p:nvPr/>
          </p:nvGrpSpPr>
          <p:grpSpPr>
            <a:xfrm>
              <a:off x="3369196" y="874294"/>
              <a:ext cx="556591" cy="914400"/>
              <a:chOff x="440797" y="2742558"/>
              <a:chExt cx="556591" cy="914400"/>
            </a:xfrm>
          </p:grpSpPr>
          <p:pic>
            <p:nvPicPr>
              <p:cNvPr id="20" name="Graphic 19" descr="Empty battery outline">
                <a:extLst>
                  <a:ext uri="{FF2B5EF4-FFF2-40B4-BE49-F238E27FC236}">
                    <a16:creationId xmlns:a16="http://schemas.microsoft.com/office/drawing/2014/main" id="{2110F158-552A-C631-FCBF-EFEE21422D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200000">
                <a:off x="261893" y="2921462"/>
                <a:ext cx="914400" cy="556591"/>
              </a:xfrm>
              <a:prstGeom prst="rect">
                <a:avLst/>
              </a:prstGeom>
            </p:spPr>
          </p:pic>
          <p:sp>
            <p:nvSpPr>
              <p:cNvPr id="22" name="Flowchart: Process 21">
                <a:extLst>
                  <a:ext uri="{FF2B5EF4-FFF2-40B4-BE49-F238E27FC236}">
                    <a16:creationId xmlns:a16="http://schemas.microsoft.com/office/drawing/2014/main" id="{9BEE0370-0602-1952-557A-5535BD0E94A7}"/>
                  </a:ext>
                </a:extLst>
              </p:cNvPr>
              <p:cNvSpPr/>
              <p:nvPr/>
            </p:nvSpPr>
            <p:spPr>
              <a:xfrm>
                <a:off x="619375" y="3464524"/>
                <a:ext cx="197642" cy="102394"/>
              </a:xfrm>
              <a:prstGeom prst="flowChartProcess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A231959-7F05-D265-C9D4-B1FF24F0FCB3}"/>
                </a:ext>
              </a:extLst>
            </p:cNvPr>
            <p:cNvGrpSpPr/>
            <p:nvPr/>
          </p:nvGrpSpPr>
          <p:grpSpPr>
            <a:xfrm>
              <a:off x="4021204" y="1520936"/>
              <a:ext cx="1749287" cy="771275"/>
              <a:chOff x="470112" y="792690"/>
              <a:chExt cx="11008547" cy="5436913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406D583-0C25-2074-E8FE-056182185E07}"/>
                  </a:ext>
                </a:extLst>
              </p:cNvPr>
              <p:cNvSpPr/>
              <p:nvPr/>
            </p:nvSpPr>
            <p:spPr>
              <a:xfrm>
                <a:off x="762727" y="1910965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A876C6E-18F4-D544-09E2-DFF7130102F5}"/>
                  </a:ext>
                </a:extLst>
              </p:cNvPr>
              <p:cNvSpPr/>
              <p:nvPr/>
            </p:nvSpPr>
            <p:spPr>
              <a:xfrm>
                <a:off x="762727" y="2460930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B16EFB0-B324-B011-C2B5-09D99FBD6B78}"/>
                  </a:ext>
                </a:extLst>
              </p:cNvPr>
              <p:cNvSpPr/>
              <p:nvPr/>
            </p:nvSpPr>
            <p:spPr>
              <a:xfrm>
                <a:off x="762727" y="3010895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81D38A3-E89E-E07D-1EC8-ABE661C05C6B}"/>
                  </a:ext>
                </a:extLst>
              </p:cNvPr>
              <p:cNvSpPr/>
              <p:nvPr/>
            </p:nvSpPr>
            <p:spPr>
              <a:xfrm>
                <a:off x="762726" y="817609"/>
                <a:ext cx="712269" cy="48126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CEF8D2E-751B-F956-FDF7-EFB1C8A10453}"/>
                  </a:ext>
                </a:extLst>
              </p:cNvPr>
              <p:cNvSpPr/>
              <p:nvPr/>
            </p:nvSpPr>
            <p:spPr>
              <a:xfrm>
                <a:off x="470112" y="4080100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EB883FD-C278-9178-2813-D10617045090}"/>
                  </a:ext>
                </a:extLst>
              </p:cNvPr>
              <p:cNvSpPr/>
              <p:nvPr/>
            </p:nvSpPr>
            <p:spPr>
              <a:xfrm>
                <a:off x="470112" y="4630065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7023905-D72C-47E4-AD7A-F7401F1886C5}"/>
                  </a:ext>
                </a:extLst>
              </p:cNvPr>
              <p:cNvSpPr/>
              <p:nvPr/>
            </p:nvSpPr>
            <p:spPr>
              <a:xfrm>
                <a:off x="470112" y="5180030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AD2C285-5D37-AC1F-7F06-E23B32733DF2}"/>
                  </a:ext>
                </a:extLst>
              </p:cNvPr>
              <p:cNvSpPr/>
              <p:nvPr/>
            </p:nvSpPr>
            <p:spPr>
              <a:xfrm>
                <a:off x="1182381" y="4080100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FAC54A2-6F82-43D6-405F-D88C14751CA6}"/>
                  </a:ext>
                </a:extLst>
              </p:cNvPr>
              <p:cNvSpPr/>
              <p:nvPr/>
            </p:nvSpPr>
            <p:spPr>
              <a:xfrm>
                <a:off x="1182381" y="4630065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D5D8AD0-37B9-C389-BC34-1F677D1DD917}"/>
                  </a:ext>
                </a:extLst>
              </p:cNvPr>
              <p:cNvSpPr/>
              <p:nvPr/>
            </p:nvSpPr>
            <p:spPr>
              <a:xfrm>
                <a:off x="1182381" y="5180030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F2C5D95-0BCC-7861-5BFC-9928BEB9668C}"/>
                  </a:ext>
                </a:extLst>
              </p:cNvPr>
              <p:cNvSpPr/>
              <p:nvPr/>
            </p:nvSpPr>
            <p:spPr>
              <a:xfrm>
                <a:off x="470112" y="5727100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F572EDB-0B4C-151D-6F97-1EEA1CAEAE02}"/>
                  </a:ext>
                </a:extLst>
              </p:cNvPr>
              <p:cNvSpPr/>
              <p:nvPr/>
            </p:nvSpPr>
            <p:spPr>
              <a:xfrm>
                <a:off x="1182381" y="5727100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B2CF9E7-CAFE-859E-5A56-D432ED2A63F8}"/>
                  </a:ext>
                </a:extLst>
              </p:cNvPr>
              <p:cNvSpPr/>
              <p:nvPr/>
            </p:nvSpPr>
            <p:spPr>
              <a:xfrm>
                <a:off x="2186023" y="2258276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F446258-126C-00A1-4260-012D3AAE095E}"/>
                  </a:ext>
                </a:extLst>
              </p:cNvPr>
              <p:cNvSpPr/>
              <p:nvPr/>
            </p:nvSpPr>
            <p:spPr>
              <a:xfrm>
                <a:off x="2186023" y="2808241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A97B1E3-17BE-5875-6C08-BDCF8AE89BF6}"/>
                  </a:ext>
                </a:extLst>
              </p:cNvPr>
              <p:cNvSpPr/>
              <p:nvPr/>
            </p:nvSpPr>
            <p:spPr>
              <a:xfrm>
                <a:off x="2186023" y="3358206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0C77E8E-11AB-C48C-2EA9-1B4C23BE5C61}"/>
                  </a:ext>
                </a:extLst>
              </p:cNvPr>
              <p:cNvSpPr/>
              <p:nvPr/>
            </p:nvSpPr>
            <p:spPr>
              <a:xfrm>
                <a:off x="2898292" y="225827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55A0342-0062-6191-1A4E-29A65BB6972B}"/>
                  </a:ext>
                </a:extLst>
              </p:cNvPr>
              <p:cNvSpPr/>
              <p:nvPr/>
            </p:nvSpPr>
            <p:spPr>
              <a:xfrm>
                <a:off x="2898292" y="2808241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719928E-E162-DABF-A5F3-7D5BEB227E89}"/>
                  </a:ext>
                </a:extLst>
              </p:cNvPr>
              <p:cNvSpPr/>
              <p:nvPr/>
            </p:nvSpPr>
            <p:spPr>
              <a:xfrm>
                <a:off x="2898292" y="335820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5F746AE-AD43-314C-38C8-CE74FFF6B123}"/>
                  </a:ext>
                </a:extLst>
              </p:cNvPr>
              <p:cNvSpPr/>
              <p:nvPr/>
            </p:nvSpPr>
            <p:spPr>
              <a:xfrm>
                <a:off x="2186023" y="3908171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754EE94-A73A-572E-54F7-CC9C6122AAE4}"/>
                  </a:ext>
                </a:extLst>
              </p:cNvPr>
              <p:cNvSpPr/>
              <p:nvPr/>
            </p:nvSpPr>
            <p:spPr>
              <a:xfrm>
                <a:off x="2898292" y="3908171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097FF08-0A0D-9C73-4B4E-6A3EEC74D7EB}"/>
                  </a:ext>
                </a:extLst>
              </p:cNvPr>
              <p:cNvSpPr/>
              <p:nvPr/>
            </p:nvSpPr>
            <p:spPr>
              <a:xfrm>
                <a:off x="3625763" y="2258485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0F44FA3-CD88-BB9D-920B-21555F9CE57E}"/>
                  </a:ext>
                </a:extLst>
              </p:cNvPr>
              <p:cNvSpPr/>
              <p:nvPr/>
            </p:nvSpPr>
            <p:spPr>
              <a:xfrm>
                <a:off x="3625763" y="2808450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E992E6C-77FF-5516-0635-C5188D5B249E}"/>
                  </a:ext>
                </a:extLst>
              </p:cNvPr>
              <p:cNvSpPr/>
              <p:nvPr/>
            </p:nvSpPr>
            <p:spPr>
              <a:xfrm>
                <a:off x="3625763" y="3358415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485194A-6C3B-D788-2022-6836AF7CB386}"/>
                  </a:ext>
                </a:extLst>
              </p:cNvPr>
              <p:cNvSpPr/>
              <p:nvPr/>
            </p:nvSpPr>
            <p:spPr>
              <a:xfrm>
                <a:off x="3625763" y="3908380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9266C0A-A9D4-0832-A8F5-A89EF889883A}"/>
                  </a:ext>
                </a:extLst>
              </p:cNvPr>
              <p:cNvSpPr/>
              <p:nvPr/>
            </p:nvSpPr>
            <p:spPr>
              <a:xfrm>
                <a:off x="2186023" y="4458136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1F0FA8B-9C0A-8434-CD8C-8D03D8B52245}"/>
                  </a:ext>
                </a:extLst>
              </p:cNvPr>
              <p:cNvSpPr/>
              <p:nvPr/>
            </p:nvSpPr>
            <p:spPr>
              <a:xfrm>
                <a:off x="2898292" y="445813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4B7E78C-5ABD-CDE5-49B2-8D15DBE71FCE}"/>
                  </a:ext>
                </a:extLst>
              </p:cNvPr>
              <p:cNvSpPr/>
              <p:nvPr/>
            </p:nvSpPr>
            <p:spPr>
              <a:xfrm>
                <a:off x="3625763" y="4458345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E7A1424-D890-0106-7049-BC7F755201CD}"/>
                  </a:ext>
                </a:extLst>
              </p:cNvPr>
              <p:cNvSpPr/>
              <p:nvPr/>
            </p:nvSpPr>
            <p:spPr>
              <a:xfrm>
                <a:off x="4766198" y="1963624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19A6832-AFE9-819D-F8B1-E48265E2B267}"/>
                  </a:ext>
                </a:extLst>
              </p:cNvPr>
              <p:cNvSpPr/>
              <p:nvPr/>
            </p:nvSpPr>
            <p:spPr>
              <a:xfrm>
                <a:off x="4766198" y="2513589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1A03155-DEEC-B145-1A9F-CCBA89AF16C9}"/>
                  </a:ext>
                </a:extLst>
              </p:cNvPr>
              <p:cNvSpPr/>
              <p:nvPr/>
            </p:nvSpPr>
            <p:spPr>
              <a:xfrm>
                <a:off x="4767513" y="3048872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A706DBA-82E1-F116-9A51-7BA038A5EE22}"/>
                  </a:ext>
                </a:extLst>
              </p:cNvPr>
              <p:cNvSpPr/>
              <p:nvPr/>
            </p:nvSpPr>
            <p:spPr>
              <a:xfrm>
                <a:off x="5478467" y="1963624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314ECB9-85EA-BA91-B5A7-E077D8F55A64}"/>
                  </a:ext>
                </a:extLst>
              </p:cNvPr>
              <p:cNvSpPr/>
              <p:nvPr/>
            </p:nvSpPr>
            <p:spPr>
              <a:xfrm>
                <a:off x="5478467" y="2513589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FFA6C15-14A8-0035-B733-98B8770AF4A3}"/>
                  </a:ext>
                </a:extLst>
              </p:cNvPr>
              <p:cNvSpPr/>
              <p:nvPr/>
            </p:nvSpPr>
            <p:spPr>
              <a:xfrm>
                <a:off x="5479782" y="304887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0008E8B-4EB2-30A3-1821-2054FDCC52C8}"/>
                  </a:ext>
                </a:extLst>
              </p:cNvPr>
              <p:cNvSpPr/>
              <p:nvPr/>
            </p:nvSpPr>
            <p:spPr>
              <a:xfrm>
                <a:off x="6190738" y="1963624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0C71BD2-3655-F9D2-9B46-B375D434101A}"/>
                  </a:ext>
                </a:extLst>
              </p:cNvPr>
              <p:cNvSpPr/>
              <p:nvPr/>
            </p:nvSpPr>
            <p:spPr>
              <a:xfrm>
                <a:off x="6190738" y="2513589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2094FF9-615E-0836-950C-9F06A59AD159}"/>
                  </a:ext>
                </a:extLst>
              </p:cNvPr>
              <p:cNvSpPr/>
              <p:nvPr/>
            </p:nvSpPr>
            <p:spPr>
              <a:xfrm>
                <a:off x="6192053" y="304887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0026A2D-1648-5171-1F26-BD7629624AE6}"/>
                  </a:ext>
                </a:extLst>
              </p:cNvPr>
              <p:cNvSpPr/>
              <p:nvPr/>
            </p:nvSpPr>
            <p:spPr>
              <a:xfrm>
                <a:off x="4767513" y="3598837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1407968-6796-0C8E-C327-1D4997C41E45}"/>
                  </a:ext>
                </a:extLst>
              </p:cNvPr>
              <p:cNvSpPr/>
              <p:nvPr/>
            </p:nvSpPr>
            <p:spPr>
              <a:xfrm>
                <a:off x="5479782" y="359883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C34724E-AC0F-595F-95C4-FDAED8FCF362}"/>
                  </a:ext>
                </a:extLst>
              </p:cNvPr>
              <p:cNvSpPr/>
              <p:nvPr/>
            </p:nvSpPr>
            <p:spPr>
              <a:xfrm>
                <a:off x="4767513" y="4148802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5F1F5E1-D332-93BA-220C-3F22B9C30875}"/>
                  </a:ext>
                </a:extLst>
              </p:cNvPr>
              <p:cNvSpPr/>
              <p:nvPr/>
            </p:nvSpPr>
            <p:spPr>
              <a:xfrm>
                <a:off x="5479782" y="414880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2B292234-2982-9C61-AD8C-45187935A097}"/>
                  </a:ext>
                </a:extLst>
              </p:cNvPr>
              <p:cNvSpPr/>
              <p:nvPr/>
            </p:nvSpPr>
            <p:spPr>
              <a:xfrm>
                <a:off x="6192053" y="359883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1F9FD8CA-0A30-965D-3305-811979C8AE46}"/>
                  </a:ext>
                </a:extLst>
              </p:cNvPr>
              <p:cNvSpPr/>
              <p:nvPr/>
            </p:nvSpPr>
            <p:spPr>
              <a:xfrm>
                <a:off x="6192053" y="414880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DC63EBB9-CE61-E685-A2C4-7E1561A2F508}"/>
                  </a:ext>
                </a:extLst>
              </p:cNvPr>
              <p:cNvSpPr/>
              <p:nvPr/>
            </p:nvSpPr>
            <p:spPr>
              <a:xfrm>
                <a:off x="6903007" y="1963624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CB95E7F7-CC36-68C3-69A9-6CA0B9DE2C09}"/>
                  </a:ext>
                </a:extLst>
              </p:cNvPr>
              <p:cNvSpPr/>
              <p:nvPr/>
            </p:nvSpPr>
            <p:spPr>
              <a:xfrm>
                <a:off x="6903007" y="2513589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0C15A4D2-8152-1484-2068-F3A090DE5648}"/>
                  </a:ext>
                </a:extLst>
              </p:cNvPr>
              <p:cNvSpPr/>
              <p:nvPr/>
            </p:nvSpPr>
            <p:spPr>
              <a:xfrm>
                <a:off x="6904322" y="3048872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BEE8D4FA-709A-73C0-29EC-0F7C68CAB6C9}"/>
                  </a:ext>
                </a:extLst>
              </p:cNvPr>
              <p:cNvSpPr/>
              <p:nvPr/>
            </p:nvSpPr>
            <p:spPr>
              <a:xfrm>
                <a:off x="6904322" y="359883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FEB9786A-86AF-12D0-856B-0657CA3EEC19}"/>
                  </a:ext>
                </a:extLst>
              </p:cNvPr>
              <p:cNvSpPr/>
              <p:nvPr/>
            </p:nvSpPr>
            <p:spPr>
              <a:xfrm>
                <a:off x="6904322" y="414880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4C5A2C1E-D3EC-5DA8-DFB2-F44CCCEEC3BF}"/>
                  </a:ext>
                </a:extLst>
              </p:cNvPr>
              <p:cNvSpPr/>
              <p:nvPr/>
            </p:nvSpPr>
            <p:spPr>
              <a:xfrm>
                <a:off x="4767513" y="469876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EAC7B0C9-2EC7-847B-5036-4F4FCFD3B55D}"/>
                  </a:ext>
                </a:extLst>
              </p:cNvPr>
              <p:cNvSpPr/>
              <p:nvPr/>
            </p:nvSpPr>
            <p:spPr>
              <a:xfrm>
                <a:off x="5479782" y="469876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DBC43BE2-B35C-EBBF-8D10-F7080EC8D7FB}"/>
                  </a:ext>
                </a:extLst>
              </p:cNvPr>
              <p:cNvSpPr/>
              <p:nvPr/>
            </p:nvSpPr>
            <p:spPr>
              <a:xfrm>
                <a:off x="6192053" y="469876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B197AF7E-2A23-5312-1F36-E2F5FD589B60}"/>
                  </a:ext>
                </a:extLst>
              </p:cNvPr>
              <p:cNvSpPr/>
              <p:nvPr/>
            </p:nvSpPr>
            <p:spPr>
              <a:xfrm>
                <a:off x="6904322" y="469876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1BD46F4A-E6CD-ACD0-099F-4B6CD16882F9}"/>
                  </a:ext>
                </a:extLst>
              </p:cNvPr>
              <p:cNvSpPr/>
              <p:nvPr/>
            </p:nvSpPr>
            <p:spPr>
              <a:xfrm>
                <a:off x="7912637" y="1755861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966545DA-A1B1-5D10-E736-4578A80A16E1}"/>
                  </a:ext>
                </a:extLst>
              </p:cNvPr>
              <p:cNvSpPr/>
              <p:nvPr/>
            </p:nvSpPr>
            <p:spPr>
              <a:xfrm>
                <a:off x="7912637" y="2305826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344E6AA5-A38D-FEE6-F034-1D9643A51BBA}"/>
                  </a:ext>
                </a:extLst>
              </p:cNvPr>
              <p:cNvSpPr/>
              <p:nvPr/>
            </p:nvSpPr>
            <p:spPr>
              <a:xfrm>
                <a:off x="8624906" y="1755861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BC7B1DA1-325B-7B9E-EB50-0228894134C1}"/>
                  </a:ext>
                </a:extLst>
              </p:cNvPr>
              <p:cNvSpPr/>
              <p:nvPr/>
            </p:nvSpPr>
            <p:spPr>
              <a:xfrm>
                <a:off x="8624906" y="230582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DC68E6D2-7DDA-8369-5339-6FA3215979A6}"/>
                  </a:ext>
                </a:extLst>
              </p:cNvPr>
              <p:cNvSpPr/>
              <p:nvPr/>
            </p:nvSpPr>
            <p:spPr>
              <a:xfrm>
                <a:off x="9337177" y="1755861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111D8C81-6D7C-0DB9-228C-F2C7C6B05DA5}"/>
                  </a:ext>
                </a:extLst>
              </p:cNvPr>
              <p:cNvSpPr/>
              <p:nvPr/>
            </p:nvSpPr>
            <p:spPr>
              <a:xfrm>
                <a:off x="9337177" y="2305826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E4DF0570-5C70-72A4-699E-7CB2F58AD27A}"/>
                  </a:ext>
                </a:extLst>
              </p:cNvPr>
              <p:cNvSpPr/>
              <p:nvPr/>
            </p:nvSpPr>
            <p:spPr>
              <a:xfrm>
                <a:off x="7912637" y="2874257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121D91A3-E4BB-4341-2FAB-98B58C2AD4D5}"/>
                  </a:ext>
                </a:extLst>
              </p:cNvPr>
              <p:cNvSpPr/>
              <p:nvPr/>
            </p:nvSpPr>
            <p:spPr>
              <a:xfrm>
                <a:off x="8624906" y="287425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05EF8BCD-62D5-4F43-2665-EB286BCC7AC5}"/>
                  </a:ext>
                </a:extLst>
              </p:cNvPr>
              <p:cNvSpPr/>
              <p:nvPr/>
            </p:nvSpPr>
            <p:spPr>
              <a:xfrm>
                <a:off x="7907962" y="3435067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8BD5563D-8E3B-FA61-30C4-9622D4E0D9F2}"/>
                  </a:ext>
                </a:extLst>
              </p:cNvPr>
              <p:cNvSpPr/>
              <p:nvPr/>
            </p:nvSpPr>
            <p:spPr>
              <a:xfrm>
                <a:off x="7907962" y="3985032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C3A30849-4F1B-5F76-870A-7590B3F0FE0F}"/>
                  </a:ext>
                </a:extLst>
              </p:cNvPr>
              <p:cNvSpPr/>
              <p:nvPr/>
            </p:nvSpPr>
            <p:spPr>
              <a:xfrm>
                <a:off x="8620231" y="343506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5B7862F8-0771-DA1E-8E5F-67F153622DD0}"/>
                  </a:ext>
                </a:extLst>
              </p:cNvPr>
              <p:cNvSpPr/>
              <p:nvPr/>
            </p:nvSpPr>
            <p:spPr>
              <a:xfrm>
                <a:off x="8620231" y="3985032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67CB99CD-5CF2-AAAA-303F-F8CF2CD72B4B}"/>
                  </a:ext>
                </a:extLst>
              </p:cNvPr>
              <p:cNvSpPr/>
              <p:nvPr/>
            </p:nvSpPr>
            <p:spPr>
              <a:xfrm>
                <a:off x="9337177" y="287425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B6163832-BDCB-32DC-85E1-4BDBDF8D2766}"/>
                  </a:ext>
                </a:extLst>
              </p:cNvPr>
              <p:cNvSpPr/>
              <p:nvPr/>
            </p:nvSpPr>
            <p:spPr>
              <a:xfrm>
                <a:off x="9332502" y="343506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019F9E26-1D49-1CB6-0A38-44C19D633F13}"/>
                  </a:ext>
                </a:extLst>
              </p:cNvPr>
              <p:cNvSpPr/>
              <p:nvPr/>
            </p:nvSpPr>
            <p:spPr>
              <a:xfrm>
                <a:off x="9332502" y="398503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F0343808-452A-5F8E-4C3A-D787924DF87D}"/>
                  </a:ext>
                </a:extLst>
              </p:cNvPr>
              <p:cNvSpPr/>
              <p:nvPr/>
            </p:nvSpPr>
            <p:spPr>
              <a:xfrm>
                <a:off x="10049446" y="1755861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02E9B55D-346D-D122-BD54-300D010ED892}"/>
                  </a:ext>
                </a:extLst>
              </p:cNvPr>
              <p:cNvSpPr/>
              <p:nvPr/>
            </p:nvSpPr>
            <p:spPr>
              <a:xfrm>
                <a:off x="10049446" y="230582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1FC4DBC3-A1F1-EB31-869A-4A4EACA6631C}"/>
                  </a:ext>
                </a:extLst>
              </p:cNvPr>
              <p:cNvSpPr/>
              <p:nvPr/>
            </p:nvSpPr>
            <p:spPr>
              <a:xfrm>
                <a:off x="10049446" y="287425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C0FA1F1C-01B9-7C39-BFBE-AD97BB51EDEA}"/>
                  </a:ext>
                </a:extLst>
              </p:cNvPr>
              <p:cNvSpPr/>
              <p:nvPr/>
            </p:nvSpPr>
            <p:spPr>
              <a:xfrm>
                <a:off x="10044771" y="343506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850CAF4E-1259-FE3B-98DC-B3311B27C9AA}"/>
                  </a:ext>
                </a:extLst>
              </p:cNvPr>
              <p:cNvSpPr/>
              <p:nvPr/>
            </p:nvSpPr>
            <p:spPr>
              <a:xfrm>
                <a:off x="10044771" y="398503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24108AE0-2B7B-5F36-F5E7-EF5C5A56F31F}"/>
                  </a:ext>
                </a:extLst>
              </p:cNvPr>
              <p:cNvSpPr/>
              <p:nvPr/>
            </p:nvSpPr>
            <p:spPr>
              <a:xfrm>
                <a:off x="7907962" y="453499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C9523D0B-F7DA-B7EB-91C8-C4CEFCD1E858}"/>
                  </a:ext>
                </a:extLst>
              </p:cNvPr>
              <p:cNvSpPr/>
              <p:nvPr/>
            </p:nvSpPr>
            <p:spPr>
              <a:xfrm>
                <a:off x="8620231" y="453499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795322C1-EA77-C0A8-68E4-4C2E8797B9E0}"/>
                  </a:ext>
                </a:extLst>
              </p:cNvPr>
              <p:cNvSpPr/>
              <p:nvPr/>
            </p:nvSpPr>
            <p:spPr>
              <a:xfrm>
                <a:off x="9332502" y="453499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BB0BCA23-7311-0AAF-F544-E6887082FEEA}"/>
                  </a:ext>
                </a:extLst>
              </p:cNvPr>
              <p:cNvSpPr/>
              <p:nvPr/>
            </p:nvSpPr>
            <p:spPr>
              <a:xfrm>
                <a:off x="10044771" y="453499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7ED1D2EC-9C20-2DA5-D431-88A3252121CC}"/>
                  </a:ext>
                </a:extLst>
              </p:cNvPr>
              <p:cNvSpPr/>
              <p:nvPr/>
            </p:nvSpPr>
            <p:spPr>
              <a:xfrm>
                <a:off x="7907962" y="5084962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EB4CBC69-95B5-3CDD-BA12-375757E7CE90}"/>
                  </a:ext>
                </a:extLst>
              </p:cNvPr>
              <p:cNvSpPr/>
              <p:nvPr/>
            </p:nvSpPr>
            <p:spPr>
              <a:xfrm>
                <a:off x="8620231" y="508496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E321CDAF-5DA1-EAE2-D152-C2652A6EC9FA}"/>
                  </a:ext>
                </a:extLst>
              </p:cNvPr>
              <p:cNvSpPr/>
              <p:nvPr/>
            </p:nvSpPr>
            <p:spPr>
              <a:xfrm>
                <a:off x="9332502" y="508496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7F9DE5DA-88EB-635A-AB06-AB1B0365D667}"/>
                  </a:ext>
                </a:extLst>
              </p:cNvPr>
              <p:cNvSpPr/>
              <p:nvPr/>
            </p:nvSpPr>
            <p:spPr>
              <a:xfrm>
                <a:off x="10044771" y="5084962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37B3501D-2F74-2423-E0B4-5F01B36020DE}"/>
                  </a:ext>
                </a:extLst>
              </p:cNvPr>
              <p:cNvSpPr/>
              <p:nvPr/>
            </p:nvSpPr>
            <p:spPr>
              <a:xfrm>
                <a:off x="10766390" y="1762383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2C6BCF4A-0F37-BF2C-FA02-6B3133EEB8AE}"/>
                  </a:ext>
                </a:extLst>
              </p:cNvPr>
              <p:cNvSpPr/>
              <p:nvPr/>
            </p:nvSpPr>
            <p:spPr>
              <a:xfrm>
                <a:off x="10766390" y="2312348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7A86746F-8839-CD23-4ADC-F33B7381ECFE}"/>
                  </a:ext>
                </a:extLst>
              </p:cNvPr>
              <p:cNvSpPr/>
              <p:nvPr/>
            </p:nvSpPr>
            <p:spPr>
              <a:xfrm>
                <a:off x="10766390" y="2880779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FF896A30-B3C0-D373-4D28-7625CABDD3BC}"/>
                  </a:ext>
                </a:extLst>
              </p:cNvPr>
              <p:cNvSpPr/>
              <p:nvPr/>
            </p:nvSpPr>
            <p:spPr>
              <a:xfrm>
                <a:off x="10761715" y="3441589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196D3B60-2F38-1FFB-A6F3-1716F9B40AA5}"/>
                  </a:ext>
                </a:extLst>
              </p:cNvPr>
              <p:cNvSpPr/>
              <p:nvPr/>
            </p:nvSpPr>
            <p:spPr>
              <a:xfrm>
                <a:off x="10761715" y="3991554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5660A4DF-F661-0658-0F60-A7CEAFE92C86}"/>
                  </a:ext>
                </a:extLst>
              </p:cNvPr>
              <p:cNvSpPr/>
              <p:nvPr/>
            </p:nvSpPr>
            <p:spPr>
              <a:xfrm>
                <a:off x="10761715" y="4541519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1DD330D1-6555-D8BC-62FE-5D8E766B9238}"/>
                  </a:ext>
                </a:extLst>
              </p:cNvPr>
              <p:cNvSpPr/>
              <p:nvPr/>
            </p:nvSpPr>
            <p:spPr>
              <a:xfrm>
                <a:off x="10761715" y="5091484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D5B9988D-EF17-32F8-050A-AC5C0697377C}"/>
                  </a:ext>
                </a:extLst>
              </p:cNvPr>
              <p:cNvCxnSpPr/>
              <p:nvPr/>
            </p:nvCxnSpPr>
            <p:spPr>
              <a:xfrm>
                <a:off x="2031082" y="830667"/>
                <a:ext cx="0" cy="53989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25E17C0E-F961-8EF5-C7B1-19AED754C304}"/>
                  </a:ext>
                </a:extLst>
              </p:cNvPr>
              <p:cNvCxnSpPr/>
              <p:nvPr/>
            </p:nvCxnSpPr>
            <p:spPr>
              <a:xfrm>
                <a:off x="4583451" y="792690"/>
                <a:ext cx="0" cy="53989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3506C577-6055-D2CC-3763-34B3F1FF84B0}"/>
                  </a:ext>
                </a:extLst>
              </p:cNvPr>
              <p:cNvCxnSpPr/>
              <p:nvPr/>
            </p:nvCxnSpPr>
            <p:spPr>
              <a:xfrm>
                <a:off x="7779875" y="830667"/>
                <a:ext cx="0" cy="53989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B44450ED-984A-342C-C418-299986450EF0}"/>
                </a:ext>
              </a:extLst>
            </p:cNvPr>
            <p:cNvGrpSpPr/>
            <p:nvPr/>
          </p:nvGrpSpPr>
          <p:grpSpPr>
            <a:xfrm>
              <a:off x="4003930" y="3087340"/>
              <a:ext cx="1749287" cy="771275"/>
              <a:chOff x="470112" y="792690"/>
              <a:chExt cx="11008547" cy="5436913"/>
            </a:xfrm>
          </p:grpSpPr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F59C5DF6-0119-32C6-4586-A3D437EBF93C}"/>
                  </a:ext>
                </a:extLst>
              </p:cNvPr>
              <p:cNvSpPr/>
              <p:nvPr/>
            </p:nvSpPr>
            <p:spPr>
              <a:xfrm>
                <a:off x="762727" y="1910965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D5A0F21F-3683-508C-90D8-030CDBD3991B}"/>
                  </a:ext>
                </a:extLst>
              </p:cNvPr>
              <p:cNvSpPr/>
              <p:nvPr/>
            </p:nvSpPr>
            <p:spPr>
              <a:xfrm>
                <a:off x="762727" y="2460930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6F9F130D-A347-BCB2-1548-F58DFB9E8AA7}"/>
                  </a:ext>
                </a:extLst>
              </p:cNvPr>
              <p:cNvSpPr/>
              <p:nvPr/>
            </p:nvSpPr>
            <p:spPr>
              <a:xfrm>
                <a:off x="762727" y="3010895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E6D2956E-B5ED-D258-6170-890EDCE7DE53}"/>
                  </a:ext>
                </a:extLst>
              </p:cNvPr>
              <p:cNvSpPr/>
              <p:nvPr/>
            </p:nvSpPr>
            <p:spPr>
              <a:xfrm>
                <a:off x="762726" y="817609"/>
                <a:ext cx="712269" cy="48126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529B718F-3A23-F345-ED84-B0FC2E02BC5E}"/>
                  </a:ext>
                </a:extLst>
              </p:cNvPr>
              <p:cNvSpPr/>
              <p:nvPr/>
            </p:nvSpPr>
            <p:spPr>
              <a:xfrm>
                <a:off x="470112" y="4080100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AC8C56B4-5B32-E386-3BD5-99BC09FCE061}"/>
                  </a:ext>
                </a:extLst>
              </p:cNvPr>
              <p:cNvSpPr/>
              <p:nvPr/>
            </p:nvSpPr>
            <p:spPr>
              <a:xfrm>
                <a:off x="470112" y="4630065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A23D7D88-99F5-3E8D-D815-BBA5F3A0C422}"/>
                  </a:ext>
                </a:extLst>
              </p:cNvPr>
              <p:cNvSpPr/>
              <p:nvPr/>
            </p:nvSpPr>
            <p:spPr>
              <a:xfrm>
                <a:off x="470112" y="5180030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5FAF4BB2-3344-3ABE-89DF-B92DA1527C9D}"/>
                  </a:ext>
                </a:extLst>
              </p:cNvPr>
              <p:cNvSpPr/>
              <p:nvPr/>
            </p:nvSpPr>
            <p:spPr>
              <a:xfrm>
                <a:off x="1182381" y="4080100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EE4D0686-003C-B65E-0D62-68D111D9F23C}"/>
                  </a:ext>
                </a:extLst>
              </p:cNvPr>
              <p:cNvSpPr/>
              <p:nvPr/>
            </p:nvSpPr>
            <p:spPr>
              <a:xfrm>
                <a:off x="1182381" y="4630065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B9A0756B-929B-DCD5-74F3-A0D7084711BC}"/>
                  </a:ext>
                </a:extLst>
              </p:cNvPr>
              <p:cNvSpPr/>
              <p:nvPr/>
            </p:nvSpPr>
            <p:spPr>
              <a:xfrm>
                <a:off x="1182381" y="5180030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485F4279-DD26-1E2A-64F1-95C13AE2DFE4}"/>
                  </a:ext>
                </a:extLst>
              </p:cNvPr>
              <p:cNvSpPr/>
              <p:nvPr/>
            </p:nvSpPr>
            <p:spPr>
              <a:xfrm>
                <a:off x="470112" y="5727100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1E44BC82-94E7-9E27-AF74-8D1D4CFF8B31}"/>
                  </a:ext>
                </a:extLst>
              </p:cNvPr>
              <p:cNvSpPr/>
              <p:nvPr/>
            </p:nvSpPr>
            <p:spPr>
              <a:xfrm>
                <a:off x="1182381" y="5727100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71B6DAB4-B063-B65F-04BE-4CCA926A9256}"/>
                  </a:ext>
                </a:extLst>
              </p:cNvPr>
              <p:cNvSpPr/>
              <p:nvPr/>
            </p:nvSpPr>
            <p:spPr>
              <a:xfrm>
                <a:off x="2186023" y="2258276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D4624443-2CAB-DAC2-8531-6A205D5F2E62}"/>
                  </a:ext>
                </a:extLst>
              </p:cNvPr>
              <p:cNvSpPr/>
              <p:nvPr/>
            </p:nvSpPr>
            <p:spPr>
              <a:xfrm>
                <a:off x="2186023" y="2808241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C1F32D37-BA94-7803-F6E7-EDC3BA2EF42A}"/>
                  </a:ext>
                </a:extLst>
              </p:cNvPr>
              <p:cNvSpPr/>
              <p:nvPr/>
            </p:nvSpPr>
            <p:spPr>
              <a:xfrm>
                <a:off x="2186023" y="3358206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378C5E76-2FF5-7E9D-1474-4507301BFCAE}"/>
                  </a:ext>
                </a:extLst>
              </p:cNvPr>
              <p:cNvSpPr/>
              <p:nvPr/>
            </p:nvSpPr>
            <p:spPr>
              <a:xfrm>
                <a:off x="2898292" y="225827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173D0108-134E-F17C-832D-FA1324019063}"/>
                  </a:ext>
                </a:extLst>
              </p:cNvPr>
              <p:cNvSpPr/>
              <p:nvPr/>
            </p:nvSpPr>
            <p:spPr>
              <a:xfrm>
                <a:off x="2898292" y="2808241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9C633318-1757-5E32-8208-77CFDDFF1403}"/>
                  </a:ext>
                </a:extLst>
              </p:cNvPr>
              <p:cNvSpPr/>
              <p:nvPr/>
            </p:nvSpPr>
            <p:spPr>
              <a:xfrm>
                <a:off x="2898292" y="335820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D72C3E69-8853-2FA2-750A-41A0D1B25622}"/>
                  </a:ext>
                </a:extLst>
              </p:cNvPr>
              <p:cNvSpPr/>
              <p:nvPr/>
            </p:nvSpPr>
            <p:spPr>
              <a:xfrm>
                <a:off x="2186023" y="3908171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5E1D0A04-A636-F737-B9EA-D7D037DCEC34}"/>
                  </a:ext>
                </a:extLst>
              </p:cNvPr>
              <p:cNvSpPr/>
              <p:nvPr/>
            </p:nvSpPr>
            <p:spPr>
              <a:xfrm>
                <a:off x="2898292" y="3908171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05CA6E09-42F8-9559-FDD9-8FA686F2CA3D}"/>
                  </a:ext>
                </a:extLst>
              </p:cNvPr>
              <p:cNvSpPr/>
              <p:nvPr/>
            </p:nvSpPr>
            <p:spPr>
              <a:xfrm>
                <a:off x="3625763" y="2258485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4CCEF489-60D8-9BF7-9A58-3EBB85C794D7}"/>
                  </a:ext>
                </a:extLst>
              </p:cNvPr>
              <p:cNvSpPr/>
              <p:nvPr/>
            </p:nvSpPr>
            <p:spPr>
              <a:xfrm>
                <a:off x="3625763" y="2808450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E3D4083A-5CC1-A0FF-29D1-1A93C7F2A364}"/>
                  </a:ext>
                </a:extLst>
              </p:cNvPr>
              <p:cNvSpPr/>
              <p:nvPr/>
            </p:nvSpPr>
            <p:spPr>
              <a:xfrm>
                <a:off x="3625763" y="3358415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687E1F4D-C352-E4E7-2F31-338579A3318F}"/>
                  </a:ext>
                </a:extLst>
              </p:cNvPr>
              <p:cNvSpPr/>
              <p:nvPr/>
            </p:nvSpPr>
            <p:spPr>
              <a:xfrm>
                <a:off x="3625763" y="3908380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5D3AF9DB-4D81-9046-3BAF-7BB378CCEDE8}"/>
                  </a:ext>
                </a:extLst>
              </p:cNvPr>
              <p:cNvSpPr/>
              <p:nvPr/>
            </p:nvSpPr>
            <p:spPr>
              <a:xfrm>
                <a:off x="2186023" y="4458136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EA7000A0-9E8D-0946-C6E2-A5BE8850BBF4}"/>
                  </a:ext>
                </a:extLst>
              </p:cNvPr>
              <p:cNvSpPr/>
              <p:nvPr/>
            </p:nvSpPr>
            <p:spPr>
              <a:xfrm>
                <a:off x="2898292" y="445813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DA24B05D-C0F3-7D63-1659-09BEE96C0278}"/>
                  </a:ext>
                </a:extLst>
              </p:cNvPr>
              <p:cNvSpPr/>
              <p:nvPr/>
            </p:nvSpPr>
            <p:spPr>
              <a:xfrm>
                <a:off x="3625763" y="4458345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0BA5D233-590B-6CC3-5EB1-582FB50816DC}"/>
                  </a:ext>
                </a:extLst>
              </p:cNvPr>
              <p:cNvSpPr/>
              <p:nvPr/>
            </p:nvSpPr>
            <p:spPr>
              <a:xfrm>
                <a:off x="4766198" y="1963624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D5CF7227-C26B-0C19-CC81-11DC700AD01D}"/>
                  </a:ext>
                </a:extLst>
              </p:cNvPr>
              <p:cNvSpPr/>
              <p:nvPr/>
            </p:nvSpPr>
            <p:spPr>
              <a:xfrm>
                <a:off x="4766198" y="2513589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4FE4A781-D9A9-C76C-35AB-D228CDD36CAB}"/>
                  </a:ext>
                </a:extLst>
              </p:cNvPr>
              <p:cNvSpPr/>
              <p:nvPr/>
            </p:nvSpPr>
            <p:spPr>
              <a:xfrm>
                <a:off x="4767513" y="3048872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B042BB6D-D9C3-BCA5-14B7-BAD14853B888}"/>
                  </a:ext>
                </a:extLst>
              </p:cNvPr>
              <p:cNvSpPr/>
              <p:nvPr/>
            </p:nvSpPr>
            <p:spPr>
              <a:xfrm>
                <a:off x="5478467" y="1963624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D3B30B25-DC8F-57AC-0C75-4BB55C62821F}"/>
                  </a:ext>
                </a:extLst>
              </p:cNvPr>
              <p:cNvSpPr/>
              <p:nvPr/>
            </p:nvSpPr>
            <p:spPr>
              <a:xfrm>
                <a:off x="5478467" y="2513589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1E9D6229-5249-F1DC-69E2-C6A5284535B0}"/>
                  </a:ext>
                </a:extLst>
              </p:cNvPr>
              <p:cNvSpPr/>
              <p:nvPr/>
            </p:nvSpPr>
            <p:spPr>
              <a:xfrm>
                <a:off x="5479782" y="304887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3BA908E5-E54A-421E-DAFE-C75A3359CF81}"/>
                  </a:ext>
                </a:extLst>
              </p:cNvPr>
              <p:cNvSpPr/>
              <p:nvPr/>
            </p:nvSpPr>
            <p:spPr>
              <a:xfrm>
                <a:off x="6190738" y="1963624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128E4155-5DD8-2E1A-591D-D73811323BDD}"/>
                  </a:ext>
                </a:extLst>
              </p:cNvPr>
              <p:cNvSpPr/>
              <p:nvPr/>
            </p:nvSpPr>
            <p:spPr>
              <a:xfrm>
                <a:off x="6190738" y="2513589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D6FA5632-C723-C2FE-7BB3-290698615497}"/>
                  </a:ext>
                </a:extLst>
              </p:cNvPr>
              <p:cNvSpPr/>
              <p:nvPr/>
            </p:nvSpPr>
            <p:spPr>
              <a:xfrm>
                <a:off x="6192053" y="304887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1B85FF76-96F5-88DB-049C-4D3D637F5371}"/>
                  </a:ext>
                </a:extLst>
              </p:cNvPr>
              <p:cNvSpPr/>
              <p:nvPr/>
            </p:nvSpPr>
            <p:spPr>
              <a:xfrm>
                <a:off x="4767513" y="3598837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51CF6B35-51C9-E039-9E42-2977364D34DB}"/>
                  </a:ext>
                </a:extLst>
              </p:cNvPr>
              <p:cNvSpPr/>
              <p:nvPr/>
            </p:nvSpPr>
            <p:spPr>
              <a:xfrm>
                <a:off x="5479782" y="359883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62C875FC-C1EC-9796-119A-E4F2BEAFF87F}"/>
                  </a:ext>
                </a:extLst>
              </p:cNvPr>
              <p:cNvSpPr/>
              <p:nvPr/>
            </p:nvSpPr>
            <p:spPr>
              <a:xfrm>
                <a:off x="4767513" y="4148802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27C39334-EA25-5CC6-3A04-025E7C36BCA5}"/>
                  </a:ext>
                </a:extLst>
              </p:cNvPr>
              <p:cNvSpPr/>
              <p:nvPr/>
            </p:nvSpPr>
            <p:spPr>
              <a:xfrm>
                <a:off x="5479782" y="414880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80038494-0137-A3F3-86D9-C4AE3635268C}"/>
                  </a:ext>
                </a:extLst>
              </p:cNvPr>
              <p:cNvSpPr/>
              <p:nvPr/>
            </p:nvSpPr>
            <p:spPr>
              <a:xfrm>
                <a:off x="6192053" y="359883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63245A04-24AE-9D99-76FC-9657FDD50594}"/>
                  </a:ext>
                </a:extLst>
              </p:cNvPr>
              <p:cNvSpPr/>
              <p:nvPr/>
            </p:nvSpPr>
            <p:spPr>
              <a:xfrm>
                <a:off x="6192053" y="414880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D93E21A2-FFB8-7D5F-FB8A-C25051109803}"/>
                  </a:ext>
                </a:extLst>
              </p:cNvPr>
              <p:cNvSpPr/>
              <p:nvPr/>
            </p:nvSpPr>
            <p:spPr>
              <a:xfrm>
                <a:off x="6903007" y="1963624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46167C98-C4FB-F74F-43E2-1AD9DC17A451}"/>
                  </a:ext>
                </a:extLst>
              </p:cNvPr>
              <p:cNvSpPr/>
              <p:nvPr/>
            </p:nvSpPr>
            <p:spPr>
              <a:xfrm>
                <a:off x="6903007" y="2513589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14F667FE-5B64-960C-E0DC-AC798D3F1502}"/>
                  </a:ext>
                </a:extLst>
              </p:cNvPr>
              <p:cNvSpPr/>
              <p:nvPr/>
            </p:nvSpPr>
            <p:spPr>
              <a:xfrm>
                <a:off x="6904322" y="3048872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597563DD-5031-03DF-D53C-CEC016CA8E70}"/>
                  </a:ext>
                </a:extLst>
              </p:cNvPr>
              <p:cNvSpPr/>
              <p:nvPr/>
            </p:nvSpPr>
            <p:spPr>
              <a:xfrm>
                <a:off x="6904322" y="359883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114BC02E-12E6-0BB1-4F49-22B8E156FF39}"/>
                  </a:ext>
                </a:extLst>
              </p:cNvPr>
              <p:cNvSpPr/>
              <p:nvPr/>
            </p:nvSpPr>
            <p:spPr>
              <a:xfrm>
                <a:off x="6904322" y="414880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4F049996-0E0D-10FE-E003-9ADD15BA2699}"/>
                  </a:ext>
                </a:extLst>
              </p:cNvPr>
              <p:cNvSpPr/>
              <p:nvPr/>
            </p:nvSpPr>
            <p:spPr>
              <a:xfrm>
                <a:off x="4767513" y="469876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E4BB4B24-F26A-3415-6872-B03FB967A4D6}"/>
                  </a:ext>
                </a:extLst>
              </p:cNvPr>
              <p:cNvSpPr/>
              <p:nvPr/>
            </p:nvSpPr>
            <p:spPr>
              <a:xfrm>
                <a:off x="5479782" y="469876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889AA1A8-05F6-0DB5-C6E4-A06BB2AF92AC}"/>
                  </a:ext>
                </a:extLst>
              </p:cNvPr>
              <p:cNvSpPr/>
              <p:nvPr/>
            </p:nvSpPr>
            <p:spPr>
              <a:xfrm>
                <a:off x="6192053" y="469876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D9F4D2EB-36FA-D76B-7517-6901E3F59C38}"/>
                  </a:ext>
                </a:extLst>
              </p:cNvPr>
              <p:cNvSpPr/>
              <p:nvPr/>
            </p:nvSpPr>
            <p:spPr>
              <a:xfrm>
                <a:off x="6904322" y="469876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98C035EB-480E-36B6-D10B-D5B004D382BE}"/>
                  </a:ext>
                </a:extLst>
              </p:cNvPr>
              <p:cNvSpPr/>
              <p:nvPr/>
            </p:nvSpPr>
            <p:spPr>
              <a:xfrm>
                <a:off x="7912637" y="1755861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21802459-1DC3-E2C9-DFFF-2CCB1B3B3757}"/>
                  </a:ext>
                </a:extLst>
              </p:cNvPr>
              <p:cNvSpPr/>
              <p:nvPr/>
            </p:nvSpPr>
            <p:spPr>
              <a:xfrm>
                <a:off x="7912637" y="2305826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336CE616-EF46-0AC0-5430-DEAE0AE76025}"/>
                  </a:ext>
                </a:extLst>
              </p:cNvPr>
              <p:cNvSpPr/>
              <p:nvPr/>
            </p:nvSpPr>
            <p:spPr>
              <a:xfrm>
                <a:off x="8624906" y="1755861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08CE6BD8-190E-D2B6-4F96-2FDE0995E6F5}"/>
                  </a:ext>
                </a:extLst>
              </p:cNvPr>
              <p:cNvSpPr/>
              <p:nvPr/>
            </p:nvSpPr>
            <p:spPr>
              <a:xfrm>
                <a:off x="8624906" y="230582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1CB8DF40-EE8C-544D-E390-13A43F7935D8}"/>
                  </a:ext>
                </a:extLst>
              </p:cNvPr>
              <p:cNvSpPr/>
              <p:nvPr/>
            </p:nvSpPr>
            <p:spPr>
              <a:xfrm>
                <a:off x="9337177" y="1755861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F258C159-6468-E22B-B5AD-7341B6FF6AB9}"/>
                  </a:ext>
                </a:extLst>
              </p:cNvPr>
              <p:cNvSpPr/>
              <p:nvPr/>
            </p:nvSpPr>
            <p:spPr>
              <a:xfrm>
                <a:off x="9337177" y="2305826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3E0228BC-A64E-1DF1-8B41-D1C1DCA8714C}"/>
                  </a:ext>
                </a:extLst>
              </p:cNvPr>
              <p:cNvSpPr/>
              <p:nvPr/>
            </p:nvSpPr>
            <p:spPr>
              <a:xfrm>
                <a:off x="7912637" y="2874257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F58D167E-233A-CC1D-D6E1-3A9766BC4DDE}"/>
                  </a:ext>
                </a:extLst>
              </p:cNvPr>
              <p:cNvSpPr/>
              <p:nvPr/>
            </p:nvSpPr>
            <p:spPr>
              <a:xfrm>
                <a:off x="8624906" y="287425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C8BF8CE3-0AED-2E6C-C012-AB71281F1C37}"/>
                  </a:ext>
                </a:extLst>
              </p:cNvPr>
              <p:cNvSpPr/>
              <p:nvPr/>
            </p:nvSpPr>
            <p:spPr>
              <a:xfrm>
                <a:off x="7907962" y="3435067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6B989F95-7381-66AF-326D-5DB2443C4887}"/>
                  </a:ext>
                </a:extLst>
              </p:cNvPr>
              <p:cNvSpPr/>
              <p:nvPr/>
            </p:nvSpPr>
            <p:spPr>
              <a:xfrm>
                <a:off x="7907962" y="3985032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004A9A89-EB80-9F09-09B4-E0F050F7E29E}"/>
                  </a:ext>
                </a:extLst>
              </p:cNvPr>
              <p:cNvSpPr/>
              <p:nvPr/>
            </p:nvSpPr>
            <p:spPr>
              <a:xfrm>
                <a:off x="8620231" y="343506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F6075A8B-76B0-7FF4-6B85-BC3A8BB5A114}"/>
                  </a:ext>
                </a:extLst>
              </p:cNvPr>
              <p:cNvSpPr/>
              <p:nvPr/>
            </p:nvSpPr>
            <p:spPr>
              <a:xfrm>
                <a:off x="8620231" y="3985032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F55A3DB5-95DD-ED25-F1A7-5FAAFA5B8EA6}"/>
                  </a:ext>
                </a:extLst>
              </p:cNvPr>
              <p:cNvSpPr/>
              <p:nvPr/>
            </p:nvSpPr>
            <p:spPr>
              <a:xfrm>
                <a:off x="9337177" y="287425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98A149BB-758C-8403-E0C7-DF71A1932B25}"/>
                  </a:ext>
                </a:extLst>
              </p:cNvPr>
              <p:cNvSpPr/>
              <p:nvPr/>
            </p:nvSpPr>
            <p:spPr>
              <a:xfrm>
                <a:off x="9332502" y="343506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1B0BD30E-B587-2D71-0599-B38BF6C042BF}"/>
                  </a:ext>
                </a:extLst>
              </p:cNvPr>
              <p:cNvSpPr/>
              <p:nvPr/>
            </p:nvSpPr>
            <p:spPr>
              <a:xfrm>
                <a:off x="9332502" y="398503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F362CFBF-9C05-737D-E482-18DAF992F9F0}"/>
                  </a:ext>
                </a:extLst>
              </p:cNvPr>
              <p:cNvSpPr/>
              <p:nvPr/>
            </p:nvSpPr>
            <p:spPr>
              <a:xfrm>
                <a:off x="10049446" y="1755861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7E26F781-F4EB-6D23-FA64-0589DC93F05D}"/>
                  </a:ext>
                </a:extLst>
              </p:cNvPr>
              <p:cNvSpPr/>
              <p:nvPr/>
            </p:nvSpPr>
            <p:spPr>
              <a:xfrm>
                <a:off x="10049446" y="230582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0341FAF2-AF02-D4DE-E92F-71E8AC911E55}"/>
                  </a:ext>
                </a:extLst>
              </p:cNvPr>
              <p:cNvSpPr/>
              <p:nvPr/>
            </p:nvSpPr>
            <p:spPr>
              <a:xfrm>
                <a:off x="10049446" y="287425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96C9FC22-C566-AB78-9541-C17A6517C0F0}"/>
                  </a:ext>
                </a:extLst>
              </p:cNvPr>
              <p:cNvSpPr/>
              <p:nvPr/>
            </p:nvSpPr>
            <p:spPr>
              <a:xfrm>
                <a:off x="10044771" y="343506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44BD8F6F-824E-2F08-C4C7-816D24574352}"/>
                  </a:ext>
                </a:extLst>
              </p:cNvPr>
              <p:cNvSpPr/>
              <p:nvPr/>
            </p:nvSpPr>
            <p:spPr>
              <a:xfrm>
                <a:off x="10044771" y="398503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05FAA1ED-BC03-334D-EF11-47AF2DF04817}"/>
                  </a:ext>
                </a:extLst>
              </p:cNvPr>
              <p:cNvSpPr/>
              <p:nvPr/>
            </p:nvSpPr>
            <p:spPr>
              <a:xfrm>
                <a:off x="7907962" y="4534997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CF691C1F-E554-C9B1-0850-24786ECB19AE}"/>
                  </a:ext>
                </a:extLst>
              </p:cNvPr>
              <p:cNvSpPr/>
              <p:nvPr/>
            </p:nvSpPr>
            <p:spPr>
              <a:xfrm>
                <a:off x="8620231" y="453499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2F8EBA7E-A045-C91D-288A-D2E6F8D91618}"/>
                  </a:ext>
                </a:extLst>
              </p:cNvPr>
              <p:cNvSpPr/>
              <p:nvPr/>
            </p:nvSpPr>
            <p:spPr>
              <a:xfrm>
                <a:off x="9332502" y="453499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FF5FF2DB-8E56-BCC7-2F44-02DDDD76DD91}"/>
                  </a:ext>
                </a:extLst>
              </p:cNvPr>
              <p:cNvSpPr/>
              <p:nvPr/>
            </p:nvSpPr>
            <p:spPr>
              <a:xfrm>
                <a:off x="10044771" y="4534997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D5AD5012-12B2-AAC2-32CB-0B647CD4B856}"/>
                  </a:ext>
                </a:extLst>
              </p:cNvPr>
              <p:cNvSpPr/>
              <p:nvPr/>
            </p:nvSpPr>
            <p:spPr>
              <a:xfrm>
                <a:off x="7907962" y="5084962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CBC77281-19DD-13DB-86AE-5B356D4C1C1C}"/>
                  </a:ext>
                </a:extLst>
              </p:cNvPr>
              <p:cNvSpPr/>
              <p:nvPr/>
            </p:nvSpPr>
            <p:spPr>
              <a:xfrm>
                <a:off x="8620231" y="508496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BDFDE851-442C-A8FA-9F11-24560867344A}"/>
                  </a:ext>
                </a:extLst>
              </p:cNvPr>
              <p:cNvSpPr/>
              <p:nvPr/>
            </p:nvSpPr>
            <p:spPr>
              <a:xfrm>
                <a:off x="9332502" y="5084962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B320CC1A-4914-E1DC-A68D-CC1BEA49395E}"/>
                  </a:ext>
                </a:extLst>
              </p:cNvPr>
              <p:cNvSpPr/>
              <p:nvPr/>
            </p:nvSpPr>
            <p:spPr>
              <a:xfrm>
                <a:off x="10044771" y="5084962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977C0C1E-6F7C-B136-6525-C3AD49AD398F}"/>
                  </a:ext>
                </a:extLst>
              </p:cNvPr>
              <p:cNvSpPr/>
              <p:nvPr/>
            </p:nvSpPr>
            <p:spPr>
              <a:xfrm>
                <a:off x="10766390" y="1762383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EF0F2601-ABE5-A747-0763-D8A378FD6EF0}"/>
                  </a:ext>
                </a:extLst>
              </p:cNvPr>
              <p:cNvSpPr/>
              <p:nvPr/>
            </p:nvSpPr>
            <p:spPr>
              <a:xfrm>
                <a:off x="10766390" y="2312348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BFDA0DE3-39B7-5DD0-3370-0FC7E9DB33B8}"/>
                  </a:ext>
                </a:extLst>
              </p:cNvPr>
              <p:cNvSpPr/>
              <p:nvPr/>
            </p:nvSpPr>
            <p:spPr>
              <a:xfrm>
                <a:off x="10766390" y="2880779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42EFDD1F-7300-9F64-E605-0667F17CF759}"/>
                  </a:ext>
                </a:extLst>
              </p:cNvPr>
              <p:cNvSpPr/>
              <p:nvPr/>
            </p:nvSpPr>
            <p:spPr>
              <a:xfrm>
                <a:off x="10761715" y="3441589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48E8B900-BECA-3C47-E13D-7F65A0BF952E}"/>
                  </a:ext>
                </a:extLst>
              </p:cNvPr>
              <p:cNvSpPr/>
              <p:nvPr/>
            </p:nvSpPr>
            <p:spPr>
              <a:xfrm>
                <a:off x="10761715" y="3991554"/>
                <a:ext cx="712269" cy="481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E2BD2E4F-3816-FE57-6469-4DF9C8CC2DC7}"/>
                  </a:ext>
                </a:extLst>
              </p:cNvPr>
              <p:cNvSpPr/>
              <p:nvPr/>
            </p:nvSpPr>
            <p:spPr>
              <a:xfrm>
                <a:off x="10761715" y="4541519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4653DC74-825A-FBB1-B704-9D75C36DF605}"/>
                  </a:ext>
                </a:extLst>
              </p:cNvPr>
              <p:cNvSpPr/>
              <p:nvPr/>
            </p:nvSpPr>
            <p:spPr>
              <a:xfrm>
                <a:off x="10761715" y="5091484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9872B3C6-1170-2A79-2E4C-9D00B209E298}"/>
                  </a:ext>
                </a:extLst>
              </p:cNvPr>
              <p:cNvCxnSpPr/>
              <p:nvPr/>
            </p:nvCxnSpPr>
            <p:spPr>
              <a:xfrm>
                <a:off x="2031082" y="830667"/>
                <a:ext cx="0" cy="53989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087142C1-52B6-BD37-A675-C25DA2BA2FF0}"/>
                  </a:ext>
                </a:extLst>
              </p:cNvPr>
              <p:cNvCxnSpPr/>
              <p:nvPr/>
            </p:nvCxnSpPr>
            <p:spPr>
              <a:xfrm>
                <a:off x="4583451" y="792690"/>
                <a:ext cx="0" cy="53989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D2423FF3-B21B-FF56-6ED2-46645AFB3075}"/>
                  </a:ext>
                </a:extLst>
              </p:cNvPr>
              <p:cNvCxnSpPr/>
              <p:nvPr/>
            </p:nvCxnSpPr>
            <p:spPr>
              <a:xfrm>
                <a:off x="7779875" y="830667"/>
                <a:ext cx="0" cy="53989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16432664-7445-B55E-C314-A3FE6D9FA671}"/>
                </a:ext>
              </a:extLst>
            </p:cNvPr>
            <p:cNvGrpSpPr/>
            <p:nvPr/>
          </p:nvGrpSpPr>
          <p:grpSpPr>
            <a:xfrm>
              <a:off x="1127628" y="3554815"/>
              <a:ext cx="844726" cy="263134"/>
              <a:chOff x="2186023" y="2258276"/>
              <a:chExt cx="1424538" cy="481263"/>
            </a:xfrm>
          </p:grpSpPr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E69C68B3-123D-6C7E-B5AC-DB2F22421056}"/>
                  </a:ext>
                </a:extLst>
              </p:cNvPr>
              <p:cNvSpPr/>
              <p:nvPr/>
            </p:nvSpPr>
            <p:spPr>
              <a:xfrm>
                <a:off x="2186023" y="2258276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1F12F765-1CEA-152E-8FAD-8B069193BA7B}"/>
                  </a:ext>
                </a:extLst>
              </p:cNvPr>
              <p:cNvSpPr/>
              <p:nvPr/>
            </p:nvSpPr>
            <p:spPr>
              <a:xfrm>
                <a:off x="2898292" y="225827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</p:grp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79FB4FA6-8087-37EB-BEAF-A979ABF3B030}"/>
                </a:ext>
              </a:extLst>
            </p:cNvPr>
            <p:cNvGrpSpPr/>
            <p:nvPr/>
          </p:nvGrpSpPr>
          <p:grpSpPr>
            <a:xfrm>
              <a:off x="1136082" y="1986122"/>
              <a:ext cx="1276103" cy="263248"/>
              <a:chOff x="2186023" y="2258276"/>
              <a:chExt cx="2152009" cy="481472"/>
            </a:xfrm>
          </p:grpSpPr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867D67FF-3D99-4814-9171-97120D36AFF5}"/>
                  </a:ext>
                </a:extLst>
              </p:cNvPr>
              <p:cNvSpPr/>
              <p:nvPr/>
            </p:nvSpPr>
            <p:spPr>
              <a:xfrm>
                <a:off x="2186023" y="2258276"/>
                <a:ext cx="712269" cy="481263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EFCEEFEA-54C7-7E5C-D48F-57D9F703F7EF}"/>
                  </a:ext>
                </a:extLst>
              </p:cNvPr>
              <p:cNvSpPr/>
              <p:nvPr/>
            </p:nvSpPr>
            <p:spPr>
              <a:xfrm>
                <a:off x="2898292" y="2258276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  <p:sp>
            <p:nvSpPr>
              <p:cNvPr id="403" name="Oval 402">
                <a:extLst>
                  <a:ext uri="{FF2B5EF4-FFF2-40B4-BE49-F238E27FC236}">
                    <a16:creationId xmlns:a16="http://schemas.microsoft.com/office/drawing/2014/main" id="{64D0FA64-89A7-FEC0-A482-B4FD685B788D}"/>
                  </a:ext>
                </a:extLst>
              </p:cNvPr>
              <p:cNvSpPr/>
              <p:nvPr/>
            </p:nvSpPr>
            <p:spPr>
              <a:xfrm>
                <a:off x="3625763" y="2258485"/>
                <a:ext cx="712269" cy="481263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100" dirty="0"/>
              </a:p>
            </p:txBody>
          </p:sp>
        </p:grp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79AA49AD-DF61-1313-D8C6-455D90AE3A95}"/>
                </a:ext>
              </a:extLst>
            </p:cNvPr>
            <p:cNvSpPr/>
            <p:nvPr/>
          </p:nvSpPr>
          <p:spPr>
            <a:xfrm>
              <a:off x="2480461" y="1995647"/>
              <a:ext cx="436883" cy="26177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sz="1100" dirty="0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D3375281-B7AA-8CD1-5BB1-5132ABAB9269}"/>
                </a:ext>
              </a:extLst>
            </p:cNvPr>
            <p:cNvSpPr/>
            <p:nvPr/>
          </p:nvSpPr>
          <p:spPr>
            <a:xfrm>
              <a:off x="2931384" y="1995647"/>
              <a:ext cx="436883" cy="2617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sz="1100" dirty="0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1A27C624-E037-063D-2F2E-EB2224A229A8}"/>
                </a:ext>
              </a:extLst>
            </p:cNvPr>
            <p:cNvSpPr/>
            <p:nvPr/>
          </p:nvSpPr>
          <p:spPr>
            <a:xfrm>
              <a:off x="3372796" y="1995646"/>
              <a:ext cx="455919" cy="261778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sz="1100" dirty="0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38036B16-AAAA-9B1D-640E-49B8422DAACC}"/>
                </a:ext>
              </a:extLst>
            </p:cNvPr>
            <p:cNvSpPr/>
            <p:nvPr/>
          </p:nvSpPr>
          <p:spPr>
            <a:xfrm>
              <a:off x="2955444" y="3550329"/>
              <a:ext cx="436883" cy="2617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sz="1100" dirty="0"/>
            </a:p>
          </p:txBody>
        </p: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41B41D59-F40D-F1F4-A9DE-97B003F3B203}"/>
                </a:ext>
              </a:extLst>
            </p:cNvPr>
            <p:cNvGrpSpPr/>
            <p:nvPr/>
          </p:nvGrpSpPr>
          <p:grpSpPr>
            <a:xfrm>
              <a:off x="3386871" y="2430981"/>
              <a:ext cx="556591" cy="914400"/>
              <a:chOff x="440797" y="2742558"/>
              <a:chExt cx="556591" cy="914400"/>
            </a:xfrm>
          </p:grpSpPr>
          <p:pic>
            <p:nvPicPr>
              <p:cNvPr id="410" name="Graphic 409" descr="Empty battery outline">
                <a:extLst>
                  <a:ext uri="{FF2B5EF4-FFF2-40B4-BE49-F238E27FC236}">
                    <a16:creationId xmlns:a16="http://schemas.microsoft.com/office/drawing/2014/main" id="{1CDD2FF8-9B6C-6D85-FFED-A334232A60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200000">
                <a:off x="261893" y="2921462"/>
                <a:ext cx="914400" cy="556591"/>
              </a:xfrm>
              <a:prstGeom prst="rect">
                <a:avLst/>
              </a:prstGeom>
            </p:spPr>
          </p:pic>
          <p:sp>
            <p:nvSpPr>
              <p:cNvPr id="411" name="Flowchart: Process 410">
                <a:extLst>
                  <a:ext uri="{FF2B5EF4-FFF2-40B4-BE49-F238E27FC236}">
                    <a16:creationId xmlns:a16="http://schemas.microsoft.com/office/drawing/2014/main" id="{BBDDE153-75B6-9FE7-6F8C-451451BC10F4}"/>
                  </a:ext>
                </a:extLst>
              </p:cNvPr>
              <p:cNvSpPr/>
              <p:nvPr/>
            </p:nvSpPr>
            <p:spPr>
              <a:xfrm>
                <a:off x="619375" y="2926362"/>
                <a:ext cx="197642" cy="102394"/>
              </a:xfrm>
              <a:prstGeom prst="flowChartProcess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412" name="Flowchart: Process 411">
                <a:extLst>
                  <a:ext uri="{FF2B5EF4-FFF2-40B4-BE49-F238E27FC236}">
                    <a16:creationId xmlns:a16="http://schemas.microsoft.com/office/drawing/2014/main" id="{800159DE-6B06-36A4-515A-A79B82C75196}"/>
                  </a:ext>
                </a:extLst>
              </p:cNvPr>
              <p:cNvSpPr/>
              <p:nvPr/>
            </p:nvSpPr>
            <p:spPr>
              <a:xfrm>
                <a:off x="619375" y="3060902"/>
                <a:ext cx="197642" cy="102394"/>
              </a:xfrm>
              <a:prstGeom prst="flowChartProcess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413" name="Flowchart: Process 412">
                <a:extLst>
                  <a:ext uri="{FF2B5EF4-FFF2-40B4-BE49-F238E27FC236}">
                    <a16:creationId xmlns:a16="http://schemas.microsoft.com/office/drawing/2014/main" id="{772116CD-414D-06F4-0BD0-91FD760B40A0}"/>
                  </a:ext>
                </a:extLst>
              </p:cNvPr>
              <p:cNvSpPr/>
              <p:nvPr/>
            </p:nvSpPr>
            <p:spPr>
              <a:xfrm>
                <a:off x="619375" y="3195443"/>
                <a:ext cx="197642" cy="102394"/>
              </a:xfrm>
              <a:prstGeom prst="flowChartProcess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dirty="0"/>
              </a:p>
            </p:txBody>
          </p:sp>
          <p:sp>
            <p:nvSpPr>
              <p:cNvPr id="414" name="Flowchart: Process 413">
                <a:extLst>
                  <a:ext uri="{FF2B5EF4-FFF2-40B4-BE49-F238E27FC236}">
                    <a16:creationId xmlns:a16="http://schemas.microsoft.com/office/drawing/2014/main" id="{CCA57A87-8EF8-1812-4F18-91ACACB0B911}"/>
                  </a:ext>
                </a:extLst>
              </p:cNvPr>
              <p:cNvSpPr/>
              <p:nvPr/>
            </p:nvSpPr>
            <p:spPr>
              <a:xfrm>
                <a:off x="619375" y="3329983"/>
                <a:ext cx="197642" cy="102394"/>
              </a:xfrm>
              <a:prstGeom prst="flowChartProcess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415" name="Flowchart: Process 414">
                <a:extLst>
                  <a:ext uri="{FF2B5EF4-FFF2-40B4-BE49-F238E27FC236}">
                    <a16:creationId xmlns:a16="http://schemas.microsoft.com/office/drawing/2014/main" id="{34A413B8-35BE-719D-4251-4A68AE1F7AEF}"/>
                  </a:ext>
                </a:extLst>
              </p:cNvPr>
              <p:cNvSpPr/>
              <p:nvPr/>
            </p:nvSpPr>
            <p:spPr>
              <a:xfrm>
                <a:off x="619375" y="3464524"/>
                <a:ext cx="197642" cy="102394"/>
              </a:xfrm>
              <a:prstGeom prst="flowChartProcess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</p:grp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CE32D4E0-CB57-AA32-0AE8-2E32D5A767F3}"/>
                </a:ext>
              </a:extLst>
            </p:cNvPr>
            <p:cNvSpPr/>
            <p:nvPr/>
          </p:nvSpPr>
          <p:spPr>
            <a:xfrm>
              <a:off x="3835008" y="1995646"/>
              <a:ext cx="455919" cy="261778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sz="1100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89FB0EEA-23AB-ADEF-CFAB-70370CEE91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R" dirty="0"/>
              <a:t>Master problem</a:t>
            </a:r>
          </a:p>
        </p:txBody>
      </p:sp>
    </p:spTree>
    <p:extLst>
      <p:ext uri="{BB962C8B-B14F-4D97-AF65-F5344CB8AC3E}">
        <p14:creationId xmlns:p14="http://schemas.microsoft.com/office/powerpoint/2010/main" val="2924301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EA0B3-10ED-5D54-E45F-9186A5219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A711CAE5-C1EB-1E7D-F141-AB1957D31CCE}"/>
              </a:ext>
            </a:extLst>
          </p:cNvPr>
          <p:cNvSpPr/>
          <p:nvPr/>
        </p:nvSpPr>
        <p:spPr>
          <a:xfrm>
            <a:off x="1057523" y="3054662"/>
            <a:ext cx="10090206" cy="3375825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35837-DFD7-98CA-2DB0-0988C2C25B5A}"/>
              </a:ext>
            </a:extLst>
          </p:cNvPr>
          <p:cNvSpPr txBox="1"/>
          <p:nvPr/>
        </p:nvSpPr>
        <p:spPr>
          <a:xfrm>
            <a:off x="779227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07:00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247716-16EE-F514-59BD-26D7FDA18445}"/>
              </a:ext>
            </a:extLst>
          </p:cNvPr>
          <p:cNvCxnSpPr>
            <a:cxnSpLocks/>
          </p:cNvCxnSpPr>
          <p:nvPr/>
        </p:nvCxnSpPr>
        <p:spPr>
          <a:xfrm>
            <a:off x="1057523" y="6596390"/>
            <a:ext cx="105195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A877D8-6FE0-1966-64E8-B27F6F339956}"/>
              </a:ext>
            </a:extLst>
          </p:cNvPr>
          <p:cNvSpPr txBox="1"/>
          <p:nvPr/>
        </p:nvSpPr>
        <p:spPr>
          <a:xfrm>
            <a:off x="10869433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21:00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E98E3-FE1B-EC79-6ACD-BD2EC252EBDA}"/>
              </a:ext>
            </a:extLst>
          </p:cNvPr>
          <p:cNvSpPr txBox="1"/>
          <p:nvPr/>
        </p:nvSpPr>
        <p:spPr>
          <a:xfrm>
            <a:off x="2220685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09:00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03207-6091-2A93-9467-C5286F1C2D93}"/>
              </a:ext>
            </a:extLst>
          </p:cNvPr>
          <p:cNvSpPr txBox="1"/>
          <p:nvPr/>
        </p:nvSpPr>
        <p:spPr>
          <a:xfrm>
            <a:off x="3662143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11:00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E84473-E476-4F18-1F8E-8618076AEEB2}"/>
              </a:ext>
            </a:extLst>
          </p:cNvPr>
          <p:cNvSpPr txBox="1"/>
          <p:nvPr/>
        </p:nvSpPr>
        <p:spPr>
          <a:xfrm>
            <a:off x="5103601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13:00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4A0418-CE4E-D8F6-E0D9-1405FB77F3C4}"/>
              </a:ext>
            </a:extLst>
          </p:cNvPr>
          <p:cNvSpPr txBox="1"/>
          <p:nvPr/>
        </p:nvSpPr>
        <p:spPr>
          <a:xfrm>
            <a:off x="6545059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15:00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2A784A-A4BC-DD4E-C3C2-DE58573E1F8B}"/>
              </a:ext>
            </a:extLst>
          </p:cNvPr>
          <p:cNvSpPr txBox="1"/>
          <p:nvPr/>
        </p:nvSpPr>
        <p:spPr>
          <a:xfrm>
            <a:off x="7986517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17:00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08B9E3-BE5E-3B75-AD55-125A223585C1}"/>
              </a:ext>
            </a:extLst>
          </p:cNvPr>
          <p:cNvSpPr txBox="1"/>
          <p:nvPr/>
        </p:nvSpPr>
        <p:spPr>
          <a:xfrm>
            <a:off x="9427975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19:00</a:t>
            </a:r>
          </a:p>
        </p:txBody>
      </p:sp>
      <p:pic>
        <p:nvPicPr>
          <p:cNvPr id="291" name="Graphic 290" descr="Bus outline">
            <a:extLst>
              <a:ext uri="{FF2B5EF4-FFF2-40B4-BE49-F238E27FC236}">
                <a16:creationId xmlns:a16="http://schemas.microsoft.com/office/drawing/2014/main" id="{ED63FA3C-EEF9-CC09-E8E6-0FEC5A9DC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16" y="3115623"/>
            <a:ext cx="914400" cy="9144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F0C8CB6-58E9-6346-DBB2-AAC56FB747A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R" dirty="0"/>
              <a:t>Master problem – Subproblem Feasibility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8615AD-622C-784B-C1AA-B3AA517ECB3D}"/>
              </a:ext>
            </a:extLst>
          </p:cNvPr>
          <p:cNvSpPr/>
          <p:nvPr/>
        </p:nvSpPr>
        <p:spPr>
          <a:xfrm>
            <a:off x="1057523" y="3443166"/>
            <a:ext cx="422363" cy="26313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OUT</a:t>
            </a:r>
            <a:endParaRPr lang="en-BE" sz="5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7B2120-A786-17A2-2196-A21280080991}"/>
              </a:ext>
            </a:extLst>
          </p:cNvPr>
          <p:cNvSpPr/>
          <p:nvPr/>
        </p:nvSpPr>
        <p:spPr>
          <a:xfrm>
            <a:off x="1479886" y="3443166"/>
            <a:ext cx="422363" cy="26313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RET</a:t>
            </a:r>
            <a:endParaRPr lang="en-BE" sz="6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5A6381-3F08-FE67-F446-4BA635797DE6}"/>
              </a:ext>
            </a:extLst>
          </p:cNvPr>
          <p:cNvSpPr/>
          <p:nvPr/>
        </p:nvSpPr>
        <p:spPr>
          <a:xfrm>
            <a:off x="1911263" y="3443280"/>
            <a:ext cx="422363" cy="26313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OUT</a:t>
            </a:r>
            <a:endParaRPr lang="en-BE" sz="5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F3237A-2F5E-9B70-E390-18C1EAFF3F50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2476005" y="3046021"/>
            <a:ext cx="22976" cy="35503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Oval 425">
            <a:extLst>
              <a:ext uri="{FF2B5EF4-FFF2-40B4-BE49-F238E27FC236}">
                <a16:creationId xmlns:a16="http://schemas.microsoft.com/office/drawing/2014/main" id="{25A926C0-9F1A-ADAF-747D-483D2E65F64C}"/>
              </a:ext>
            </a:extLst>
          </p:cNvPr>
          <p:cNvSpPr/>
          <p:nvPr/>
        </p:nvSpPr>
        <p:spPr>
          <a:xfrm>
            <a:off x="2479330" y="3443166"/>
            <a:ext cx="428052" cy="26389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500" dirty="0">
                <a:solidFill>
                  <a:schemeClr val="tx1"/>
                </a:solidFill>
              </a:rPr>
              <a:t>RET</a:t>
            </a: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49835787-6EC8-0DB2-5457-2B6AE5AC97E7}"/>
              </a:ext>
            </a:extLst>
          </p:cNvPr>
          <p:cNvSpPr/>
          <p:nvPr/>
        </p:nvSpPr>
        <p:spPr>
          <a:xfrm>
            <a:off x="2907381" y="3443166"/>
            <a:ext cx="575041" cy="2638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500" dirty="0">
                <a:solidFill>
                  <a:schemeClr val="tx1"/>
                </a:solidFill>
              </a:rPr>
              <a:t>CRG</a:t>
            </a:r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037A613E-27BA-2C56-3953-2F2A74919EA1}"/>
              </a:ext>
            </a:extLst>
          </p:cNvPr>
          <p:cNvSpPr/>
          <p:nvPr/>
        </p:nvSpPr>
        <p:spPr>
          <a:xfrm>
            <a:off x="3454190" y="3443166"/>
            <a:ext cx="428052" cy="26389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50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3BE9BC00-236D-22B9-4CEA-89ECC16F234E}"/>
              </a:ext>
            </a:extLst>
          </p:cNvPr>
          <p:cNvSpPr/>
          <p:nvPr/>
        </p:nvSpPr>
        <p:spPr>
          <a:xfrm>
            <a:off x="3882242" y="3443166"/>
            <a:ext cx="428052" cy="26389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500" dirty="0">
                <a:solidFill>
                  <a:schemeClr val="tx1"/>
                </a:solidFill>
              </a:rPr>
              <a:t>RET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1CE64DA-DF1F-9BC8-A2D2-20D1D6A27504}"/>
              </a:ext>
            </a:extLst>
          </p:cNvPr>
          <p:cNvCxnSpPr/>
          <p:nvPr/>
        </p:nvCxnSpPr>
        <p:spPr>
          <a:xfrm flipH="1" flipV="1">
            <a:off x="3890824" y="3046020"/>
            <a:ext cx="22976" cy="35503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Empty battery outline">
            <a:extLst>
              <a:ext uri="{FF2B5EF4-FFF2-40B4-BE49-F238E27FC236}">
                <a16:creationId xmlns:a16="http://schemas.microsoft.com/office/drawing/2014/main" id="{C8480028-0820-8828-20A0-298B2B0AF6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3433624" y="2482882"/>
            <a:ext cx="914400" cy="556591"/>
          </a:xfrm>
          <a:prstGeom prst="rect">
            <a:avLst/>
          </a:prstGeom>
        </p:spPr>
      </p:pic>
      <p:sp>
        <p:nvSpPr>
          <p:cNvPr id="18" name="Flowchart: Process 21">
            <a:extLst>
              <a:ext uri="{FF2B5EF4-FFF2-40B4-BE49-F238E27FC236}">
                <a16:creationId xmlns:a16="http://schemas.microsoft.com/office/drawing/2014/main" id="{FD9A7878-D7B5-DD05-CD18-998238464B27}"/>
              </a:ext>
            </a:extLst>
          </p:cNvPr>
          <p:cNvSpPr/>
          <p:nvPr/>
        </p:nvSpPr>
        <p:spPr>
          <a:xfrm>
            <a:off x="3791106" y="3025944"/>
            <a:ext cx="197642" cy="102394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6D3BCA25-6FF4-52CA-172F-87F20196F35F}"/>
              </a:ext>
            </a:extLst>
          </p:cNvPr>
          <p:cNvSpPr/>
          <p:nvPr/>
        </p:nvSpPr>
        <p:spPr>
          <a:xfrm>
            <a:off x="3896746" y="3775260"/>
            <a:ext cx="413548" cy="97706"/>
          </a:xfrm>
          <a:prstGeom prst="leftRightArrow">
            <a:avLst/>
          </a:prstGeom>
          <a:solidFill>
            <a:srgbClr val="FF0208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1638717-9605-36CE-5C51-E7EC6FD4DD54}"/>
              </a:ext>
            </a:extLst>
          </p:cNvPr>
          <p:cNvGrpSpPr/>
          <p:nvPr/>
        </p:nvGrpSpPr>
        <p:grpSpPr>
          <a:xfrm>
            <a:off x="4310294" y="4110113"/>
            <a:ext cx="2425337" cy="1422181"/>
            <a:chOff x="4492505" y="3630769"/>
            <a:chExt cx="2882248" cy="201579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FE872F8-0534-86F3-DFDA-C6C6BE47D575}"/>
                </a:ext>
              </a:extLst>
            </p:cNvPr>
            <p:cNvSpPr/>
            <p:nvPr/>
          </p:nvSpPr>
          <p:spPr>
            <a:xfrm>
              <a:off x="4509549" y="3630769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0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E6E177-6A65-1787-F3BB-AD977312EA14}"/>
                </a:ext>
              </a:extLst>
            </p:cNvPr>
            <p:cNvSpPr/>
            <p:nvPr/>
          </p:nvSpPr>
          <p:spPr>
            <a:xfrm>
              <a:off x="4492505" y="4142012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0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630B312-4D9C-0D29-9EF9-9A5E54462FDA}"/>
                </a:ext>
              </a:extLst>
            </p:cNvPr>
            <p:cNvSpPr/>
            <p:nvPr/>
          </p:nvSpPr>
          <p:spPr>
            <a:xfrm>
              <a:off x="5204774" y="4142012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0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C32E441-D18E-3EDE-E506-3335E5BAB32B}"/>
                </a:ext>
              </a:extLst>
            </p:cNvPr>
            <p:cNvSpPr/>
            <p:nvPr/>
          </p:nvSpPr>
          <p:spPr>
            <a:xfrm>
              <a:off x="4525675" y="4655322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0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431368-1B60-5C3E-7801-8DBB15C36A95}"/>
                </a:ext>
              </a:extLst>
            </p:cNvPr>
            <p:cNvSpPr/>
            <p:nvPr/>
          </p:nvSpPr>
          <p:spPr>
            <a:xfrm>
              <a:off x="5237944" y="4655322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0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D414C8F-A34D-77A6-B425-FE76CA5643C6}"/>
                </a:ext>
              </a:extLst>
            </p:cNvPr>
            <p:cNvSpPr/>
            <p:nvPr/>
          </p:nvSpPr>
          <p:spPr>
            <a:xfrm>
              <a:off x="5965415" y="4655531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0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D26DA7E-6FD5-EDD4-C834-32ED81832C1C}"/>
                </a:ext>
              </a:extLst>
            </p:cNvPr>
            <p:cNvSpPr/>
            <p:nvPr/>
          </p:nvSpPr>
          <p:spPr>
            <a:xfrm>
              <a:off x="4525675" y="5165303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000" dirty="0">
                  <a:solidFill>
                    <a:schemeClr val="tx1"/>
                  </a:solidFill>
                </a:rPr>
                <a:t>CRG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FA32364-9AD2-FD52-9060-F7C5C9EB8746}"/>
                </a:ext>
              </a:extLst>
            </p:cNvPr>
            <p:cNvSpPr/>
            <p:nvPr/>
          </p:nvSpPr>
          <p:spPr>
            <a:xfrm>
              <a:off x="5237944" y="5165303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000" dirty="0">
                  <a:solidFill>
                    <a:schemeClr val="tx1"/>
                  </a:solidFill>
                </a:rPr>
                <a:t>OUT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E9B352-E66E-F7BB-2B12-D8033F630A1E}"/>
                </a:ext>
              </a:extLst>
            </p:cNvPr>
            <p:cNvSpPr/>
            <p:nvPr/>
          </p:nvSpPr>
          <p:spPr>
            <a:xfrm>
              <a:off x="5950215" y="5165303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000" dirty="0">
                  <a:solidFill>
                    <a:schemeClr val="tx1"/>
                  </a:solidFill>
                </a:rPr>
                <a:t>RET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E52FF56-73DE-5F12-7E71-116EC81756C7}"/>
                </a:ext>
              </a:extLst>
            </p:cNvPr>
            <p:cNvSpPr/>
            <p:nvPr/>
          </p:nvSpPr>
          <p:spPr>
            <a:xfrm>
              <a:off x="6662484" y="5165303"/>
              <a:ext cx="712269" cy="481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1000" dirty="0">
                  <a:solidFill>
                    <a:schemeClr val="tx1"/>
                  </a:solidFill>
                </a:rPr>
                <a:t>CRG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5060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12067-1F2C-EA8D-B4E4-302D2C4D4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E519F84-A50D-620A-EA63-8E467639E4E8}"/>
              </a:ext>
            </a:extLst>
          </p:cNvPr>
          <p:cNvGrpSpPr/>
          <p:nvPr/>
        </p:nvGrpSpPr>
        <p:grpSpPr>
          <a:xfrm>
            <a:off x="86569" y="5219084"/>
            <a:ext cx="11490530" cy="1638916"/>
            <a:chOff x="86569" y="4529663"/>
            <a:chExt cx="11490530" cy="163891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008675-2A8F-EA01-C643-472A65E742E4}"/>
                </a:ext>
              </a:extLst>
            </p:cNvPr>
            <p:cNvSpPr txBox="1"/>
            <p:nvPr/>
          </p:nvSpPr>
          <p:spPr>
            <a:xfrm>
              <a:off x="779227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07:00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DF30C8-2526-F763-C737-785ED3A2F110}"/>
                </a:ext>
              </a:extLst>
            </p:cNvPr>
            <p:cNvCxnSpPr>
              <a:cxnSpLocks/>
            </p:cNvCxnSpPr>
            <p:nvPr/>
          </p:nvCxnSpPr>
          <p:spPr>
            <a:xfrm>
              <a:off x="1057523" y="4969565"/>
              <a:ext cx="10519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A522B7-623B-9FB9-3237-11E7433ED15B}"/>
                </a:ext>
              </a:extLst>
            </p:cNvPr>
            <p:cNvSpPr txBox="1"/>
            <p:nvPr/>
          </p:nvSpPr>
          <p:spPr>
            <a:xfrm>
              <a:off x="10869433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21:00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6440AC-D165-581B-19F0-883340725DF0}"/>
                </a:ext>
              </a:extLst>
            </p:cNvPr>
            <p:cNvSpPr txBox="1"/>
            <p:nvPr/>
          </p:nvSpPr>
          <p:spPr>
            <a:xfrm>
              <a:off x="2220685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09:00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1124E8-1450-4625-9FEB-AAB674746FA1}"/>
                </a:ext>
              </a:extLst>
            </p:cNvPr>
            <p:cNvSpPr txBox="1"/>
            <p:nvPr/>
          </p:nvSpPr>
          <p:spPr>
            <a:xfrm>
              <a:off x="3662143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11:00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4FE519-9F29-B820-E1ED-524CA74404D7}"/>
                </a:ext>
              </a:extLst>
            </p:cNvPr>
            <p:cNvSpPr txBox="1"/>
            <p:nvPr/>
          </p:nvSpPr>
          <p:spPr>
            <a:xfrm>
              <a:off x="5103601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13:00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F30BFC-66B1-6D94-DE45-DCEAEF9FC1D3}"/>
                </a:ext>
              </a:extLst>
            </p:cNvPr>
            <p:cNvSpPr txBox="1"/>
            <p:nvPr/>
          </p:nvSpPr>
          <p:spPr>
            <a:xfrm>
              <a:off x="6545059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15:00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CD72CF-4B3F-9B48-69E5-AD88AEC1862B}"/>
                </a:ext>
              </a:extLst>
            </p:cNvPr>
            <p:cNvSpPr txBox="1"/>
            <p:nvPr/>
          </p:nvSpPr>
          <p:spPr>
            <a:xfrm>
              <a:off x="7986517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17:00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C428EE-FDD6-0980-E922-DCE24E69E860}"/>
                </a:ext>
              </a:extLst>
            </p:cNvPr>
            <p:cNvSpPr txBox="1"/>
            <p:nvPr/>
          </p:nvSpPr>
          <p:spPr>
            <a:xfrm>
              <a:off x="9427975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19:00</a:t>
              </a:r>
            </a:p>
          </p:txBody>
        </p:sp>
        <p:pic>
          <p:nvPicPr>
            <p:cNvPr id="14" name="Graphic 13" descr="Man with solid fill">
              <a:extLst>
                <a:ext uri="{FF2B5EF4-FFF2-40B4-BE49-F238E27FC236}">
                  <a16:creationId xmlns:a16="http://schemas.microsoft.com/office/drawing/2014/main" id="{479572EF-D458-D64A-D238-A48035108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2478" y="4529663"/>
              <a:ext cx="356585" cy="356585"/>
            </a:xfrm>
            <a:prstGeom prst="rect">
              <a:avLst/>
            </a:prstGeom>
          </p:spPr>
        </p:pic>
        <p:pic>
          <p:nvPicPr>
            <p:cNvPr id="15" name="Graphic 14" descr="Man with solid fill">
              <a:extLst>
                <a:ext uri="{FF2B5EF4-FFF2-40B4-BE49-F238E27FC236}">
                  <a16:creationId xmlns:a16="http://schemas.microsoft.com/office/drawing/2014/main" id="{962D7554-706A-7DA7-3D05-666CCAC5F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88331" y="4529663"/>
              <a:ext cx="356585" cy="356585"/>
            </a:xfrm>
            <a:prstGeom prst="rect">
              <a:avLst/>
            </a:prstGeom>
          </p:spPr>
        </p:pic>
        <p:pic>
          <p:nvPicPr>
            <p:cNvPr id="16" name="Graphic 15" descr="Man with solid fill">
              <a:extLst>
                <a:ext uri="{FF2B5EF4-FFF2-40B4-BE49-F238E27FC236}">
                  <a16:creationId xmlns:a16="http://schemas.microsoft.com/office/drawing/2014/main" id="{743DE6A0-2908-C96F-9E12-B3ED1E7BA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32044" y="4529663"/>
              <a:ext cx="356585" cy="356585"/>
            </a:xfrm>
            <a:prstGeom prst="rect">
              <a:avLst/>
            </a:prstGeom>
          </p:spPr>
        </p:pic>
        <p:pic>
          <p:nvPicPr>
            <p:cNvPr id="17" name="Graphic 16" descr="Man with solid fill">
              <a:extLst>
                <a:ext uri="{FF2B5EF4-FFF2-40B4-BE49-F238E27FC236}">
                  <a16:creationId xmlns:a16="http://schemas.microsoft.com/office/drawing/2014/main" id="{B596771D-F65C-E1C7-926F-043A81523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51827" y="4529663"/>
              <a:ext cx="356585" cy="356585"/>
            </a:xfrm>
            <a:prstGeom prst="rect">
              <a:avLst/>
            </a:prstGeom>
          </p:spPr>
        </p:pic>
        <p:pic>
          <p:nvPicPr>
            <p:cNvPr id="18" name="Graphic 17" descr="Man with solid fill">
              <a:extLst>
                <a:ext uri="{FF2B5EF4-FFF2-40B4-BE49-F238E27FC236}">
                  <a16:creationId xmlns:a16="http://schemas.microsoft.com/office/drawing/2014/main" id="{CFAC08B6-2CB3-692B-9B42-797BE9C13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71610" y="4529663"/>
              <a:ext cx="356585" cy="356585"/>
            </a:xfrm>
            <a:prstGeom prst="rect">
              <a:avLst/>
            </a:prstGeom>
          </p:spPr>
        </p:pic>
        <p:pic>
          <p:nvPicPr>
            <p:cNvPr id="19" name="Graphic 18" descr="Man with solid fill">
              <a:extLst>
                <a:ext uri="{FF2B5EF4-FFF2-40B4-BE49-F238E27FC236}">
                  <a16:creationId xmlns:a16="http://schemas.microsoft.com/office/drawing/2014/main" id="{094D9E13-5C0C-F25C-AF8E-E77632830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91393" y="4529663"/>
              <a:ext cx="356585" cy="356585"/>
            </a:xfrm>
            <a:prstGeom prst="rect">
              <a:avLst/>
            </a:prstGeom>
          </p:spPr>
        </p:pic>
        <p:pic>
          <p:nvPicPr>
            <p:cNvPr id="20" name="Graphic 19" descr="Man with solid fill">
              <a:extLst>
                <a:ext uri="{FF2B5EF4-FFF2-40B4-BE49-F238E27FC236}">
                  <a16:creationId xmlns:a16="http://schemas.microsoft.com/office/drawing/2014/main" id="{5F6AF000-5AAB-C3A8-A980-3596664F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11176" y="4529663"/>
              <a:ext cx="356585" cy="356585"/>
            </a:xfrm>
            <a:prstGeom prst="rect">
              <a:avLst/>
            </a:prstGeom>
          </p:spPr>
        </p:pic>
        <p:pic>
          <p:nvPicPr>
            <p:cNvPr id="21" name="Graphic 20" descr="Man with solid fill">
              <a:extLst>
                <a:ext uri="{FF2B5EF4-FFF2-40B4-BE49-F238E27FC236}">
                  <a16:creationId xmlns:a16="http://schemas.microsoft.com/office/drawing/2014/main" id="{A47D6FCE-3801-4FEE-EF4A-25C406AAC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30959" y="4529663"/>
              <a:ext cx="356585" cy="356585"/>
            </a:xfrm>
            <a:prstGeom prst="rect">
              <a:avLst/>
            </a:prstGeom>
          </p:spPr>
        </p:pic>
        <p:pic>
          <p:nvPicPr>
            <p:cNvPr id="22" name="Graphic 21" descr="Man with solid fill">
              <a:extLst>
                <a:ext uri="{FF2B5EF4-FFF2-40B4-BE49-F238E27FC236}">
                  <a16:creationId xmlns:a16="http://schemas.microsoft.com/office/drawing/2014/main" id="{B45CD71D-6D67-330B-7963-52B08F62F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50742" y="4529663"/>
              <a:ext cx="356585" cy="356585"/>
            </a:xfrm>
            <a:prstGeom prst="rect">
              <a:avLst/>
            </a:prstGeom>
          </p:spPr>
        </p:pic>
        <p:pic>
          <p:nvPicPr>
            <p:cNvPr id="23" name="Graphic 22" descr="Man with solid fill">
              <a:extLst>
                <a:ext uri="{FF2B5EF4-FFF2-40B4-BE49-F238E27FC236}">
                  <a16:creationId xmlns:a16="http://schemas.microsoft.com/office/drawing/2014/main" id="{2FA7DE97-1E01-72F3-8571-726C28F62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70525" y="4529663"/>
              <a:ext cx="356585" cy="356585"/>
            </a:xfrm>
            <a:prstGeom prst="rect">
              <a:avLst/>
            </a:prstGeom>
          </p:spPr>
        </p:pic>
        <p:pic>
          <p:nvPicPr>
            <p:cNvPr id="24" name="Graphic 23" descr="Man with solid fill">
              <a:extLst>
                <a:ext uri="{FF2B5EF4-FFF2-40B4-BE49-F238E27FC236}">
                  <a16:creationId xmlns:a16="http://schemas.microsoft.com/office/drawing/2014/main" id="{AC9FCB66-5DBD-3056-2302-830A0283B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90308" y="4529663"/>
              <a:ext cx="356585" cy="356585"/>
            </a:xfrm>
            <a:prstGeom prst="rect">
              <a:avLst/>
            </a:prstGeom>
          </p:spPr>
        </p:pic>
        <p:pic>
          <p:nvPicPr>
            <p:cNvPr id="25" name="Graphic 24" descr="Man with solid fill">
              <a:extLst>
                <a:ext uri="{FF2B5EF4-FFF2-40B4-BE49-F238E27FC236}">
                  <a16:creationId xmlns:a16="http://schemas.microsoft.com/office/drawing/2014/main" id="{183DF97F-84BA-89C4-E672-5838C3FD4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10091" y="4529663"/>
              <a:ext cx="356585" cy="356585"/>
            </a:xfrm>
            <a:prstGeom prst="rect">
              <a:avLst/>
            </a:prstGeom>
          </p:spPr>
        </p:pic>
        <p:pic>
          <p:nvPicPr>
            <p:cNvPr id="26" name="Graphic 25" descr="Man with solid fill">
              <a:extLst>
                <a:ext uri="{FF2B5EF4-FFF2-40B4-BE49-F238E27FC236}">
                  <a16:creationId xmlns:a16="http://schemas.microsoft.com/office/drawing/2014/main" id="{3ED4D10B-C3A9-4281-05CA-3DDD8827E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29874" y="4529663"/>
              <a:ext cx="356585" cy="356585"/>
            </a:xfrm>
            <a:prstGeom prst="rect">
              <a:avLst/>
            </a:prstGeom>
          </p:spPr>
        </p:pic>
        <p:pic>
          <p:nvPicPr>
            <p:cNvPr id="27" name="Graphic 26" descr="Man with solid fill">
              <a:extLst>
                <a:ext uri="{FF2B5EF4-FFF2-40B4-BE49-F238E27FC236}">
                  <a16:creationId xmlns:a16="http://schemas.microsoft.com/office/drawing/2014/main" id="{E5D82CA4-829A-A5A1-6EA2-DFA6684AB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49657" y="4529663"/>
              <a:ext cx="356585" cy="356585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E61C788A-CD05-F875-1C8D-E28CD0A3A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49063" y="4529663"/>
              <a:ext cx="356585" cy="356585"/>
            </a:xfrm>
            <a:prstGeom prst="rect">
              <a:avLst/>
            </a:prstGeom>
          </p:spPr>
        </p:pic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B3BB4AC3-62F6-1725-3FE6-802DC54C5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17971" y="4529663"/>
              <a:ext cx="356585" cy="356585"/>
            </a:xfrm>
            <a:prstGeom prst="rect">
              <a:avLst/>
            </a:prstGeom>
          </p:spPr>
        </p:pic>
        <p:pic>
          <p:nvPicPr>
            <p:cNvPr id="31" name="Graphic 30" descr="Man with solid fill">
              <a:extLst>
                <a:ext uri="{FF2B5EF4-FFF2-40B4-BE49-F238E27FC236}">
                  <a16:creationId xmlns:a16="http://schemas.microsoft.com/office/drawing/2014/main" id="{EAA6DEFE-E311-B664-6EC2-26D87D3CB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68697" y="4529663"/>
              <a:ext cx="356585" cy="356585"/>
            </a:xfrm>
            <a:prstGeom prst="rect">
              <a:avLst/>
            </a:prstGeom>
          </p:spPr>
        </p:pic>
        <p:pic>
          <p:nvPicPr>
            <p:cNvPr id="32" name="Graphic 31" descr="Man with solid fill">
              <a:extLst>
                <a:ext uri="{FF2B5EF4-FFF2-40B4-BE49-F238E27FC236}">
                  <a16:creationId xmlns:a16="http://schemas.microsoft.com/office/drawing/2014/main" id="{115DD271-8A56-0F31-03C5-B5876B71E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07965" y="4529663"/>
              <a:ext cx="356585" cy="356585"/>
            </a:xfrm>
            <a:prstGeom prst="rect">
              <a:avLst/>
            </a:prstGeom>
          </p:spPr>
        </p:pic>
        <p:pic>
          <p:nvPicPr>
            <p:cNvPr id="33" name="Graphic 32" descr="Man with solid fill">
              <a:extLst>
                <a:ext uri="{FF2B5EF4-FFF2-40B4-BE49-F238E27FC236}">
                  <a16:creationId xmlns:a16="http://schemas.microsoft.com/office/drawing/2014/main" id="{3F76BFC6-4833-CD62-75C2-96B6978E4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27599" y="4529663"/>
              <a:ext cx="356585" cy="356585"/>
            </a:xfrm>
            <a:prstGeom prst="rect">
              <a:avLst/>
            </a:prstGeom>
          </p:spPr>
        </p:pic>
        <p:pic>
          <p:nvPicPr>
            <p:cNvPr id="34" name="Graphic 33" descr="Man with solid fill">
              <a:extLst>
                <a:ext uri="{FF2B5EF4-FFF2-40B4-BE49-F238E27FC236}">
                  <a16:creationId xmlns:a16="http://schemas.microsoft.com/office/drawing/2014/main" id="{B2219572-DE8A-3B09-DC66-5DFAA6B35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47233" y="4529663"/>
              <a:ext cx="356585" cy="356585"/>
            </a:xfrm>
            <a:prstGeom prst="rect">
              <a:avLst/>
            </a:prstGeom>
          </p:spPr>
        </p:pic>
        <p:pic>
          <p:nvPicPr>
            <p:cNvPr id="35" name="Graphic 34" descr="Man with solid fill">
              <a:extLst>
                <a:ext uri="{FF2B5EF4-FFF2-40B4-BE49-F238E27FC236}">
                  <a16:creationId xmlns:a16="http://schemas.microsoft.com/office/drawing/2014/main" id="{EA172247-2D89-4F9B-BD25-5B76C63F0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66867" y="4529663"/>
              <a:ext cx="356585" cy="356585"/>
            </a:xfrm>
            <a:prstGeom prst="rect">
              <a:avLst/>
            </a:prstGeom>
          </p:spPr>
        </p:pic>
        <p:pic>
          <p:nvPicPr>
            <p:cNvPr id="36" name="Graphic 35" descr="Man with solid fill">
              <a:extLst>
                <a:ext uri="{FF2B5EF4-FFF2-40B4-BE49-F238E27FC236}">
                  <a16:creationId xmlns:a16="http://schemas.microsoft.com/office/drawing/2014/main" id="{650AED0B-B996-EBE0-37BC-244F13488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86501" y="4529663"/>
              <a:ext cx="356585" cy="356585"/>
            </a:xfrm>
            <a:prstGeom prst="rect">
              <a:avLst/>
            </a:prstGeom>
          </p:spPr>
        </p:pic>
        <p:pic>
          <p:nvPicPr>
            <p:cNvPr id="37" name="Graphic 36" descr="Man with solid fill">
              <a:extLst>
                <a:ext uri="{FF2B5EF4-FFF2-40B4-BE49-F238E27FC236}">
                  <a16:creationId xmlns:a16="http://schemas.microsoft.com/office/drawing/2014/main" id="{34734798-EB87-594E-6F16-FEE80D0EC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06135" y="4529663"/>
              <a:ext cx="356585" cy="356585"/>
            </a:xfrm>
            <a:prstGeom prst="rect">
              <a:avLst/>
            </a:prstGeom>
          </p:spPr>
        </p:pic>
        <p:pic>
          <p:nvPicPr>
            <p:cNvPr id="38" name="Graphic 37" descr="Man with solid fill">
              <a:extLst>
                <a:ext uri="{FF2B5EF4-FFF2-40B4-BE49-F238E27FC236}">
                  <a16:creationId xmlns:a16="http://schemas.microsoft.com/office/drawing/2014/main" id="{659E1E1D-146C-30DA-EAC1-9696F5DDF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25769" y="4529663"/>
              <a:ext cx="356585" cy="356585"/>
            </a:xfrm>
            <a:prstGeom prst="rect">
              <a:avLst/>
            </a:prstGeom>
          </p:spPr>
        </p:pic>
        <p:pic>
          <p:nvPicPr>
            <p:cNvPr id="39" name="Graphic 38" descr="Man with solid fill">
              <a:extLst>
                <a:ext uri="{FF2B5EF4-FFF2-40B4-BE49-F238E27FC236}">
                  <a16:creationId xmlns:a16="http://schemas.microsoft.com/office/drawing/2014/main" id="{6825BAB2-1CF2-8130-4EA3-3D3C9CDF8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445403" y="4529663"/>
              <a:ext cx="356585" cy="356585"/>
            </a:xfrm>
            <a:prstGeom prst="rect">
              <a:avLst/>
            </a:prstGeom>
          </p:spPr>
        </p:pic>
        <p:pic>
          <p:nvPicPr>
            <p:cNvPr id="40" name="Graphic 39" descr="Man with solid fill">
              <a:extLst>
                <a:ext uri="{FF2B5EF4-FFF2-40B4-BE49-F238E27FC236}">
                  <a16:creationId xmlns:a16="http://schemas.microsoft.com/office/drawing/2014/main" id="{FFB0069F-6E49-07D1-F16C-B081602B7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65037" y="4529663"/>
              <a:ext cx="356585" cy="356585"/>
            </a:xfrm>
            <a:prstGeom prst="rect">
              <a:avLst/>
            </a:prstGeom>
          </p:spPr>
        </p:pic>
        <p:pic>
          <p:nvPicPr>
            <p:cNvPr id="41" name="Graphic 40" descr="Man with solid fill">
              <a:extLst>
                <a:ext uri="{FF2B5EF4-FFF2-40B4-BE49-F238E27FC236}">
                  <a16:creationId xmlns:a16="http://schemas.microsoft.com/office/drawing/2014/main" id="{DC0C82CB-FBE9-6EFF-9D6A-6F1F4112C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84671" y="4529663"/>
              <a:ext cx="356585" cy="356585"/>
            </a:xfrm>
            <a:prstGeom prst="rect">
              <a:avLst/>
            </a:prstGeom>
          </p:spPr>
        </p:pic>
        <p:pic>
          <p:nvPicPr>
            <p:cNvPr id="42" name="Graphic 41" descr="Man with solid fill">
              <a:extLst>
                <a:ext uri="{FF2B5EF4-FFF2-40B4-BE49-F238E27FC236}">
                  <a16:creationId xmlns:a16="http://schemas.microsoft.com/office/drawing/2014/main" id="{890F026D-90F8-928B-EC88-37B754B5D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04308" y="4529663"/>
              <a:ext cx="356585" cy="356585"/>
            </a:xfrm>
            <a:prstGeom prst="rect">
              <a:avLst/>
            </a:prstGeom>
          </p:spPr>
        </p:pic>
        <p:pic>
          <p:nvPicPr>
            <p:cNvPr id="45" name="Graphic 44" descr="Man with solid fill">
              <a:extLst>
                <a:ext uri="{FF2B5EF4-FFF2-40B4-BE49-F238E27FC236}">
                  <a16:creationId xmlns:a16="http://schemas.microsoft.com/office/drawing/2014/main" id="{627107AF-F619-3936-0931-74215CA4F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32126" y="4529663"/>
              <a:ext cx="356585" cy="356585"/>
            </a:xfrm>
            <a:prstGeom prst="rect">
              <a:avLst/>
            </a:prstGeom>
          </p:spPr>
        </p:pic>
        <p:pic>
          <p:nvPicPr>
            <p:cNvPr id="46" name="Graphic 45" descr="Man with solid fill">
              <a:extLst>
                <a:ext uri="{FF2B5EF4-FFF2-40B4-BE49-F238E27FC236}">
                  <a16:creationId xmlns:a16="http://schemas.microsoft.com/office/drawing/2014/main" id="{08E45B73-7871-19D0-15AE-B2E75FA8C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71113" y="4529663"/>
              <a:ext cx="356585" cy="356585"/>
            </a:xfrm>
            <a:prstGeom prst="rect">
              <a:avLst/>
            </a:prstGeom>
          </p:spPr>
        </p:pic>
        <p:pic>
          <p:nvPicPr>
            <p:cNvPr id="48" name="Graphic 47" descr="Man with solid fill">
              <a:extLst>
                <a:ext uri="{FF2B5EF4-FFF2-40B4-BE49-F238E27FC236}">
                  <a16:creationId xmlns:a16="http://schemas.microsoft.com/office/drawing/2014/main" id="{51883F8B-E4D6-89D1-1F64-A22AE96BD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10100" y="4529663"/>
              <a:ext cx="356585" cy="356585"/>
            </a:xfrm>
            <a:prstGeom prst="rect">
              <a:avLst/>
            </a:prstGeom>
          </p:spPr>
        </p:pic>
        <p:pic>
          <p:nvPicPr>
            <p:cNvPr id="49" name="Graphic 48" descr="Man with solid fill">
              <a:extLst>
                <a:ext uri="{FF2B5EF4-FFF2-40B4-BE49-F238E27FC236}">
                  <a16:creationId xmlns:a16="http://schemas.microsoft.com/office/drawing/2014/main" id="{D74E52E8-58EF-E986-2D08-B83840EEF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49087" y="4529663"/>
              <a:ext cx="356585" cy="356585"/>
            </a:xfrm>
            <a:prstGeom prst="rect">
              <a:avLst/>
            </a:prstGeom>
          </p:spPr>
        </p:pic>
        <p:pic>
          <p:nvPicPr>
            <p:cNvPr id="50" name="Graphic 49" descr="Man with solid fill">
              <a:extLst>
                <a:ext uri="{FF2B5EF4-FFF2-40B4-BE49-F238E27FC236}">
                  <a16:creationId xmlns:a16="http://schemas.microsoft.com/office/drawing/2014/main" id="{D24AEA4E-7DB4-89E8-D69F-EFAC6B743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88074" y="4529663"/>
              <a:ext cx="356585" cy="356585"/>
            </a:xfrm>
            <a:prstGeom prst="rect">
              <a:avLst/>
            </a:prstGeom>
          </p:spPr>
        </p:pic>
        <p:pic>
          <p:nvPicPr>
            <p:cNvPr id="51" name="Graphic 50" descr="Man with solid fill">
              <a:extLst>
                <a:ext uri="{FF2B5EF4-FFF2-40B4-BE49-F238E27FC236}">
                  <a16:creationId xmlns:a16="http://schemas.microsoft.com/office/drawing/2014/main" id="{232A46A3-95F6-C9BD-F979-C63DB0C9B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27061" y="4529663"/>
              <a:ext cx="356585" cy="356585"/>
            </a:xfrm>
            <a:prstGeom prst="rect">
              <a:avLst/>
            </a:prstGeom>
          </p:spPr>
        </p:pic>
        <p:pic>
          <p:nvPicPr>
            <p:cNvPr id="52" name="Graphic 51" descr="Man with solid fill">
              <a:extLst>
                <a:ext uri="{FF2B5EF4-FFF2-40B4-BE49-F238E27FC236}">
                  <a16:creationId xmlns:a16="http://schemas.microsoft.com/office/drawing/2014/main" id="{60A54FD7-C09F-266B-5A23-943715E41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66049" y="4529663"/>
              <a:ext cx="356585" cy="356585"/>
            </a:xfrm>
            <a:prstGeom prst="rect">
              <a:avLst/>
            </a:prstGeom>
          </p:spPr>
        </p:pic>
        <p:pic>
          <p:nvPicPr>
            <p:cNvPr id="53" name="Graphic 52" descr="Man with solid fill">
              <a:extLst>
                <a:ext uri="{FF2B5EF4-FFF2-40B4-BE49-F238E27FC236}">
                  <a16:creationId xmlns:a16="http://schemas.microsoft.com/office/drawing/2014/main" id="{CE369F88-158C-A208-811C-026BC540E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21097" y="4529663"/>
              <a:ext cx="356585" cy="356585"/>
            </a:xfrm>
            <a:prstGeom prst="rect">
              <a:avLst/>
            </a:prstGeom>
          </p:spPr>
        </p:pic>
        <p:pic>
          <p:nvPicPr>
            <p:cNvPr id="54" name="Graphic 53" descr="Man with solid fill">
              <a:extLst>
                <a:ext uri="{FF2B5EF4-FFF2-40B4-BE49-F238E27FC236}">
                  <a16:creationId xmlns:a16="http://schemas.microsoft.com/office/drawing/2014/main" id="{1B24890A-426C-393F-D194-AE7B59CCF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43793" y="4529663"/>
              <a:ext cx="356585" cy="356585"/>
            </a:xfrm>
            <a:prstGeom prst="rect">
              <a:avLst/>
            </a:prstGeom>
          </p:spPr>
        </p:pic>
        <p:pic>
          <p:nvPicPr>
            <p:cNvPr id="55" name="Graphic 54" descr="Man with solid fill">
              <a:extLst>
                <a:ext uri="{FF2B5EF4-FFF2-40B4-BE49-F238E27FC236}">
                  <a16:creationId xmlns:a16="http://schemas.microsoft.com/office/drawing/2014/main" id="{A39159DC-C056-2566-342A-808F6D20F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96193" y="4529663"/>
              <a:ext cx="356585" cy="356585"/>
            </a:xfrm>
            <a:prstGeom prst="rect">
              <a:avLst/>
            </a:prstGeom>
          </p:spPr>
        </p:pic>
        <p:pic>
          <p:nvPicPr>
            <p:cNvPr id="56" name="Graphic 55" descr="Man with solid fill">
              <a:extLst>
                <a:ext uri="{FF2B5EF4-FFF2-40B4-BE49-F238E27FC236}">
                  <a16:creationId xmlns:a16="http://schemas.microsoft.com/office/drawing/2014/main" id="{1E18B902-FA60-6881-3A74-272FC51B2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01487" y="4529663"/>
              <a:ext cx="356585" cy="356585"/>
            </a:xfrm>
            <a:prstGeom prst="rect">
              <a:avLst/>
            </a:prstGeom>
          </p:spPr>
        </p:pic>
        <p:pic>
          <p:nvPicPr>
            <p:cNvPr id="57" name="Graphic 56" descr="Man with solid fill">
              <a:extLst>
                <a:ext uri="{FF2B5EF4-FFF2-40B4-BE49-F238E27FC236}">
                  <a16:creationId xmlns:a16="http://schemas.microsoft.com/office/drawing/2014/main" id="{DE40F8AA-1E3F-220E-6DB7-9D640680F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42708" y="4529663"/>
              <a:ext cx="356585" cy="356585"/>
            </a:xfrm>
            <a:prstGeom prst="rect">
              <a:avLst/>
            </a:prstGeom>
          </p:spPr>
        </p:pic>
        <p:pic>
          <p:nvPicPr>
            <p:cNvPr id="58" name="Graphic 57" descr="Man with solid fill">
              <a:extLst>
                <a:ext uri="{FF2B5EF4-FFF2-40B4-BE49-F238E27FC236}">
                  <a16:creationId xmlns:a16="http://schemas.microsoft.com/office/drawing/2014/main" id="{012C4405-9329-FFCE-C59A-EC8C4AE4A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95108" y="4529663"/>
              <a:ext cx="356585" cy="356585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FDC3D62-2EEF-4D2B-5E38-3D3B00BB6448}"/>
                </a:ext>
              </a:extLst>
            </p:cNvPr>
            <p:cNvSpPr txBox="1"/>
            <p:nvPr/>
          </p:nvSpPr>
          <p:spPr>
            <a:xfrm>
              <a:off x="779227" y="5906969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07:00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2398AD5-BAD2-2F7C-D9EA-BC90A75AE8AB}"/>
                </a:ext>
              </a:extLst>
            </p:cNvPr>
            <p:cNvCxnSpPr>
              <a:cxnSpLocks/>
            </p:cNvCxnSpPr>
            <p:nvPr/>
          </p:nvCxnSpPr>
          <p:spPr>
            <a:xfrm>
              <a:off x="1057523" y="5906969"/>
              <a:ext cx="10519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B070205-994A-B073-9151-9E3C7B94925F}"/>
                </a:ext>
              </a:extLst>
            </p:cNvPr>
            <p:cNvSpPr txBox="1"/>
            <p:nvPr/>
          </p:nvSpPr>
          <p:spPr>
            <a:xfrm>
              <a:off x="10869433" y="5906969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21:00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0AFBA34-6271-C69D-4FEF-9B48DF4FDA30}"/>
                </a:ext>
              </a:extLst>
            </p:cNvPr>
            <p:cNvSpPr txBox="1"/>
            <p:nvPr/>
          </p:nvSpPr>
          <p:spPr>
            <a:xfrm>
              <a:off x="2220685" y="5906969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09:00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AB772DD-D8A4-897A-C7F0-0C9FF1F25FCC}"/>
                </a:ext>
              </a:extLst>
            </p:cNvPr>
            <p:cNvSpPr txBox="1"/>
            <p:nvPr/>
          </p:nvSpPr>
          <p:spPr>
            <a:xfrm>
              <a:off x="3662143" y="5906969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11:00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44DEBA38-8B0F-1346-9B85-AD90CEF9868E}"/>
                </a:ext>
              </a:extLst>
            </p:cNvPr>
            <p:cNvSpPr txBox="1"/>
            <p:nvPr/>
          </p:nvSpPr>
          <p:spPr>
            <a:xfrm>
              <a:off x="5103601" y="5906969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13:00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23C0361D-5FF2-AA4A-CBF3-765B1F8BD63A}"/>
                </a:ext>
              </a:extLst>
            </p:cNvPr>
            <p:cNvSpPr txBox="1"/>
            <p:nvPr/>
          </p:nvSpPr>
          <p:spPr>
            <a:xfrm>
              <a:off x="6545059" y="5906969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15:00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A4EC7B8F-945F-B64A-FF5E-18E0E1287F6F}"/>
                </a:ext>
              </a:extLst>
            </p:cNvPr>
            <p:cNvSpPr txBox="1"/>
            <p:nvPr/>
          </p:nvSpPr>
          <p:spPr>
            <a:xfrm>
              <a:off x="7986517" y="5906969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17:00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2881B80-8FA3-07B4-F891-E2E470E30477}"/>
                </a:ext>
              </a:extLst>
            </p:cNvPr>
            <p:cNvSpPr txBox="1"/>
            <p:nvPr/>
          </p:nvSpPr>
          <p:spPr>
            <a:xfrm>
              <a:off x="9427975" y="5906969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19:00</a:t>
              </a:r>
            </a:p>
          </p:txBody>
        </p:sp>
        <p:pic>
          <p:nvPicPr>
            <p:cNvPr id="261" name="Graphic 260" descr="Man with solid fill">
              <a:extLst>
                <a:ext uri="{FF2B5EF4-FFF2-40B4-BE49-F238E27FC236}">
                  <a16:creationId xmlns:a16="http://schemas.microsoft.com/office/drawing/2014/main" id="{33A25BFC-2070-C09D-D19D-2215E99EC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27948" y="5447258"/>
              <a:ext cx="356585" cy="356585"/>
            </a:xfrm>
            <a:prstGeom prst="rect">
              <a:avLst/>
            </a:prstGeom>
          </p:spPr>
        </p:pic>
        <p:pic>
          <p:nvPicPr>
            <p:cNvPr id="262" name="Graphic 261" descr="Man with solid fill">
              <a:extLst>
                <a:ext uri="{FF2B5EF4-FFF2-40B4-BE49-F238E27FC236}">
                  <a16:creationId xmlns:a16="http://schemas.microsoft.com/office/drawing/2014/main" id="{01CDD90F-9B40-6EF1-059B-9FBA2ED92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32044" y="5447258"/>
              <a:ext cx="356585" cy="356585"/>
            </a:xfrm>
            <a:prstGeom prst="rect">
              <a:avLst/>
            </a:prstGeom>
          </p:spPr>
        </p:pic>
        <p:pic>
          <p:nvPicPr>
            <p:cNvPr id="263" name="Graphic 262" descr="Man with solid fill">
              <a:extLst>
                <a:ext uri="{FF2B5EF4-FFF2-40B4-BE49-F238E27FC236}">
                  <a16:creationId xmlns:a16="http://schemas.microsoft.com/office/drawing/2014/main" id="{BF05122B-9C89-9A95-5B03-CCE628FE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03586" y="5447258"/>
              <a:ext cx="356585" cy="356585"/>
            </a:xfrm>
            <a:prstGeom prst="rect">
              <a:avLst/>
            </a:prstGeom>
          </p:spPr>
        </p:pic>
        <p:pic>
          <p:nvPicPr>
            <p:cNvPr id="264" name="Graphic 263" descr="Man with solid fill">
              <a:extLst>
                <a:ext uri="{FF2B5EF4-FFF2-40B4-BE49-F238E27FC236}">
                  <a16:creationId xmlns:a16="http://schemas.microsoft.com/office/drawing/2014/main" id="{DD182AE8-AFF3-7200-1CE9-58563BDC1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11227" y="5447258"/>
              <a:ext cx="356585" cy="356585"/>
            </a:xfrm>
            <a:prstGeom prst="rect">
              <a:avLst/>
            </a:prstGeom>
          </p:spPr>
        </p:pic>
        <p:pic>
          <p:nvPicPr>
            <p:cNvPr id="265" name="Graphic 264" descr="Man with solid fill">
              <a:extLst>
                <a:ext uri="{FF2B5EF4-FFF2-40B4-BE49-F238E27FC236}">
                  <a16:creationId xmlns:a16="http://schemas.microsoft.com/office/drawing/2014/main" id="{4DE7FF9D-9831-3DB1-3D65-817C5595B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31010" y="5447258"/>
              <a:ext cx="356585" cy="356585"/>
            </a:xfrm>
            <a:prstGeom prst="rect">
              <a:avLst/>
            </a:prstGeom>
          </p:spPr>
        </p:pic>
        <p:pic>
          <p:nvPicPr>
            <p:cNvPr id="266" name="Graphic 265" descr="Man with solid fill">
              <a:extLst>
                <a:ext uri="{FF2B5EF4-FFF2-40B4-BE49-F238E27FC236}">
                  <a16:creationId xmlns:a16="http://schemas.microsoft.com/office/drawing/2014/main" id="{D1F7FE9C-8AEB-06BE-2986-650FF209B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38655" y="5447258"/>
              <a:ext cx="356585" cy="356585"/>
            </a:xfrm>
            <a:prstGeom prst="rect">
              <a:avLst/>
            </a:prstGeom>
          </p:spPr>
        </p:pic>
        <p:pic>
          <p:nvPicPr>
            <p:cNvPr id="267" name="Graphic 266" descr="Man with solid fill">
              <a:extLst>
                <a:ext uri="{FF2B5EF4-FFF2-40B4-BE49-F238E27FC236}">
                  <a16:creationId xmlns:a16="http://schemas.microsoft.com/office/drawing/2014/main" id="{55CD9B32-C751-CA24-0BAA-6D0FF174E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30959" y="5447258"/>
              <a:ext cx="356585" cy="356585"/>
            </a:xfrm>
            <a:prstGeom prst="rect">
              <a:avLst/>
            </a:prstGeom>
          </p:spPr>
        </p:pic>
        <p:pic>
          <p:nvPicPr>
            <p:cNvPr id="268" name="Graphic 267" descr="Man with solid fill">
              <a:extLst>
                <a:ext uri="{FF2B5EF4-FFF2-40B4-BE49-F238E27FC236}">
                  <a16:creationId xmlns:a16="http://schemas.microsoft.com/office/drawing/2014/main" id="{4B114034-4648-228E-D950-468E0D4A0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29978" y="5447258"/>
              <a:ext cx="356585" cy="356585"/>
            </a:xfrm>
            <a:prstGeom prst="rect">
              <a:avLst/>
            </a:prstGeom>
          </p:spPr>
        </p:pic>
        <p:pic>
          <p:nvPicPr>
            <p:cNvPr id="269" name="Graphic 268" descr="Man with solid fill">
              <a:extLst>
                <a:ext uri="{FF2B5EF4-FFF2-40B4-BE49-F238E27FC236}">
                  <a16:creationId xmlns:a16="http://schemas.microsoft.com/office/drawing/2014/main" id="{26F5A6BB-022C-3401-D1AE-C7BC351BF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70525" y="5447258"/>
              <a:ext cx="356585" cy="356585"/>
            </a:xfrm>
            <a:prstGeom prst="rect">
              <a:avLst/>
            </a:prstGeom>
          </p:spPr>
        </p:pic>
        <p:pic>
          <p:nvPicPr>
            <p:cNvPr id="270" name="Graphic 269" descr="Man with solid fill">
              <a:extLst>
                <a:ext uri="{FF2B5EF4-FFF2-40B4-BE49-F238E27FC236}">
                  <a16:creationId xmlns:a16="http://schemas.microsoft.com/office/drawing/2014/main" id="{067B18A7-D54C-61BD-C54D-7ACE532CD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90308" y="5447258"/>
              <a:ext cx="356585" cy="356585"/>
            </a:xfrm>
            <a:prstGeom prst="rect">
              <a:avLst/>
            </a:prstGeom>
          </p:spPr>
        </p:pic>
        <p:pic>
          <p:nvPicPr>
            <p:cNvPr id="272" name="Graphic 271" descr="Man with solid fill">
              <a:extLst>
                <a:ext uri="{FF2B5EF4-FFF2-40B4-BE49-F238E27FC236}">
                  <a16:creationId xmlns:a16="http://schemas.microsoft.com/office/drawing/2014/main" id="{9DF52420-75A2-BF6C-0037-7FAB84CEF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29874" y="5447258"/>
              <a:ext cx="356585" cy="356585"/>
            </a:xfrm>
            <a:prstGeom prst="rect">
              <a:avLst/>
            </a:prstGeom>
          </p:spPr>
        </p:pic>
        <p:pic>
          <p:nvPicPr>
            <p:cNvPr id="273" name="Graphic 272" descr="Man with solid fill">
              <a:extLst>
                <a:ext uri="{FF2B5EF4-FFF2-40B4-BE49-F238E27FC236}">
                  <a16:creationId xmlns:a16="http://schemas.microsoft.com/office/drawing/2014/main" id="{728A80CE-2E75-1458-E6A9-DD5BEF9C9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249657" y="5447258"/>
              <a:ext cx="356585" cy="356585"/>
            </a:xfrm>
            <a:prstGeom prst="rect">
              <a:avLst/>
            </a:prstGeom>
          </p:spPr>
        </p:pic>
        <p:pic>
          <p:nvPicPr>
            <p:cNvPr id="274" name="Graphic 273" descr="Man with solid fill">
              <a:extLst>
                <a:ext uri="{FF2B5EF4-FFF2-40B4-BE49-F238E27FC236}">
                  <a16:creationId xmlns:a16="http://schemas.microsoft.com/office/drawing/2014/main" id="{97DE085C-6EFC-5A65-88DA-8861093B2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49063" y="5447258"/>
              <a:ext cx="356585" cy="356585"/>
            </a:xfrm>
            <a:prstGeom prst="rect">
              <a:avLst/>
            </a:prstGeom>
          </p:spPr>
        </p:pic>
        <p:pic>
          <p:nvPicPr>
            <p:cNvPr id="275" name="Graphic 274" descr="Man with solid fill">
              <a:extLst>
                <a:ext uri="{FF2B5EF4-FFF2-40B4-BE49-F238E27FC236}">
                  <a16:creationId xmlns:a16="http://schemas.microsoft.com/office/drawing/2014/main" id="{D5CA0DAB-D725-8993-9B56-FDE0D24C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17971" y="5447258"/>
              <a:ext cx="356585" cy="356585"/>
            </a:xfrm>
            <a:prstGeom prst="rect">
              <a:avLst/>
            </a:prstGeom>
          </p:spPr>
        </p:pic>
        <p:pic>
          <p:nvPicPr>
            <p:cNvPr id="276" name="Graphic 275" descr="Man with solid fill">
              <a:extLst>
                <a:ext uri="{FF2B5EF4-FFF2-40B4-BE49-F238E27FC236}">
                  <a16:creationId xmlns:a16="http://schemas.microsoft.com/office/drawing/2014/main" id="{C660B1DD-2777-05FF-10F2-402240C7B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68697" y="5447258"/>
              <a:ext cx="356585" cy="356585"/>
            </a:xfrm>
            <a:prstGeom prst="rect">
              <a:avLst/>
            </a:prstGeom>
          </p:spPr>
        </p:pic>
        <p:pic>
          <p:nvPicPr>
            <p:cNvPr id="277" name="Graphic 276" descr="Man with solid fill">
              <a:extLst>
                <a:ext uri="{FF2B5EF4-FFF2-40B4-BE49-F238E27FC236}">
                  <a16:creationId xmlns:a16="http://schemas.microsoft.com/office/drawing/2014/main" id="{5E078000-1C4E-B0F1-8F90-08560DB46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47582" y="5447258"/>
              <a:ext cx="356585" cy="356585"/>
            </a:xfrm>
            <a:prstGeom prst="rect">
              <a:avLst/>
            </a:prstGeom>
          </p:spPr>
        </p:pic>
        <p:pic>
          <p:nvPicPr>
            <p:cNvPr id="278" name="Graphic 277" descr="Man with solid fill">
              <a:extLst>
                <a:ext uri="{FF2B5EF4-FFF2-40B4-BE49-F238E27FC236}">
                  <a16:creationId xmlns:a16="http://schemas.microsoft.com/office/drawing/2014/main" id="{97603E48-78D8-F519-C3FF-D80BBC9FD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67216" y="5447258"/>
              <a:ext cx="356585" cy="356585"/>
            </a:xfrm>
            <a:prstGeom prst="rect">
              <a:avLst/>
            </a:prstGeom>
          </p:spPr>
        </p:pic>
        <p:pic>
          <p:nvPicPr>
            <p:cNvPr id="279" name="Graphic 278" descr="Man with solid fill">
              <a:extLst>
                <a:ext uri="{FF2B5EF4-FFF2-40B4-BE49-F238E27FC236}">
                  <a16:creationId xmlns:a16="http://schemas.microsoft.com/office/drawing/2014/main" id="{C95476B1-A884-6751-D5D0-2322631C4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786850" y="5447258"/>
              <a:ext cx="356585" cy="356585"/>
            </a:xfrm>
            <a:prstGeom prst="rect">
              <a:avLst/>
            </a:prstGeom>
          </p:spPr>
        </p:pic>
        <p:pic>
          <p:nvPicPr>
            <p:cNvPr id="280" name="Graphic 279" descr="Man with solid fill">
              <a:extLst>
                <a:ext uri="{FF2B5EF4-FFF2-40B4-BE49-F238E27FC236}">
                  <a16:creationId xmlns:a16="http://schemas.microsoft.com/office/drawing/2014/main" id="{B4108B06-D01D-10C3-CB9E-1CF6F07CC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06484" y="5447258"/>
              <a:ext cx="356585" cy="356585"/>
            </a:xfrm>
            <a:prstGeom prst="rect">
              <a:avLst/>
            </a:prstGeom>
          </p:spPr>
        </p:pic>
        <p:pic>
          <p:nvPicPr>
            <p:cNvPr id="281" name="Graphic 280" descr="Man with solid fill">
              <a:extLst>
                <a:ext uri="{FF2B5EF4-FFF2-40B4-BE49-F238E27FC236}">
                  <a16:creationId xmlns:a16="http://schemas.microsoft.com/office/drawing/2014/main" id="{48BDCC38-023F-A4A5-6FDD-F3379126E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165737" y="5447258"/>
              <a:ext cx="356585" cy="356585"/>
            </a:xfrm>
            <a:prstGeom prst="rect">
              <a:avLst/>
            </a:prstGeom>
          </p:spPr>
        </p:pic>
        <p:pic>
          <p:nvPicPr>
            <p:cNvPr id="282" name="Graphic 281" descr="Man with solid fill">
              <a:extLst>
                <a:ext uri="{FF2B5EF4-FFF2-40B4-BE49-F238E27FC236}">
                  <a16:creationId xmlns:a16="http://schemas.microsoft.com/office/drawing/2014/main" id="{DE082F46-1EBA-4610-85B0-0E98BF10E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85371" y="5447258"/>
              <a:ext cx="356585" cy="356585"/>
            </a:xfrm>
            <a:prstGeom prst="rect">
              <a:avLst/>
            </a:prstGeom>
          </p:spPr>
        </p:pic>
        <p:pic>
          <p:nvPicPr>
            <p:cNvPr id="283" name="Graphic 282" descr="Man with solid fill">
              <a:extLst>
                <a:ext uri="{FF2B5EF4-FFF2-40B4-BE49-F238E27FC236}">
                  <a16:creationId xmlns:a16="http://schemas.microsoft.com/office/drawing/2014/main" id="{43E355D1-AD67-3D48-58AB-D2941E962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25769" y="5447258"/>
              <a:ext cx="356585" cy="356585"/>
            </a:xfrm>
            <a:prstGeom prst="rect">
              <a:avLst/>
            </a:prstGeom>
          </p:spPr>
        </p:pic>
        <p:pic>
          <p:nvPicPr>
            <p:cNvPr id="284" name="Graphic 283" descr="Man with solid fill">
              <a:extLst>
                <a:ext uri="{FF2B5EF4-FFF2-40B4-BE49-F238E27FC236}">
                  <a16:creationId xmlns:a16="http://schemas.microsoft.com/office/drawing/2014/main" id="{766A455C-8870-EA2B-83A0-121B3252D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445403" y="5447258"/>
              <a:ext cx="356585" cy="356585"/>
            </a:xfrm>
            <a:prstGeom prst="rect">
              <a:avLst/>
            </a:prstGeom>
          </p:spPr>
        </p:pic>
        <p:pic>
          <p:nvPicPr>
            <p:cNvPr id="285" name="Graphic 284" descr="Man with solid fill">
              <a:extLst>
                <a:ext uri="{FF2B5EF4-FFF2-40B4-BE49-F238E27FC236}">
                  <a16:creationId xmlns:a16="http://schemas.microsoft.com/office/drawing/2014/main" id="{1742644E-CD2E-2AAF-5595-2ED74A909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165037" y="5447258"/>
              <a:ext cx="356585" cy="356585"/>
            </a:xfrm>
            <a:prstGeom prst="rect">
              <a:avLst/>
            </a:prstGeom>
          </p:spPr>
        </p:pic>
        <p:pic>
          <p:nvPicPr>
            <p:cNvPr id="286" name="Graphic 285" descr="Man with solid fill">
              <a:extLst>
                <a:ext uri="{FF2B5EF4-FFF2-40B4-BE49-F238E27FC236}">
                  <a16:creationId xmlns:a16="http://schemas.microsoft.com/office/drawing/2014/main" id="{6A3E3AF6-42A6-88E7-814F-92C86B27A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884671" y="5447258"/>
              <a:ext cx="356585" cy="356585"/>
            </a:xfrm>
            <a:prstGeom prst="rect">
              <a:avLst/>
            </a:prstGeom>
          </p:spPr>
        </p:pic>
        <p:pic>
          <p:nvPicPr>
            <p:cNvPr id="287" name="Graphic 286" descr="Man with solid fill">
              <a:extLst>
                <a:ext uri="{FF2B5EF4-FFF2-40B4-BE49-F238E27FC236}">
                  <a16:creationId xmlns:a16="http://schemas.microsoft.com/office/drawing/2014/main" id="{06CA6B23-38C9-1EE4-ACDC-BF3942478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440409" y="5447258"/>
              <a:ext cx="356585" cy="356585"/>
            </a:xfrm>
            <a:prstGeom prst="rect">
              <a:avLst/>
            </a:prstGeom>
          </p:spPr>
        </p:pic>
        <p:pic>
          <p:nvPicPr>
            <p:cNvPr id="288" name="Graphic 287" descr="Man with solid fill">
              <a:extLst>
                <a:ext uri="{FF2B5EF4-FFF2-40B4-BE49-F238E27FC236}">
                  <a16:creationId xmlns:a16="http://schemas.microsoft.com/office/drawing/2014/main" id="{A73E9338-B5F0-486E-FFE2-E569B00BC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67329" y="5447258"/>
              <a:ext cx="356585" cy="356585"/>
            </a:xfrm>
            <a:prstGeom prst="rect">
              <a:avLst/>
            </a:prstGeom>
          </p:spPr>
        </p:pic>
        <p:pic>
          <p:nvPicPr>
            <p:cNvPr id="289" name="Graphic 288" descr="Man with solid fill">
              <a:extLst>
                <a:ext uri="{FF2B5EF4-FFF2-40B4-BE49-F238E27FC236}">
                  <a16:creationId xmlns:a16="http://schemas.microsoft.com/office/drawing/2014/main" id="{AA3ED585-3B41-FB4E-1142-04B399F32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10730" y="5447258"/>
              <a:ext cx="356585" cy="356585"/>
            </a:xfrm>
            <a:prstGeom prst="rect">
              <a:avLst/>
            </a:prstGeom>
          </p:spPr>
        </p:pic>
        <p:pic>
          <p:nvPicPr>
            <p:cNvPr id="293" name="Graphic 292" descr="Man with solid fill">
              <a:extLst>
                <a:ext uri="{FF2B5EF4-FFF2-40B4-BE49-F238E27FC236}">
                  <a16:creationId xmlns:a16="http://schemas.microsoft.com/office/drawing/2014/main" id="{E0F1D21E-B4A9-61C7-0A30-81A6DC921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88704" y="5447258"/>
              <a:ext cx="356585" cy="356585"/>
            </a:xfrm>
            <a:prstGeom prst="rect">
              <a:avLst/>
            </a:prstGeom>
          </p:spPr>
        </p:pic>
        <p:pic>
          <p:nvPicPr>
            <p:cNvPr id="294" name="Graphic 293" descr="Man with solid fill">
              <a:extLst>
                <a:ext uri="{FF2B5EF4-FFF2-40B4-BE49-F238E27FC236}">
                  <a16:creationId xmlns:a16="http://schemas.microsoft.com/office/drawing/2014/main" id="{977661F2-75A1-6573-DF3C-904A1E9B8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67310" y="5447258"/>
              <a:ext cx="356585" cy="356585"/>
            </a:xfrm>
            <a:prstGeom prst="rect">
              <a:avLst/>
            </a:prstGeom>
          </p:spPr>
        </p:pic>
        <p:pic>
          <p:nvPicPr>
            <p:cNvPr id="295" name="Graphic 294" descr="Man with solid fill">
              <a:extLst>
                <a:ext uri="{FF2B5EF4-FFF2-40B4-BE49-F238E27FC236}">
                  <a16:creationId xmlns:a16="http://schemas.microsoft.com/office/drawing/2014/main" id="{88E174F5-A1D8-7F8E-B5C8-02F316F7C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004096" y="5447258"/>
              <a:ext cx="356585" cy="356585"/>
            </a:xfrm>
            <a:prstGeom prst="rect">
              <a:avLst/>
            </a:prstGeom>
          </p:spPr>
        </p:pic>
        <p:pic>
          <p:nvPicPr>
            <p:cNvPr id="296" name="Graphic 295" descr="Man with solid fill">
              <a:extLst>
                <a:ext uri="{FF2B5EF4-FFF2-40B4-BE49-F238E27FC236}">
                  <a16:creationId xmlns:a16="http://schemas.microsoft.com/office/drawing/2014/main" id="{E893FA96-6D9A-A9EC-1E4F-FCFCA109C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66049" y="5447258"/>
              <a:ext cx="356585" cy="356585"/>
            </a:xfrm>
            <a:prstGeom prst="rect">
              <a:avLst/>
            </a:prstGeom>
          </p:spPr>
        </p:pic>
        <p:pic>
          <p:nvPicPr>
            <p:cNvPr id="297" name="Graphic 296" descr="Man with solid fill">
              <a:extLst>
                <a:ext uri="{FF2B5EF4-FFF2-40B4-BE49-F238E27FC236}">
                  <a16:creationId xmlns:a16="http://schemas.microsoft.com/office/drawing/2014/main" id="{D5C08FB1-C759-4F99-B5F3-3C961835E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21097" y="5447258"/>
              <a:ext cx="356585" cy="356585"/>
            </a:xfrm>
            <a:prstGeom prst="rect">
              <a:avLst/>
            </a:prstGeom>
          </p:spPr>
        </p:pic>
        <p:pic>
          <p:nvPicPr>
            <p:cNvPr id="298" name="Graphic 297" descr="Man with solid fill">
              <a:extLst>
                <a:ext uri="{FF2B5EF4-FFF2-40B4-BE49-F238E27FC236}">
                  <a16:creationId xmlns:a16="http://schemas.microsoft.com/office/drawing/2014/main" id="{EE73824F-E902-EAD4-88E3-FB5D45E9A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83410" y="5447258"/>
              <a:ext cx="356585" cy="356585"/>
            </a:xfrm>
            <a:prstGeom prst="rect">
              <a:avLst/>
            </a:prstGeom>
          </p:spPr>
        </p:pic>
        <p:pic>
          <p:nvPicPr>
            <p:cNvPr id="300" name="Graphic 299" descr="Man with solid fill">
              <a:extLst>
                <a:ext uri="{FF2B5EF4-FFF2-40B4-BE49-F238E27FC236}">
                  <a16:creationId xmlns:a16="http://schemas.microsoft.com/office/drawing/2014/main" id="{FD2ADEBF-127E-E13D-0BC3-CB4D2057B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41104" y="5447258"/>
              <a:ext cx="356585" cy="356585"/>
            </a:xfrm>
            <a:prstGeom prst="rect">
              <a:avLst/>
            </a:prstGeom>
          </p:spPr>
        </p:pic>
        <p:pic>
          <p:nvPicPr>
            <p:cNvPr id="301" name="Graphic 300" descr="Man with solid fill">
              <a:extLst>
                <a:ext uri="{FF2B5EF4-FFF2-40B4-BE49-F238E27FC236}">
                  <a16:creationId xmlns:a16="http://schemas.microsoft.com/office/drawing/2014/main" id="{ACD0E008-6EBB-CB8C-6EAD-3742F236E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89294" y="5447258"/>
              <a:ext cx="356585" cy="356585"/>
            </a:xfrm>
            <a:prstGeom prst="rect">
              <a:avLst/>
            </a:prstGeom>
          </p:spPr>
        </p:pic>
        <p:pic>
          <p:nvPicPr>
            <p:cNvPr id="302" name="Graphic 301" descr="Man with solid fill">
              <a:extLst>
                <a:ext uri="{FF2B5EF4-FFF2-40B4-BE49-F238E27FC236}">
                  <a16:creationId xmlns:a16="http://schemas.microsoft.com/office/drawing/2014/main" id="{5CD2C972-9E4A-F605-82DC-D2470BE24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395108" y="5447258"/>
              <a:ext cx="356585" cy="356585"/>
            </a:xfrm>
            <a:prstGeom prst="rect">
              <a:avLst/>
            </a:prstGeom>
          </p:spPr>
        </p:pic>
        <p:pic>
          <p:nvPicPr>
            <p:cNvPr id="303" name="Graphic 302" descr="Man with solid fill">
              <a:extLst>
                <a:ext uri="{FF2B5EF4-FFF2-40B4-BE49-F238E27FC236}">
                  <a16:creationId xmlns:a16="http://schemas.microsoft.com/office/drawing/2014/main" id="{B907A5D9-3DC8-9C6F-747C-EA7E2DB5F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76599" y="5447258"/>
              <a:ext cx="356585" cy="356585"/>
            </a:xfrm>
            <a:prstGeom prst="rect">
              <a:avLst/>
            </a:prstGeom>
          </p:spPr>
        </p:pic>
        <p:pic>
          <p:nvPicPr>
            <p:cNvPr id="304" name="Graphic 303" descr="Man with solid fill">
              <a:extLst>
                <a:ext uri="{FF2B5EF4-FFF2-40B4-BE49-F238E27FC236}">
                  <a16:creationId xmlns:a16="http://schemas.microsoft.com/office/drawing/2014/main" id="{C26DAFFD-4FCB-2C4B-E193-BC2FED6B3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14415" y="5447258"/>
              <a:ext cx="356585" cy="356585"/>
            </a:xfrm>
            <a:prstGeom prst="rect">
              <a:avLst/>
            </a:prstGeom>
          </p:spPr>
        </p:pic>
        <p:pic>
          <p:nvPicPr>
            <p:cNvPr id="305" name="Graphic 304" descr="Man with solid fill">
              <a:extLst>
                <a:ext uri="{FF2B5EF4-FFF2-40B4-BE49-F238E27FC236}">
                  <a16:creationId xmlns:a16="http://schemas.microsoft.com/office/drawing/2014/main" id="{ABB2A35E-AD8C-F3E2-BABA-0A56B7DE5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719803" y="5447258"/>
              <a:ext cx="356585" cy="356585"/>
            </a:xfrm>
            <a:prstGeom prst="rect">
              <a:avLst/>
            </a:prstGeom>
          </p:spPr>
        </p:pic>
        <p:pic>
          <p:nvPicPr>
            <p:cNvPr id="306" name="Graphic 305" descr="Man with solid fill">
              <a:extLst>
                <a:ext uri="{FF2B5EF4-FFF2-40B4-BE49-F238E27FC236}">
                  <a16:creationId xmlns:a16="http://schemas.microsoft.com/office/drawing/2014/main" id="{F3F0CA9E-5FF8-FC7C-E837-C6DB887D2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2187" y="5447258"/>
              <a:ext cx="356585" cy="356585"/>
            </a:xfrm>
            <a:prstGeom prst="rect">
              <a:avLst/>
            </a:prstGeom>
          </p:spPr>
        </p:pic>
        <p:pic>
          <p:nvPicPr>
            <p:cNvPr id="307" name="Graphic 306" descr="Man with solid fill">
              <a:extLst>
                <a:ext uri="{FF2B5EF4-FFF2-40B4-BE49-F238E27FC236}">
                  <a16:creationId xmlns:a16="http://schemas.microsoft.com/office/drawing/2014/main" id="{F2342559-98CB-D305-6302-315101B1C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52156" y="5447258"/>
              <a:ext cx="356585" cy="356585"/>
            </a:xfrm>
            <a:prstGeom prst="rect">
              <a:avLst/>
            </a:prstGeom>
          </p:spPr>
        </p:pic>
        <p:pic>
          <p:nvPicPr>
            <p:cNvPr id="308" name="Graphic 307" descr="Man with solid fill">
              <a:extLst>
                <a:ext uri="{FF2B5EF4-FFF2-40B4-BE49-F238E27FC236}">
                  <a16:creationId xmlns:a16="http://schemas.microsoft.com/office/drawing/2014/main" id="{73E2A0D3-FDA0-BDB6-DBC7-25FC21771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21064" y="5447258"/>
              <a:ext cx="356585" cy="356585"/>
            </a:xfrm>
            <a:prstGeom prst="rect">
              <a:avLst/>
            </a:prstGeom>
          </p:spPr>
        </p:pic>
        <p:pic>
          <p:nvPicPr>
            <p:cNvPr id="309" name="Graphic 308" descr="Man with solid fill">
              <a:extLst>
                <a:ext uri="{FF2B5EF4-FFF2-40B4-BE49-F238E27FC236}">
                  <a16:creationId xmlns:a16="http://schemas.microsoft.com/office/drawing/2014/main" id="{150E1476-C3B2-B75F-36FB-6BA9A99A9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11407" y="5447258"/>
              <a:ext cx="356585" cy="356585"/>
            </a:xfrm>
            <a:prstGeom prst="rect">
              <a:avLst/>
            </a:prstGeom>
          </p:spPr>
        </p:pic>
        <p:pic>
          <p:nvPicPr>
            <p:cNvPr id="310" name="Graphic 309" descr="Man with solid fill">
              <a:extLst>
                <a:ext uri="{FF2B5EF4-FFF2-40B4-BE49-F238E27FC236}">
                  <a16:creationId xmlns:a16="http://schemas.microsoft.com/office/drawing/2014/main" id="{12DA93A3-F20C-D2CC-9D22-7B5B5F830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70422" y="5447258"/>
              <a:ext cx="356585" cy="356585"/>
            </a:xfrm>
            <a:prstGeom prst="rect">
              <a:avLst/>
            </a:prstGeom>
          </p:spPr>
        </p:pic>
        <p:pic>
          <p:nvPicPr>
            <p:cNvPr id="311" name="Graphic 310" descr="Man with solid fill">
              <a:extLst>
                <a:ext uri="{FF2B5EF4-FFF2-40B4-BE49-F238E27FC236}">
                  <a16:creationId xmlns:a16="http://schemas.microsoft.com/office/drawing/2014/main" id="{A3E5DDA8-C257-DE34-B8DE-D0CC4FB88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1113" y="5447258"/>
              <a:ext cx="356585" cy="356585"/>
            </a:xfrm>
            <a:prstGeom prst="rect">
              <a:avLst/>
            </a:prstGeom>
          </p:spPr>
        </p:pic>
        <p:pic>
          <p:nvPicPr>
            <p:cNvPr id="312" name="Graphic 311" descr="Man with solid fill">
              <a:extLst>
                <a:ext uri="{FF2B5EF4-FFF2-40B4-BE49-F238E27FC236}">
                  <a16:creationId xmlns:a16="http://schemas.microsoft.com/office/drawing/2014/main" id="{33D422E6-5E9A-1076-F9CB-78CBD5436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79692" y="5447258"/>
              <a:ext cx="356585" cy="356585"/>
            </a:xfrm>
            <a:prstGeom prst="rect">
              <a:avLst/>
            </a:prstGeom>
          </p:spPr>
        </p:pic>
        <p:pic>
          <p:nvPicPr>
            <p:cNvPr id="313" name="Graphic 312" descr="Man with solid fill">
              <a:extLst>
                <a:ext uri="{FF2B5EF4-FFF2-40B4-BE49-F238E27FC236}">
                  <a16:creationId xmlns:a16="http://schemas.microsoft.com/office/drawing/2014/main" id="{B4622D9C-7D35-689D-CF5D-99A5DB9CC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35280" y="5442139"/>
              <a:ext cx="356585" cy="356585"/>
            </a:xfrm>
            <a:prstGeom prst="rect">
              <a:avLst/>
            </a:prstGeom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1FC80BAB-9C67-6BE3-90CA-73A254396F2F}"/>
                </a:ext>
              </a:extLst>
            </p:cNvPr>
            <p:cNvSpPr/>
            <p:nvPr/>
          </p:nvSpPr>
          <p:spPr>
            <a:xfrm>
              <a:off x="117265" y="4639756"/>
              <a:ext cx="554586" cy="35658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FFFF00"/>
                  </a:solidFill>
                </a:rPr>
                <a:t>OUT</a:t>
              </a:r>
              <a:endParaRPr lang="en-BE" sz="1200">
                <a:solidFill>
                  <a:srgbClr val="FFFF00"/>
                </a:solidFill>
              </a:endParaRPr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93D11E8C-C94F-9490-C48A-0AFE23D01863}"/>
                </a:ext>
              </a:extLst>
            </p:cNvPr>
            <p:cNvSpPr/>
            <p:nvPr/>
          </p:nvSpPr>
          <p:spPr>
            <a:xfrm flipH="1">
              <a:off x="86569" y="5443285"/>
              <a:ext cx="554586" cy="35658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FF00"/>
                  </a:solidFill>
                </a:rPr>
                <a:t>RET</a:t>
              </a:r>
              <a:endParaRPr lang="en-BE" sz="1400">
                <a:solidFill>
                  <a:srgbClr val="FFFF00"/>
                </a:solidFill>
              </a:endParaRP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FFF95E03-A90E-15D9-E0A6-C7AE4203AA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R" dirty="0"/>
              <a:t>Subproblem</a:t>
            </a:r>
          </a:p>
        </p:txBody>
      </p:sp>
    </p:spTree>
    <p:extLst>
      <p:ext uri="{BB962C8B-B14F-4D97-AF65-F5344CB8AC3E}">
        <p14:creationId xmlns:p14="http://schemas.microsoft.com/office/powerpoint/2010/main" val="1939604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B083C-45E8-31C8-F931-E30B288EF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A7B8B9-2510-A7C9-2291-96940AD926EF}"/>
              </a:ext>
            </a:extLst>
          </p:cNvPr>
          <p:cNvSpPr txBox="1"/>
          <p:nvPr/>
        </p:nvSpPr>
        <p:spPr>
          <a:xfrm>
            <a:off x="779227" y="5658986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07:00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A0F22D-885E-C5C6-BBA0-152B751D3B13}"/>
              </a:ext>
            </a:extLst>
          </p:cNvPr>
          <p:cNvCxnSpPr>
            <a:cxnSpLocks/>
          </p:cNvCxnSpPr>
          <p:nvPr/>
        </p:nvCxnSpPr>
        <p:spPr>
          <a:xfrm>
            <a:off x="1057523" y="5658986"/>
            <a:ext cx="105195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B2F847-2AD2-0CA4-FC38-E7C0C2F2EF1B}"/>
              </a:ext>
            </a:extLst>
          </p:cNvPr>
          <p:cNvSpPr txBox="1"/>
          <p:nvPr/>
        </p:nvSpPr>
        <p:spPr>
          <a:xfrm>
            <a:off x="10869433" y="5658986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21:00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DBD43-A147-D120-8416-4C5E3597B47D}"/>
              </a:ext>
            </a:extLst>
          </p:cNvPr>
          <p:cNvSpPr txBox="1"/>
          <p:nvPr/>
        </p:nvSpPr>
        <p:spPr>
          <a:xfrm>
            <a:off x="2220685" y="5658986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09:00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7BE8BA-1A8D-2C9A-E8E1-6617DB77DBB5}"/>
              </a:ext>
            </a:extLst>
          </p:cNvPr>
          <p:cNvSpPr txBox="1"/>
          <p:nvPr/>
        </p:nvSpPr>
        <p:spPr>
          <a:xfrm>
            <a:off x="3662143" y="5658986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11:00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E5316-B498-0541-AA8D-90F94F7BA8F9}"/>
              </a:ext>
            </a:extLst>
          </p:cNvPr>
          <p:cNvSpPr txBox="1"/>
          <p:nvPr/>
        </p:nvSpPr>
        <p:spPr>
          <a:xfrm>
            <a:off x="5103601" y="5658986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13:00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699F69-B128-B391-EA3E-D31EE55C33C6}"/>
              </a:ext>
            </a:extLst>
          </p:cNvPr>
          <p:cNvSpPr txBox="1"/>
          <p:nvPr/>
        </p:nvSpPr>
        <p:spPr>
          <a:xfrm>
            <a:off x="6545059" y="5658986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15:00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B0EF0E-F6B0-8BD7-311D-F13363604AD9}"/>
              </a:ext>
            </a:extLst>
          </p:cNvPr>
          <p:cNvSpPr txBox="1"/>
          <p:nvPr/>
        </p:nvSpPr>
        <p:spPr>
          <a:xfrm>
            <a:off x="7986517" y="5658986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17:00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983BBC-81AA-B0E0-EA4C-E2F42751105E}"/>
              </a:ext>
            </a:extLst>
          </p:cNvPr>
          <p:cNvSpPr txBox="1"/>
          <p:nvPr/>
        </p:nvSpPr>
        <p:spPr>
          <a:xfrm>
            <a:off x="9427975" y="5658986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19:00</a:t>
            </a:r>
          </a:p>
        </p:txBody>
      </p:sp>
      <p:pic>
        <p:nvPicPr>
          <p:cNvPr id="14" name="Graphic 13" descr="Man with solid fill">
            <a:extLst>
              <a:ext uri="{FF2B5EF4-FFF2-40B4-BE49-F238E27FC236}">
                <a16:creationId xmlns:a16="http://schemas.microsoft.com/office/drawing/2014/main" id="{DBDA3E3E-7481-FE9E-3AC3-68BCFA94C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478" y="5219084"/>
            <a:ext cx="356585" cy="356585"/>
          </a:xfrm>
          <a:prstGeom prst="rect">
            <a:avLst/>
          </a:prstGeom>
        </p:spPr>
      </p:pic>
      <p:pic>
        <p:nvPicPr>
          <p:cNvPr id="15" name="Graphic 14" descr="Man with solid fill">
            <a:extLst>
              <a:ext uri="{FF2B5EF4-FFF2-40B4-BE49-F238E27FC236}">
                <a16:creationId xmlns:a16="http://schemas.microsoft.com/office/drawing/2014/main" id="{A512E3D4-1566-C8A6-6C71-A5875B7E5A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8331" y="5219084"/>
            <a:ext cx="356585" cy="356585"/>
          </a:xfrm>
          <a:prstGeom prst="rect">
            <a:avLst/>
          </a:prstGeom>
        </p:spPr>
      </p:pic>
      <p:pic>
        <p:nvPicPr>
          <p:cNvPr id="16" name="Graphic 15" descr="Man with solid fill">
            <a:extLst>
              <a:ext uri="{FF2B5EF4-FFF2-40B4-BE49-F238E27FC236}">
                <a16:creationId xmlns:a16="http://schemas.microsoft.com/office/drawing/2014/main" id="{27205F7C-E44E-FA9D-B37E-44437F718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2044" y="5219084"/>
            <a:ext cx="356585" cy="356585"/>
          </a:xfrm>
          <a:prstGeom prst="rect">
            <a:avLst/>
          </a:prstGeom>
        </p:spPr>
      </p:pic>
      <p:pic>
        <p:nvPicPr>
          <p:cNvPr id="17" name="Graphic 16" descr="Man with solid fill">
            <a:extLst>
              <a:ext uri="{FF2B5EF4-FFF2-40B4-BE49-F238E27FC236}">
                <a16:creationId xmlns:a16="http://schemas.microsoft.com/office/drawing/2014/main" id="{59C02227-7C33-5520-E309-5FF3716BDC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51827" y="5219084"/>
            <a:ext cx="356585" cy="356585"/>
          </a:xfrm>
          <a:prstGeom prst="rect">
            <a:avLst/>
          </a:prstGeom>
        </p:spPr>
      </p:pic>
      <p:pic>
        <p:nvPicPr>
          <p:cNvPr id="18" name="Graphic 17" descr="Man with solid fill">
            <a:extLst>
              <a:ext uri="{FF2B5EF4-FFF2-40B4-BE49-F238E27FC236}">
                <a16:creationId xmlns:a16="http://schemas.microsoft.com/office/drawing/2014/main" id="{937674D4-240B-44C6-FE8D-8B37C97B7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71610" y="5219084"/>
            <a:ext cx="356585" cy="356585"/>
          </a:xfrm>
          <a:prstGeom prst="rect">
            <a:avLst/>
          </a:prstGeom>
        </p:spPr>
      </p:pic>
      <p:pic>
        <p:nvPicPr>
          <p:cNvPr id="19" name="Graphic 18" descr="Man with solid fill">
            <a:extLst>
              <a:ext uri="{FF2B5EF4-FFF2-40B4-BE49-F238E27FC236}">
                <a16:creationId xmlns:a16="http://schemas.microsoft.com/office/drawing/2014/main" id="{CCFE8E85-1529-F93E-2B5D-6F7947EA3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91393" y="5219084"/>
            <a:ext cx="356585" cy="356585"/>
          </a:xfrm>
          <a:prstGeom prst="rect">
            <a:avLst/>
          </a:prstGeom>
        </p:spPr>
      </p:pic>
      <p:pic>
        <p:nvPicPr>
          <p:cNvPr id="20" name="Graphic 19" descr="Man with solid fill">
            <a:extLst>
              <a:ext uri="{FF2B5EF4-FFF2-40B4-BE49-F238E27FC236}">
                <a16:creationId xmlns:a16="http://schemas.microsoft.com/office/drawing/2014/main" id="{F392DDDC-BB8A-D8E3-1C5C-E149EE5DE7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11176" y="5219084"/>
            <a:ext cx="356585" cy="356585"/>
          </a:xfrm>
          <a:prstGeom prst="rect">
            <a:avLst/>
          </a:prstGeom>
        </p:spPr>
      </p:pic>
      <p:pic>
        <p:nvPicPr>
          <p:cNvPr id="21" name="Graphic 20" descr="Man with solid fill">
            <a:extLst>
              <a:ext uri="{FF2B5EF4-FFF2-40B4-BE49-F238E27FC236}">
                <a16:creationId xmlns:a16="http://schemas.microsoft.com/office/drawing/2014/main" id="{151855A9-87D7-2E7F-CB36-EE230D99E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30959" y="5219084"/>
            <a:ext cx="356585" cy="356585"/>
          </a:xfrm>
          <a:prstGeom prst="rect">
            <a:avLst/>
          </a:prstGeom>
        </p:spPr>
      </p:pic>
      <p:pic>
        <p:nvPicPr>
          <p:cNvPr id="22" name="Graphic 21" descr="Man with solid fill">
            <a:extLst>
              <a:ext uri="{FF2B5EF4-FFF2-40B4-BE49-F238E27FC236}">
                <a16:creationId xmlns:a16="http://schemas.microsoft.com/office/drawing/2014/main" id="{F4B8063A-D9D4-3302-379D-3E46522E7F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50742" y="5219084"/>
            <a:ext cx="356585" cy="356585"/>
          </a:xfrm>
          <a:prstGeom prst="rect">
            <a:avLst/>
          </a:prstGeom>
        </p:spPr>
      </p:pic>
      <p:pic>
        <p:nvPicPr>
          <p:cNvPr id="23" name="Graphic 22" descr="Man with solid fill">
            <a:extLst>
              <a:ext uri="{FF2B5EF4-FFF2-40B4-BE49-F238E27FC236}">
                <a16:creationId xmlns:a16="http://schemas.microsoft.com/office/drawing/2014/main" id="{9B6E2965-6476-5C20-3154-963667A06E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0525" y="5219084"/>
            <a:ext cx="356585" cy="356585"/>
          </a:xfrm>
          <a:prstGeom prst="rect">
            <a:avLst/>
          </a:prstGeom>
        </p:spPr>
      </p:pic>
      <p:pic>
        <p:nvPicPr>
          <p:cNvPr id="24" name="Graphic 23" descr="Man with solid fill">
            <a:extLst>
              <a:ext uri="{FF2B5EF4-FFF2-40B4-BE49-F238E27FC236}">
                <a16:creationId xmlns:a16="http://schemas.microsoft.com/office/drawing/2014/main" id="{B549E460-721E-05CE-AD45-D0CAA8D581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90308" y="5219084"/>
            <a:ext cx="356585" cy="356585"/>
          </a:xfrm>
          <a:prstGeom prst="rect">
            <a:avLst/>
          </a:prstGeom>
        </p:spPr>
      </p:pic>
      <p:pic>
        <p:nvPicPr>
          <p:cNvPr id="25" name="Graphic 24" descr="Man with solid fill">
            <a:extLst>
              <a:ext uri="{FF2B5EF4-FFF2-40B4-BE49-F238E27FC236}">
                <a16:creationId xmlns:a16="http://schemas.microsoft.com/office/drawing/2014/main" id="{AA73290B-A7A7-3FC8-DACB-7FB689C0EF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10091" y="5219084"/>
            <a:ext cx="356585" cy="356585"/>
          </a:xfrm>
          <a:prstGeom prst="rect">
            <a:avLst/>
          </a:prstGeom>
        </p:spPr>
      </p:pic>
      <p:pic>
        <p:nvPicPr>
          <p:cNvPr id="26" name="Graphic 25" descr="Man with solid fill">
            <a:extLst>
              <a:ext uri="{FF2B5EF4-FFF2-40B4-BE49-F238E27FC236}">
                <a16:creationId xmlns:a16="http://schemas.microsoft.com/office/drawing/2014/main" id="{04EE9032-1F68-1093-41A8-B3C53DD913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9874" y="5219084"/>
            <a:ext cx="356585" cy="356585"/>
          </a:xfrm>
          <a:prstGeom prst="rect">
            <a:avLst/>
          </a:prstGeom>
        </p:spPr>
      </p:pic>
      <p:pic>
        <p:nvPicPr>
          <p:cNvPr id="27" name="Graphic 26" descr="Man with solid fill">
            <a:extLst>
              <a:ext uri="{FF2B5EF4-FFF2-40B4-BE49-F238E27FC236}">
                <a16:creationId xmlns:a16="http://schemas.microsoft.com/office/drawing/2014/main" id="{2A861AEF-67CD-1C58-9812-82C74E715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49657" y="5219084"/>
            <a:ext cx="356585" cy="356585"/>
          </a:xfrm>
          <a:prstGeom prst="rect">
            <a:avLst/>
          </a:prstGeom>
        </p:spPr>
      </p:pic>
      <p:pic>
        <p:nvPicPr>
          <p:cNvPr id="29" name="Graphic 28" descr="Man with solid fill">
            <a:extLst>
              <a:ext uri="{FF2B5EF4-FFF2-40B4-BE49-F238E27FC236}">
                <a16:creationId xmlns:a16="http://schemas.microsoft.com/office/drawing/2014/main" id="{735A0213-8E25-D280-6C84-A17656E2B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9063" y="5219084"/>
            <a:ext cx="356585" cy="356585"/>
          </a:xfrm>
          <a:prstGeom prst="rect">
            <a:avLst/>
          </a:prstGeom>
        </p:spPr>
      </p:pic>
      <p:pic>
        <p:nvPicPr>
          <p:cNvPr id="30" name="Graphic 29" descr="Man with solid fill">
            <a:extLst>
              <a:ext uri="{FF2B5EF4-FFF2-40B4-BE49-F238E27FC236}">
                <a16:creationId xmlns:a16="http://schemas.microsoft.com/office/drawing/2014/main" id="{44F3BB3C-E0CB-C805-680E-AC7F3BE0D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7971" y="5219084"/>
            <a:ext cx="356585" cy="356585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F045C450-E38A-F60D-A645-BECD49ACB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8697" y="5219084"/>
            <a:ext cx="356585" cy="356585"/>
          </a:xfrm>
          <a:prstGeom prst="rect">
            <a:avLst/>
          </a:prstGeom>
        </p:spPr>
      </p:pic>
      <p:pic>
        <p:nvPicPr>
          <p:cNvPr id="32" name="Graphic 31" descr="Man with solid fill">
            <a:extLst>
              <a:ext uri="{FF2B5EF4-FFF2-40B4-BE49-F238E27FC236}">
                <a16:creationId xmlns:a16="http://schemas.microsoft.com/office/drawing/2014/main" id="{3C04D798-F5DE-5407-A760-A6274F5DFD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07965" y="5219084"/>
            <a:ext cx="356585" cy="356585"/>
          </a:xfrm>
          <a:prstGeom prst="rect">
            <a:avLst/>
          </a:prstGeom>
        </p:spPr>
      </p:pic>
      <p:pic>
        <p:nvPicPr>
          <p:cNvPr id="33" name="Graphic 32" descr="Man with solid fill">
            <a:extLst>
              <a:ext uri="{FF2B5EF4-FFF2-40B4-BE49-F238E27FC236}">
                <a16:creationId xmlns:a16="http://schemas.microsoft.com/office/drawing/2014/main" id="{60944F09-7B17-AB33-3008-D991911126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27599" y="5219084"/>
            <a:ext cx="356585" cy="356585"/>
          </a:xfrm>
          <a:prstGeom prst="rect">
            <a:avLst/>
          </a:prstGeom>
        </p:spPr>
      </p:pic>
      <p:pic>
        <p:nvPicPr>
          <p:cNvPr id="34" name="Graphic 33" descr="Man with solid fill">
            <a:extLst>
              <a:ext uri="{FF2B5EF4-FFF2-40B4-BE49-F238E27FC236}">
                <a16:creationId xmlns:a16="http://schemas.microsoft.com/office/drawing/2014/main" id="{3CE151CE-D14F-0BF7-4E6D-3EF757A68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7233" y="5219084"/>
            <a:ext cx="356585" cy="356585"/>
          </a:xfrm>
          <a:prstGeom prst="rect">
            <a:avLst/>
          </a:prstGeom>
        </p:spPr>
      </p:pic>
      <p:pic>
        <p:nvPicPr>
          <p:cNvPr id="35" name="Graphic 34" descr="Man with solid fill">
            <a:extLst>
              <a:ext uri="{FF2B5EF4-FFF2-40B4-BE49-F238E27FC236}">
                <a16:creationId xmlns:a16="http://schemas.microsoft.com/office/drawing/2014/main" id="{BB4FC691-90DD-A260-18E0-05C3E482F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66867" y="5219084"/>
            <a:ext cx="356585" cy="356585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7D746E4B-2B29-7634-1ADB-68EF6098D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86501" y="5219084"/>
            <a:ext cx="356585" cy="356585"/>
          </a:xfrm>
          <a:prstGeom prst="rect">
            <a:avLst/>
          </a:prstGeom>
        </p:spPr>
      </p:pic>
      <p:pic>
        <p:nvPicPr>
          <p:cNvPr id="37" name="Graphic 36" descr="Man with solid fill">
            <a:extLst>
              <a:ext uri="{FF2B5EF4-FFF2-40B4-BE49-F238E27FC236}">
                <a16:creationId xmlns:a16="http://schemas.microsoft.com/office/drawing/2014/main" id="{148B72E9-C17F-06C2-E340-AD705FBA0E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6135" y="5219084"/>
            <a:ext cx="356585" cy="356585"/>
          </a:xfrm>
          <a:prstGeom prst="rect">
            <a:avLst/>
          </a:prstGeom>
        </p:spPr>
      </p:pic>
      <p:pic>
        <p:nvPicPr>
          <p:cNvPr id="38" name="Graphic 37" descr="Man with solid fill">
            <a:extLst>
              <a:ext uri="{FF2B5EF4-FFF2-40B4-BE49-F238E27FC236}">
                <a16:creationId xmlns:a16="http://schemas.microsoft.com/office/drawing/2014/main" id="{9B6FC4FF-FC70-F61E-E03E-A73B99CEDA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25769" y="5219084"/>
            <a:ext cx="356585" cy="356585"/>
          </a:xfrm>
          <a:prstGeom prst="rect">
            <a:avLst/>
          </a:prstGeom>
        </p:spPr>
      </p:pic>
      <p:pic>
        <p:nvPicPr>
          <p:cNvPr id="39" name="Graphic 38" descr="Man with solid fill">
            <a:extLst>
              <a:ext uri="{FF2B5EF4-FFF2-40B4-BE49-F238E27FC236}">
                <a16:creationId xmlns:a16="http://schemas.microsoft.com/office/drawing/2014/main" id="{919724B9-305C-677D-158E-7D926D973A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45403" y="5219084"/>
            <a:ext cx="356585" cy="356585"/>
          </a:xfrm>
          <a:prstGeom prst="rect">
            <a:avLst/>
          </a:prstGeom>
        </p:spPr>
      </p:pic>
      <p:pic>
        <p:nvPicPr>
          <p:cNvPr id="40" name="Graphic 39" descr="Man with solid fill">
            <a:extLst>
              <a:ext uri="{FF2B5EF4-FFF2-40B4-BE49-F238E27FC236}">
                <a16:creationId xmlns:a16="http://schemas.microsoft.com/office/drawing/2014/main" id="{297E66B4-46F0-8C1F-F726-E52E6FE4C5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65037" y="5219084"/>
            <a:ext cx="356585" cy="356585"/>
          </a:xfrm>
          <a:prstGeom prst="rect">
            <a:avLst/>
          </a:prstGeom>
        </p:spPr>
      </p:pic>
      <p:pic>
        <p:nvPicPr>
          <p:cNvPr id="41" name="Graphic 40" descr="Man with solid fill">
            <a:extLst>
              <a:ext uri="{FF2B5EF4-FFF2-40B4-BE49-F238E27FC236}">
                <a16:creationId xmlns:a16="http://schemas.microsoft.com/office/drawing/2014/main" id="{B78E4B16-87E4-581E-9173-8EA4240CA6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4671" y="5219084"/>
            <a:ext cx="356585" cy="356585"/>
          </a:xfrm>
          <a:prstGeom prst="rect">
            <a:avLst/>
          </a:prstGeom>
        </p:spPr>
      </p:pic>
      <p:pic>
        <p:nvPicPr>
          <p:cNvPr id="42" name="Graphic 41" descr="Man with solid fill">
            <a:extLst>
              <a:ext uri="{FF2B5EF4-FFF2-40B4-BE49-F238E27FC236}">
                <a16:creationId xmlns:a16="http://schemas.microsoft.com/office/drawing/2014/main" id="{95A3AF52-D7DE-3AF0-C738-E5A2E0565F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04308" y="5219084"/>
            <a:ext cx="356585" cy="356585"/>
          </a:xfrm>
          <a:prstGeom prst="rect">
            <a:avLst/>
          </a:prstGeom>
        </p:spPr>
      </p:pic>
      <p:pic>
        <p:nvPicPr>
          <p:cNvPr id="45" name="Graphic 44" descr="Man with solid fill">
            <a:extLst>
              <a:ext uri="{FF2B5EF4-FFF2-40B4-BE49-F238E27FC236}">
                <a16:creationId xmlns:a16="http://schemas.microsoft.com/office/drawing/2014/main" id="{233EEBF6-086D-463F-E2EC-5BC9CAC87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126" y="5219084"/>
            <a:ext cx="356585" cy="356585"/>
          </a:xfrm>
          <a:prstGeom prst="rect">
            <a:avLst/>
          </a:prstGeom>
        </p:spPr>
      </p:pic>
      <p:pic>
        <p:nvPicPr>
          <p:cNvPr id="46" name="Graphic 45" descr="Man with solid fill">
            <a:extLst>
              <a:ext uri="{FF2B5EF4-FFF2-40B4-BE49-F238E27FC236}">
                <a16:creationId xmlns:a16="http://schemas.microsoft.com/office/drawing/2014/main" id="{68C33D39-8AC7-ED7D-D103-A0F7E39EFC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71113" y="5219084"/>
            <a:ext cx="356585" cy="356585"/>
          </a:xfrm>
          <a:prstGeom prst="rect">
            <a:avLst/>
          </a:prstGeom>
        </p:spPr>
      </p:pic>
      <p:pic>
        <p:nvPicPr>
          <p:cNvPr id="48" name="Graphic 47" descr="Man with solid fill">
            <a:extLst>
              <a:ext uri="{FF2B5EF4-FFF2-40B4-BE49-F238E27FC236}">
                <a16:creationId xmlns:a16="http://schemas.microsoft.com/office/drawing/2014/main" id="{4F398E65-3E7F-F3D7-EBF8-C3B5CEED5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0100" y="5219084"/>
            <a:ext cx="356585" cy="356585"/>
          </a:xfrm>
          <a:prstGeom prst="rect">
            <a:avLst/>
          </a:prstGeom>
        </p:spPr>
      </p:pic>
      <p:pic>
        <p:nvPicPr>
          <p:cNvPr id="49" name="Graphic 48" descr="Man with solid fill">
            <a:extLst>
              <a:ext uri="{FF2B5EF4-FFF2-40B4-BE49-F238E27FC236}">
                <a16:creationId xmlns:a16="http://schemas.microsoft.com/office/drawing/2014/main" id="{2D2DE664-B041-22A1-6CA1-F670CB19DB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49087" y="5219084"/>
            <a:ext cx="356585" cy="356585"/>
          </a:xfrm>
          <a:prstGeom prst="rect">
            <a:avLst/>
          </a:prstGeom>
        </p:spPr>
      </p:pic>
      <p:pic>
        <p:nvPicPr>
          <p:cNvPr id="50" name="Graphic 49" descr="Man with solid fill">
            <a:extLst>
              <a:ext uri="{FF2B5EF4-FFF2-40B4-BE49-F238E27FC236}">
                <a16:creationId xmlns:a16="http://schemas.microsoft.com/office/drawing/2014/main" id="{F595B5B1-7D88-E2C7-B1A3-904D1C833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88074" y="5219084"/>
            <a:ext cx="356585" cy="356585"/>
          </a:xfrm>
          <a:prstGeom prst="rect">
            <a:avLst/>
          </a:prstGeom>
        </p:spPr>
      </p:pic>
      <p:pic>
        <p:nvPicPr>
          <p:cNvPr id="51" name="Graphic 50" descr="Man with solid fill">
            <a:extLst>
              <a:ext uri="{FF2B5EF4-FFF2-40B4-BE49-F238E27FC236}">
                <a16:creationId xmlns:a16="http://schemas.microsoft.com/office/drawing/2014/main" id="{FC895CA6-921F-F6AF-1B8A-525EF44745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27061" y="5219084"/>
            <a:ext cx="356585" cy="356585"/>
          </a:xfrm>
          <a:prstGeom prst="rect">
            <a:avLst/>
          </a:prstGeom>
        </p:spPr>
      </p:pic>
      <p:pic>
        <p:nvPicPr>
          <p:cNvPr id="52" name="Graphic 51" descr="Man with solid fill">
            <a:extLst>
              <a:ext uri="{FF2B5EF4-FFF2-40B4-BE49-F238E27FC236}">
                <a16:creationId xmlns:a16="http://schemas.microsoft.com/office/drawing/2014/main" id="{7886E4E9-682A-1545-135C-8CE227308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66049" y="5219084"/>
            <a:ext cx="356585" cy="356585"/>
          </a:xfrm>
          <a:prstGeom prst="rect">
            <a:avLst/>
          </a:prstGeom>
        </p:spPr>
      </p:pic>
      <p:pic>
        <p:nvPicPr>
          <p:cNvPr id="53" name="Graphic 52" descr="Man with solid fill">
            <a:extLst>
              <a:ext uri="{FF2B5EF4-FFF2-40B4-BE49-F238E27FC236}">
                <a16:creationId xmlns:a16="http://schemas.microsoft.com/office/drawing/2014/main" id="{01A97C96-94EC-FDC6-683C-A9667029F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1097" y="5219084"/>
            <a:ext cx="356585" cy="356585"/>
          </a:xfrm>
          <a:prstGeom prst="rect">
            <a:avLst/>
          </a:prstGeom>
        </p:spPr>
      </p:pic>
      <p:pic>
        <p:nvPicPr>
          <p:cNvPr id="54" name="Graphic 53" descr="Man with solid fill">
            <a:extLst>
              <a:ext uri="{FF2B5EF4-FFF2-40B4-BE49-F238E27FC236}">
                <a16:creationId xmlns:a16="http://schemas.microsoft.com/office/drawing/2014/main" id="{236B1E68-A99B-06CA-B28C-11E475F835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43793" y="5219084"/>
            <a:ext cx="356585" cy="356585"/>
          </a:xfrm>
          <a:prstGeom prst="rect">
            <a:avLst/>
          </a:prstGeom>
        </p:spPr>
      </p:pic>
      <p:pic>
        <p:nvPicPr>
          <p:cNvPr id="55" name="Graphic 54" descr="Man with solid fill">
            <a:extLst>
              <a:ext uri="{FF2B5EF4-FFF2-40B4-BE49-F238E27FC236}">
                <a16:creationId xmlns:a16="http://schemas.microsoft.com/office/drawing/2014/main" id="{3074250E-B2FB-A256-D2D5-8B5270F4A8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6193" y="5219084"/>
            <a:ext cx="356585" cy="356585"/>
          </a:xfrm>
          <a:prstGeom prst="rect">
            <a:avLst/>
          </a:prstGeom>
        </p:spPr>
      </p:pic>
      <p:pic>
        <p:nvPicPr>
          <p:cNvPr id="56" name="Graphic 55" descr="Man with solid fill">
            <a:extLst>
              <a:ext uri="{FF2B5EF4-FFF2-40B4-BE49-F238E27FC236}">
                <a16:creationId xmlns:a16="http://schemas.microsoft.com/office/drawing/2014/main" id="{198FC37F-15DC-EB3D-D85A-208043703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1487" y="5219084"/>
            <a:ext cx="356585" cy="356585"/>
          </a:xfrm>
          <a:prstGeom prst="rect">
            <a:avLst/>
          </a:prstGeom>
        </p:spPr>
      </p:pic>
      <p:pic>
        <p:nvPicPr>
          <p:cNvPr id="57" name="Graphic 56" descr="Man with solid fill">
            <a:extLst>
              <a:ext uri="{FF2B5EF4-FFF2-40B4-BE49-F238E27FC236}">
                <a16:creationId xmlns:a16="http://schemas.microsoft.com/office/drawing/2014/main" id="{A605CD6F-5550-2006-1044-E9DE3A2595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2708" y="5219084"/>
            <a:ext cx="356585" cy="356585"/>
          </a:xfrm>
          <a:prstGeom prst="rect">
            <a:avLst/>
          </a:prstGeom>
        </p:spPr>
      </p:pic>
      <p:pic>
        <p:nvPicPr>
          <p:cNvPr id="58" name="Graphic 57" descr="Man with solid fill">
            <a:extLst>
              <a:ext uri="{FF2B5EF4-FFF2-40B4-BE49-F238E27FC236}">
                <a16:creationId xmlns:a16="http://schemas.microsoft.com/office/drawing/2014/main" id="{1C9B2AEF-7204-84E2-8FCA-ABEFBA2238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95108" y="5219084"/>
            <a:ext cx="356585" cy="35658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5D4B98D-5F9B-09CF-203D-598CB4A6C05B}"/>
              </a:ext>
            </a:extLst>
          </p:cNvPr>
          <p:cNvSpPr txBox="1"/>
          <p:nvPr/>
        </p:nvSpPr>
        <p:spPr>
          <a:xfrm>
            <a:off x="779227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07:00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F2C7507-F1C4-61FE-69AF-DEF623DEA652}"/>
              </a:ext>
            </a:extLst>
          </p:cNvPr>
          <p:cNvCxnSpPr>
            <a:cxnSpLocks/>
          </p:cNvCxnSpPr>
          <p:nvPr/>
        </p:nvCxnSpPr>
        <p:spPr>
          <a:xfrm>
            <a:off x="1057523" y="6596390"/>
            <a:ext cx="105195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59B2DD5-2A00-D70E-14D5-0C5743F1B0A3}"/>
              </a:ext>
            </a:extLst>
          </p:cNvPr>
          <p:cNvSpPr txBox="1"/>
          <p:nvPr/>
        </p:nvSpPr>
        <p:spPr>
          <a:xfrm>
            <a:off x="10869433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21:00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C1CE11-8640-626A-7075-742CC5B3FF1F}"/>
              </a:ext>
            </a:extLst>
          </p:cNvPr>
          <p:cNvSpPr txBox="1"/>
          <p:nvPr/>
        </p:nvSpPr>
        <p:spPr>
          <a:xfrm>
            <a:off x="2220685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09:00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C9DEE5-74DA-0EA2-4FFE-F3E363F0A635}"/>
              </a:ext>
            </a:extLst>
          </p:cNvPr>
          <p:cNvSpPr txBox="1"/>
          <p:nvPr/>
        </p:nvSpPr>
        <p:spPr>
          <a:xfrm>
            <a:off x="3662143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11:00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63B4D37C-159E-8F30-2944-A92F48D826FE}"/>
              </a:ext>
            </a:extLst>
          </p:cNvPr>
          <p:cNvSpPr txBox="1"/>
          <p:nvPr/>
        </p:nvSpPr>
        <p:spPr>
          <a:xfrm>
            <a:off x="5103601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13:00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E4991398-CF18-5FB2-8D91-4259BAD2640D}"/>
              </a:ext>
            </a:extLst>
          </p:cNvPr>
          <p:cNvSpPr txBox="1"/>
          <p:nvPr/>
        </p:nvSpPr>
        <p:spPr>
          <a:xfrm>
            <a:off x="6545059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15:00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B7EDB16-CD17-88C1-EFD1-94C0DFDB1756}"/>
              </a:ext>
            </a:extLst>
          </p:cNvPr>
          <p:cNvSpPr txBox="1"/>
          <p:nvPr/>
        </p:nvSpPr>
        <p:spPr>
          <a:xfrm>
            <a:off x="7986517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17:00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7486E34A-21DE-C389-B007-3C68E631CE0F}"/>
              </a:ext>
            </a:extLst>
          </p:cNvPr>
          <p:cNvSpPr txBox="1"/>
          <p:nvPr/>
        </p:nvSpPr>
        <p:spPr>
          <a:xfrm>
            <a:off x="9427975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19:00</a:t>
            </a:r>
          </a:p>
        </p:txBody>
      </p:sp>
      <p:pic>
        <p:nvPicPr>
          <p:cNvPr id="261" name="Graphic 260" descr="Man with solid fill">
            <a:extLst>
              <a:ext uri="{FF2B5EF4-FFF2-40B4-BE49-F238E27FC236}">
                <a16:creationId xmlns:a16="http://schemas.microsoft.com/office/drawing/2014/main" id="{1DAD4A73-25CB-8D73-DC87-532347FD76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7948" y="6136679"/>
            <a:ext cx="356585" cy="356585"/>
          </a:xfrm>
          <a:prstGeom prst="rect">
            <a:avLst/>
          </a:prstGeom>
        </p:spPr>
      </p:pic>
      <p:pic>
        <p:nvPicPr>
          <p:cNvPr id="262" name="Graphic 261" descr="Man with solid fill">
            <a:extLst>
              <a:ext uri="{FF2B5EF4-FFF2-40B4-BE49-F238E27FC236}">
                <a16:creationId xmlns:a16="http://schemas.microsoft.com/office/drawing/2014/main" id="{F91FAD7E-69B7-75E5-D370-47C7637043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32044" y="6136679"/>
            <a:ext cx="356585" cy="356585"/>
          </a:xfrm>
          <a:prstGeom prst="rect">
            <a:avLst/>
          </a:prstGeom>
        </p:spPr>
      </p:pic>
      <p:pic>
        <p:nvPicPr>
          <p:cNvPr id="263" name="Graphic 262" descr="Man with solid fill">
            <a:extLst>
              <a:ext uri="{FF2B5EF4-FFF2-40B4-BE49-F238E27FC236}">
                <a16:creationId xmlns:a16="http://schemas.microsoft.com/office/drawing/2014/main" id="{3BFCE630-43A5-CD83-6D09-2B28DAD5C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3586" y="6136679"/>
            <a:ext cx="356585" cy="356585"/>
          </a:xfrm>
          <a:prstGeom prst="rect">
            <a:avLst/>
          </a:prstGeom>
        </p:spPr>
      </p:pic>
      <p:pic>
        <p:nvPicPr>
          <p:cNvPr id="264" name="Graphic 263" descr="Man with solid fill">
            <a:extLst>
              <a:ext uri="{FF2B5EF4-FFF2-40B4-BE49-F238E27FC236}">
                <a16:creationId xmlns:a16="http://schemas.microsoft.com/office/drawing/2014/main" id="{9D1773FF-A627-0EE6-D43E-6AE613E251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11227" y="6136679"/>
            <a:ext cx="356585" cy="356585"/>
          </a:xfrm>
          <a:prstGeom prst="rect">
            <a:avLst/>
          </a:prstGeom>
        </p:spPr>
      </p:pic>
      <p:pic>
        <p:nvPicPr>
          <p:cNvPr id="265" name="Graphic 264" descr="Man with solid fill">
            <a:extLst>
              <a:ext uri="{FF2B5EF4-FFF2-40B4-BE49-F238E27FC236}">
                <a16:creationId xmlns:a16="http://schemas.microsoft.com/office/drawing/2014/main" id="{0F2F2676-E3D7-49E5-6059-CF6BD35C25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1010" y="6136679"/>
            <a:ext cx="356585" cy="356585"/>
          </a:xfrm>
          <a:prstGeom prst="rect">
            <a:avLst/>
          </a:prstGeom>
        </p:spPr>
      </p:pic>
      <p:pic>
        <p:nvPicPr>
          <p:cNvPr id="266" name="Graphic 265" descr="Man with solid fill">
            <a:extLst>
              <a:ext uri="{FF2B5EF4-FFF2-40B4-BE49-F238E27FC236}">
                <a16:creationId xmlns:a16="http://schemas.microsoft.com/office/drawing/2014/main" id="{A7768814-B960-95EB-2A0A-05BD31AE20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8655" y="6136679"/>
            <a:ext cx="356585" cy="356585"/>
          </a:xfrm>
          <a:prstGeom prst="rect">
            <a:avLst/>
          </a:prstGeom>
        </p:spPr>
      </p:pic>
      <p:pic>
        <p:nvPicPr>
          <p:cNvPr id="267" name="Graphic 266" descr="Man with solid fill">
            <a:extLst>
              <a:ext uri="{FF2B5EF4-FFF2-40B4-BE49-F238E27FC236}">
                <a16:creationId xmlns:a16="http://schemas.microsoft.com/office/drawing/2014/main" id="{2E66B6DD-CB78-3450-F4BD-30ACA5889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30959" y="6136679"/>
            <a:ext cx="356585" cy="356585"/>
          </a:xfrm>
          <a:prstGeom prst="rect">
            <a:avLst/>
          </a:prstGeom>
        </p:spPr>
      </p:pic>
      <p:pic>
        <p:nvPicPr>
          <p:cNvPr id="268" name="Graphic 267" descr="Man with solid fill">
            <a:extLst>
              <a:ext uri="{FF2B5EF4-FFF2-40B4-BE49-F238E27FC236}">
                <a16:creationId xmlns:a16="http://schemas.microsoft.com/office/drawing/2014/main" id="{A31B2D23-6A70-EBA8-7627-E0BE89083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9978" y="6136679"/>
            <a:ext cx="356585" cy="356585"/>
          </a:xfrm>
          <a:prstGeom prst="rect">
            <a:avLst/>
          </a:prstGeom>
        </p:spPr>
      </p:pic>
      <p:pic>
        <p:nvPicPr>
          <p:cNvPr id="269" name="Graphic 268" descr="Man with solid fill">
            <a:extLst>
              <a:ext uri="{FF2B5EF4-FFF2-40B4-BE49-F238E27FC236}">
                <a16:creationId xmlns:a16="http://schemas.microsoft.com/office/drawing/2014/main" id="{58BB24F6-C536-2BD4-2386-4AF484E6E7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0525" y="6136679"/>
            <a:ext cx="356585" cy="356585"/>
          </a:xfrm>
          <a:prstGeom prst="rect">
            <a:avLst/>
          </a:prstGeom>
        </p:spPr>
      </p:pic>
      <p:pic>
        <p:nvPicPr>
          <p:cNvPr id="270" name="Graphic 269" descr="Man with solid fill">
            <a:extLst>
              <a:ext uri="{FF2B5EF4-FFF2-40B4-BE49-F238E27FC236}">
                <a16:creationId xmlns:a16="http://schemas.microsoft.com/office/drawing/2014/main" id="{196D0569-B253-5565-ADB0-0209BD0BA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90308" y="6136679"/>
            <a:ext cx="356585" cy="356585"/>
          </a:xfrm>
          <a:prstGeom prst="rect">
            <a:avLst/>
          </a:prstGeom>
        </p:spPr>
      </p:pic>
      <p:pic>
        <p:nvPicPr>
          <p:cNvPr id="272" name="Graphic 271" descr="Man with solid fill">
            <a:extLst>
              <a:ext uri="{FF2B5EF4-FFF2-40B4-BE49-F238E27FC236}">
                <a16:creationId xmlns:a16="http://schemas.microsoft.com/office/drawing/2014/main" id="{D0E9D15D-2DFE-422F-60EB-972626AEED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9874" y="6136679"/>
            <a:ext cx="356585" cy="356585"/>
          </a:xfrm>
          <a:prstGeom prst="rect">
            <a:avLst/>
          </a:prstGeom>
        </p:spPr>
      </p:pic>
      <p:pic>
        <p:nvPicPr>
          <p:cNvPr id="273" name="Graphic 272" descr="Man with solid fill">
            <a:extLst>
              <a:ext uri="{FF2B5EF4-FFF2-40B4-BE49-F238E27FC236}">
                <a16:creationId xmlns:a16="http://schemas.microsoft.com/office/drawing/2014/main" id="{20F7904A-90AB-5B48-DBEA-9E66157BF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49657" y="6136679"/>
            <a:ext cx="356585" cy="356585"/>
          </a:xfrm>
          <a:prstGeom prst="rect">
            <a:avLst/>
          </a:prstGeom>
        </p:spPr>
      </p:pic>
      <p:pic>
        <p:nvPicPr>
          <p:cNvPr id="274" name="Graphic 273" descr="Man with solid fill">
            <a:extLst>
              <a:ext uri="{FF2B5EF4-FFF2-40B4-BE49-F238E27FC236}">
                <a16:creationId xmlns:a16="http://schemas.microsoft.com/office/drawing/2014/main" id="{C9106A86-3D66-3F05-963D-C380CF25F1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49063" y="6136679"/>
            <a:ext cx="356585" cy="356585"/>
          </a:xfrm>
          <a:prstGeom prst="rect">
            <a:avLst/>
          </a:prstGeom>
        </p:spPr>
      </p:pic>
      <p:pic>
        <p:nvPicPr>
          <p:cNvPr id="275" name="Graphic 274" descr="Man with solid fill">
            <a:extLst>
              <a:ext uri="{FF2B5EF4-FFF2-40B4-BE49-F238E27FC236}">
                <a16:creationId xmlns:a16="http://schemas.microsoft.com/office/drawing/2014/main" id="{505B6C83-A3CE-7BC6-884C-0AED2AA848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17971" y="6136679"/>
            <a:ext cx="356585" cy="356585"/>
          </a:xfrm>
          <a:prstGeom prst="rect">
            <a:avLst/>
          </a:prstGeom>
        </p:spPr>
      </p:pic>
      <p:pic>
        <p:nvPicPr>
          <p:cNvPr id="276" name="Graphic 275" descr="Man with solid fill">
            <a:extLst>
              <a:ext uri="{FF2B5EF4-FFF2-40B4-BE49-F238E27FC236}">
                <a16:creationId xmlns:a16="http://schemas.microsoft.com/office/drawing/2014/main" id="{8BEDB42F-42E4-DA09-EC85-B662F65972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68697" y="6136679"/>
            <a:ext cx="356585" cy="356585"/>
          </a:xfrm>
          <a:prstGeom prst="rect">
            <a:avLst/>
          </a:prstGeom>
        </p:spPr>
      </p:pic>
      <p:pic>
        <p:nvPicPr>
          <p:cNvPr id="277" name="Graphic 276" descr="Man with solid fill">
            <a:extLst>
              <a:ext uri="{FF2B5EF4-FFF2-40B4-BE49-F238E27FC236}">
                <a16:creationId xmlns:a16="http://schemas.microsoft.com/office/drawing/2014/main" id="{B20468C8-2153-A2A7-36C3-027C93501A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7582" y="6136679"/>
            <a:ext cx="356585" cy="356585"/>
          </a:xfrm>
          <a:prstGeom prst="rect">
            <a:avLst/>
          </a:prstGeom>
        </p:spPr>
      </p:pic>
      <p:pic>
        <p:nvPicPr>
          <p:cNvPr id="278" name="Graphic 277" descr="Man with solid fill">
            <a:extLst>
              <a:ext uri="{FF2B5EF4-FFF2-40B4-BE49-F238E27FC236}">
                <a16:creationId xmlns:a16="http://schemas.microsoft.com/office/drawing/2014/main" id="{49012A8C-9DC9-53EA-C397-7BCBBB5FD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67216" y="6136679"/>
            <a:ext cx="356585" cy="356585"/>
          </a:xfrm>
          <a:prstGeom prst="rect">
            <a:avLst/>
          </a:prstGeom>
        </p:spPr>
      </p:pic>
      <p:pic>
        <p:nvPicPr>
          <p:cNvPr id="279" name="Graphic 278" descr="Man with solid fill">
            <a:extLst>
              <a:ext uri="{FF2B5EF4-FFF2-40B4-BE49-F238E27FC236}">
                <a16:creationId xmlns:a16="http://schemas.microsoft.com/office/drawing/2014/main" id="{3BBC30ED-45F7-C2DA-2A20-C6793DF1E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86850" y="6136679"/>
            <a:ext cx="356585" cy="356585"/>
          </a:xfrm>
          <a:prstGeom prst="rect">
            <a:avLst/>
          </a:prstGeom>
        </p:spPr>
      </p:pic>
      <p:pic>
        <p:nvPicPr>
          <p:cNvPr id="280" name="Graphic 279" descr="Man with solid fill">
            <a:extLst>
              <a:ext uri="{FF2B5EF4-FFF2-40B4-BE49-F238E27FC236}">
                <a16:creationId xmlns:a16="http://schemas.microsoft.com/office/drawing/2014/main" id="{69FC38E0-6732-DEEF-14CF-9E044BA5F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6484" y="6136679"/>
            <a:ext cx="356585" cy="356585"/>
          </a:xfrm>
          <a:prstGeom prst="rect">
            <a:avLst/>
          </a:prstGeom>
        </p:spPr>
      </p:pic>
      <p:pic>
        <p:nvPicPr>
          <p:cNvPr id="281" name="Graphic 280" descr="Man with solid fill">
            <a:extLst>
              <a:ext uri="{FF2B5EF4-FFF2-40B4-BE49-F238E27FC236}">
                <a16:creationId xmlns:a16="http://schemas.microsoft.com/office/drawing/2014/main" id="{08128A6D-51B7-0C45-1230-E53442F413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65737" y="6136679"/>
            <a:ext cx="356585" cy="356585"/>
          </a:xfrm>
          <a:prstGeom prst="rect">
            <a:avLst/>
          </a:prstGeom>
        </p:spPr>
      </p:pic>
      <p:pic>
        <p:nvPicPr>
          <p:cNvPr id="282" name="Graphic 281" descr="Man with solid fill">
            <a:extLst>
              <a:ext uri="{FF2B5EF4-FFF2-40B4-BE49-F238E27FC236}">
                <a16:creationId xmlns:a16="http://schemas.microsoft.com/office/drawing/2014/main" id="{A2966694-7214-E2E6-3AD7-D38D27DCB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85371" y="6136679"/>
            <a:ext cx="356585" cy="356585"/>
          </a:xfrm>
          <a:prstGeom prst="rect">
            <a:avLst/>
          </a:prstGeom>
        </p:spPr>
      </p:pic>
      <p:pic>
        <p:nvPicPr>
          <p:cNvPr id="283" name="Graphic 282" descr="Man with solid fill">
            <a:extLst>
              <a:ext uri="{FF2B5EF4-FFF2-40B4-BE49-F238E27FC236}">
                <a16:creationId xmlns:a16="http://schemas.microsoft.com/office/drawing/2014/main" id="{088DF183-3AD3-B922-B6CC-DF618E4E02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25769" y="6136679"/>
            <a:ext cx="356585" cy="356585"/>
          </a:xfrm>
          <a:prstGeom prst="rect">
            <a:avLst/>
          </a:prstGeom>
        </p:spPr>
      </p:pic>
      <p:pic>
        <p:nvPicPr>
          <p:cNvPr id="284" name="Graphic 283" descr="Man with solid fill">
            <a:extLst>
              <a:ext uri="{FF2B5EF4-FFF2-40B4-BE49-F238E27FC236}">
                <a16:creationId xmlns:a16="http://schemas.microsoft.com/office/drawing/2014/main" id="{6AF44189-9DBA-810D-71D0-6294BB5B1B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45403" y="6136679"/>
            <a:ext cx="356585" cy="356585"/>
          </a:xfrm>
          <a:prstGeom prst="rect">
            <a:avLst/>
          </a:prstGeom>
        </p:spPr>
      </p:pic>
      <p:pic>
        <p:nvPicPr>
          <p:cNvPr id="285" name="Graphic 284" descr="Man with solid fill">
            <a:extLst>
              <a:ext uri="{FF2B5EF4-FFF2-40B4-BE49-F238E27FC236}">
                <a16:creationId xmlns:a16="http://schemas.microsoft.com/office/drawing/2014/main" id="{826710F9-09DD-4DE4-3CD1-8C8BD59EC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65037" y="6136679"/>
            <a:ext cx="356585" cy="356585"/>
          </a:xfrm>
          <a:prstGeom prst="rect">
            <a:avLst/>
          </a:prstGeom>
        </p:spPr>
      </p:pic>
      <p:pic>
        <p:nvPicPr>
          <p:cNvPr id="286" name="Graphic 285" descr="Man with solid fill">
            <a:extLst>
              <a:ext uri="{FF2B5EF4-FFF2-40B4-BE49-F238E27FC236}">
                <a16:creationId xmlns:a16="http://schemas.microsoft.com/office/drawing/2014/main" id="{DE7095AF-6CC8-74F2-58F6-F3656C51B5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4671" y="6136679"/>
            <a:ext cx="356585" cy="356585"/>
          </a:xfrm>
          <a:prstGeom prst="rect">
            <a:avLst/>
          </a:prstGeom>
        </p:spPr>
      </p:pic>
      <p:pic>
        <p:nvPicPr>
          <p:cNvPr id="287" name="Graphic 286" descr="Man with solid fill">
            <a:extLst>
              <a:ext uri="{FF2B5EF4-FFF2-40B4-BE49-F238E27FC236}">
                <a16:creationId xmlns:a16="http://schemas.microsoft.com/office/drawing/2014/main" id="{4DB0FC3D-F922-6556-D57B-3B15C4332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40409" y="6136679"/>
            <a:ext cx="356585" cy="356585"/>
          </a:xfrm>
          <a:prstGeom prst="rect">
            <a:avLst/>
          </a:prstGeom>
        </p:spPr>
      </p:pic>
      <p:pic>
        <p:nvPicPr>
          <p:cNvPr id="288" name="Graphic 287" descr="Man with solid fill">
            <a:extLst>
              <a:ext uri="{FF2B5EF4-FFF2-40B4-BE49-F238E27FC236}">
                <a16:creationId xmlns:a16="http://schemas.microsoft.com/office/drawing/2014/main" id="{79805A45-3ED5-DCFA-20BC-545A5E2243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7329" y="6136679"/>
            <a:ext cx="356585" cy="356585"/>
          </a:xfrm>
          <a:prstGeom prst="rect">
            <a:avLst/>
          </a:prstGeom>
        </p:spPr>
      </p:pic>
      <p:pic>
        <p:nvPicPr>
          <p:cNvPr id="289" name="Graphic 288" descr="Man with solid fill">
            <a:extLst>
              <a:ext uri="{FF2B5EF4-FFF2-40B4-BE49-F238E27FC236}">
                <a16:creationId xmlns:a16="http://schemas.microsoft.com/office/drawing/2014/main" id="{5A61978D-5E98-5D0B-1199-FB0ACB9481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730" y="6136679"/>
            <a:ext cx="356585" cy="356585"/>
          </a:xfrm>
          <a:prstGeom prst="rect">
            <a:avLst/>
          </a:prstGeom>
        </p:spPr>
      </p:pic>
      <p:pic>
        <p:nvPicPr>
          <p:cNvPr id="293" name="Graphic 292" descr="Man with solid fill">
            <a:extLst>
              <a:ext uri="{FF2B5EF4-FFF2-40B4-BE49-F238E27FC236}">
                <a16:creationId xmlns:a16="http://schemas.microsoft.com/office/drawing/2014/main" id="{FF450A74-D06A-B3CA-6EF5-D81D34C2F7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88704" y="6136679"/>
            <a:ext cx="356585" cy="356585"/>
          </a:xfrm>
          <a:prstGeom prst="rect">
            <a:avLst/>
          </a:prstGeom>
        </p:spPr>
      </p:pic>
      <p:pic>
        <p:nvPicPr>
          <p:cNvPr id="294" name="Graphic 293" descr="Man with solid fill">
            <a:extLst>
              <a:ext uri="{FF2B5EF4-FFF2-40B4-BE49-F238E27FC236}">
                <a16:creationId xmlns:a16="http://schemas.microsoft.com/office/drawing/2014/main" id="{D7A5A5B8-8DC5-71B6-7D21-0364EFF414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7310" y="6136679"/>
            <a:ext cx="356585" cy="356585"/>
          </a:xfrm>
          <a:prstGeom prst="rect">
            <a:avLst/>
          </a:prstGeom>
        </p:spPr>
      </p:pic>
      <p:pic>
        <p:nvPicPr>
          <p:cNvPr id="295" name="Graphic 294" descr="Man with solid fill">
            <a:extLst>
              <a:ext uri="{FF2B5EF4-FFF2-40B4-BE49-F238E27FC236}">
                <a16:creationId xmlns:a16="http://schemas.microsoft.com/office/drawing/2014/main" id="{C246CFC7-B369-A03E-AA53-E557F03141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4096" y="6136679"/>
            <a:ext cx="356585" cy="356585"/>
          </a:xfrm>
          <a:prstGeom prst="rect">
            <a:avLst/>
          </a:prstGeom>
        </p:spPr>
      </p:pic>
      <p:pic>
        <p:nvPicPr>
          <p:cNvPr id="296" name="Graphic 295" descr="Man with solid fill">
            <a:extLst>
              <a:ext uri="{FF2B5EF4-FFF2-40B4-BE49-F238E27FC236}">
                <a16:creationId xmlns:a16="http://schemas.microsoft.com/office/drawing/2014/main" id="{A1CC3C0D-235C-AB78-7626-CB84DF4FC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66049" y="6136679"/>
            <a:ext cx="356585" cy="356585"/>
          </a:xfrm>
          <a:prstGeom prst="rect">
            <a:avLst/>
          </a:prstGeom>
        </p:spPr>
      </p:pic>
      <p:pic>
        <p:nvPicPr>
          <p:cNvPr id="297" name="Graphic 296" descr="Man with solid fill">
            <a:extLst>
              <a:ext uri="{FF2B5EF4-FFF2-40B4-BE49-F238E27FC236}">
                <a16:creationId xmlns:a16="http://schemas.microsoft.com/office/drawing/2014/main" id="{A6C4B624-E758-E308-D1D6-FDF71970FC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21097" y="6136679"/>
            <a:ext cx="356585" cy="356585"/>
          </a:xfrm>
          <a:prstGeom prst="rect">
            <a:avLst/>
          </a:prstGeom>
        </p:spPr>
      </p:pic>
      <p:pic>
        <p:nvPicPr>
          <p:cNvPr id="298" name="Graphic 297" descr="Man with solid fill">
            <a:extLst>
              <a:ext uri="{FF2B5EF4-FFF2-40B4-BE49-F238E27FC236}">
                <a16:creationId xmlns:a16="http://schemas.microsoft.com/office/drawing/2014/main" id="{F374426E-4CF3-D32C-0971-726FDBADE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3410" y="6136679"/>
            <a:ext cx="356585" cy="356585"/>
          </a:xfrm>
          <a:prstGeom prst="rect">
            <a:avLst/>
          </a:prstGeom>
        </p:spPr>
      </p:pic>
      <p:pic>
        <p:nvPicPr>
          <p:cNvPr id="300" name="Graphic 299" descr="Man with solid fill">
            <a:extLst>
              <a:ext uri="{FF2B5EF4-FFF2-40B4-BE49-F238E27FC236}">
                <a16:creationId xmlns:a16="http://schemas.microsoft.com/office/drawing/2014/main" id="{0941C9B7-E244-EF7F-24C6-032A71854B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41104" y="6136679"/>
            <a:ext cx="356585" cy="356585"/>
          </a:xfrm>
          <a:prstGeom prst="rect">
            <a:avLst/>
          </a:prstGeom>
        </p:spPr>
      </p:pic>
      <p:pic>
        <p:nvPicPr>
          <p:cNvPr id="301" name="Graphic 300" descr="Man with solid fill">
            <a:extLst>
              <a:ext uri="{FF2B5EF4-FFF2-40B4-BE49-F238E27FC236}">
                <a16:creationId xmlns:a16="http://schemas.microsoft.com/office/drawing/2014/main" id="{BDADB1BC-F525-848C-45F7-808C0F973D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89294" y="6136679"/>
            <a:ext cx="356585" cy="356585"/>
          </a:xfrm>
          <a:prstGeom prst="rect">
            <a:avLst/>
          </a:prstGeom>
        </p:spPr>
      </p:pic>
      <p:pic>
        <p:nvPicPr>
          <p:cNvPr id="302" name="Graphic 301" descr="Man with solid fill">
            <a:extLst>
              <a:ext uri="{FF2B5EF4-FFF2-40B4-BE49-F238E27FC236}">
                <a16:creationId xmlns:a16="http://schemas.microsoft.com/office/drawing/2014/main" id="{68C94860-43A3-FAFC-4F4C-85775728F3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95108" y="6136679"/>
            <a:ext cx="356585" cy="356585"/>
          </a:xfrm>
          <a:prstGeom prst="rect">
            <a:avLst/>
          </a:prstGeom>
        </p:spPr>
      </p:pic>
      <p:pic>
        <p:nvPicPr>
          <p:cNvPr id="303" name="Graphic 302" descr="Man with solid fill">
            <a:extLst>
              <a:ext uri="{FF2B5EF4-FFF2-40B4-BE49-F238E27FC236}">
                <a16:creationId xmlns:a16="http://schemas.microsoft.com/office/drawing/2014/main" id="{15AB1B75-2277-6D23-C80B-EAB6EB0DCD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6599" y="6136679"/>
            <a:ext cx="356585" cy="356585"/>
          </a:xfrm>
          <a:prstGeom prst="rect">
            <a:avLst/>
          </a:prstGeom>
        </p:spPr>
      </p:pic>
      <p:pic>
        <p:nvPicPr>
          <p:cNvPr id="304" name="Graphic 303" descr="Man with solid fill">
            <a:extLst>
              <a:ext uri="{FF2B5EF4-FFF2-40B4-BE49-F238E27FC236}">
                <a16:creationId xmlns:a16="http://schemas.microsoft.com/office/drawing/2014/main" id="{4FA93D31-9637-1727-A4B0-98C77D0221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14415" y="6136679"/>
            <a:ext cx="356585" cy="356585"/>
          </a:xfrm>
          <a:prstGeom prst="rect">
            <a:avLst/>
          </a:prstGeom>
        </p:spPr>
      </p:pic>
      <p:pic>
        <p:nvPicPr>
          <p:cNvPr id="305" name="Graphic 304" descr="Man with solid fill">
            <a:extLst>
              <a:ext uri="{FF2B5EF4-FFF2-40B4-BE49-F238E27FC236}">
                <a16:creationId xmlns:a16="http://schemas.microsoft.com/office/drawing/2014/main" id="{BF3190E6-7345-DB5A-2EC2-2E38759C8E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9803" y="6136679"/>
            <a:ext cx="356585" cy="356585"/>
          </a:xfrm>
          <a:prstGeom prst="rect">
            <a:avLst/>
          </a:prstGeom>
        </p:spPr>
      </p:pic>
      <p:pic>
        <p:nvPicPr>
          <p:cNvPr id="306" name="Graphic 305" descr="Man with solid fill">
            <a:extLst>
              <a:ext uri="{FF2B5EF4-FFF2-40B4-BE49-F238E27FC236}">
                <a16:creationId xmlns:a16="http://schemas.microsoft.com/office/drawing/2014/main" id="{CABB7EE1-5FB6-628C-D70E-E54BFB571E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2187" y="6136679"/>
            <a:ext cx="356585" cy="356585"/>
          </a:xfrm>
          <a:prstGeom prst="rect">
            <a:avLst/>
          </a:prstGeom>
        </p:spPr>
      </p:pic>
      <p:pic>
        <p:nvPicPr>
          <p:cNvPr id="307" name="Graphic 306" descr="Man with solid fill">
            <a:extLst>
              <a:ext uri="{FF2B5EF4-FFF2-40B4-BE49-F238E27FC236}">
                <a16:creationId xmlns:a16="http://schemas.microsoft.com/office/drawing/2014/main" id="{42C5EFA3-3F31-2193-8AD5-1B7204C897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52156" y="6136679"/>
            <a:ext cx="356585" cy="356585"/>
          </a:xfrm>
          <a:prstGeom prst="rect">
            <a:avLst/>
          </a:prstGeom>
        </p:spPr>
      </p:pic>
      <p:pic>
        <p:nvPicPr>
          <p:cNvPr id="308" name="Graphic 307" descr="Man with solid fill">
            <a:extLst>
              <a:ext uri="{FF2B5EF4-FFF2-40B4-BE49-F238E27FC236}">
                <a16:creationId xmlns:a16="http://schemas.microsoft.com/office/drawing/2014/main" id="{FC9E2D8F-C2FB-BC9E-98CE-9A6884B8B2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1064" y="6136679"/>
            <a:ext cx="356585" cy="356585"/>
          </a:xfrm>
          <a:prstGeom prst="rect">
            <a:avLst/>
          </a:prstGeom>
        </p:spPr>
      </p:pic>
      <p:pic>
        <p:nvPicPr>
          <p:cNvPr id="309" name="Graphic 308" descr="Man with solid fill">
            <a:extLst>
              <a:ext uri="{FF2B5EF4-FFF2-40B4-BE49-F238E27FC236}">
                <a16:creationId xmlns:a16="http://schemas.microsoft.com/office/drawing/2014/main" id="{99149923-92DF-05DC-1BE9-541C521E90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11407" y="6136679"/>
            <a:ext cx="356585" cy="356585"/>
          </a:xfrm>
          <a:prstGeom prst="rect">
            <a:avLst/>
          </a:prstGeom>
        </p:spPr>
      </p:pic>
      <p:pic>
        <p:nvPicPr>
          <p:cNvPr id="310" name="Graphic 309" descr="Man with solid fill">
            <a:extLst>
              <a:ext uri="{FF2B5EF4-FFF2-40B4-BE49-F238E27FC236}">
                <a16:creationId xmlns:a16="http://schemas.microsoft.com/office/drawing/2014/main" id="{BD613B5F-7803-569D-FCC6-F6CF2EB926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0422" y="6136679"/>
            <a:ext cx="356585" cy="356585"/>
          </a:xfrm>
          <a:prstGeom prst="rect">
            <a:avLst/>
          </a:prstGeom>
        </p:spPr>
      </p:pic>
      <p:pic>
        <p:nvPicPr>
          <p:cNvPr id="311" name="Graphic 310" descr="Man with solid fill">
            <a:extLst>
              <a:ext uri="{FF2B5EF4-FFF2-40B4-BE49-F238E27FC236}">
                <a16:creationId xmlns:a16="http://schemas.microsoft.com/office/drawing/2014/main" id="{0D1D672C-34C8-CDE6-D74A-022FB1D916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11113" y="6136679"/>
            <a:ext cx="356585" cy="356585"/>
          </a:xfrm>
          <a:prstGeom prst="rect">
            <a:avLst/>
          </a:prstGeom>
        </p:spPr>
      </p:pic>
      <p:pic>
        <p:nvPicPr>
          <p:cNvPr id="312" name="Graphic 311" descr="Man with solid fill">
            <a:extLst>
              <a:ext uri="{FF2B5EF4-FFF2-40B4-BE49-F238E27FC236}">
                <a16:creationId xmlns:a16="http://schemas.microsoft.com/office/drawing/2014/main" id="{CB2AC17B-AC26-42DE-9C74-ABD455962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9692" y="6136679"/>
            <a:ext cx="356585" cy="356585"/>
          </a:xfrm>
          <a:prstGeom prst="rect">
            <a:avLst/>
          </a:prstGeom>
        </p:spPr>
      </p:pic>
      <p:pic>
        <p:nvPicPr>
          <p:cNvPr id="313" name="Graphic 312" descr="Man with solid fill">
            <a:extLst>
              <a:ext uri="{FF2B5EF4-FFF2-40B4-BE49-F238E27FC236}">
                <a16:creationId xmlns:a16="http://schemas.microsoft.com/office/drawing/2014/main" id="{4DD45E21-0586-6D42-11F4-638BFDBAA7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5280" y="6131560"/>
            <a:ext cx="356585" cy="356585"/>
          </a:xfrm>
          <a:prstGeom prst="rect">
            <a:avLst/>
          </a:prstGeom>
        </p:spPr>
      </p:pic>
      <p:sp>
        <p:nvSpPr>
          <p:cNvPr id="314" name="Flowchart: Process 313">
            <a:extLst>
              <a:ext uri="{FF2B5EF4-FFF2-40B4-BE49-F238E27FC236}">
                <a16:creationId xmlns:a16="http://schemas.microsoft.com/office/drawing/2014/main" id="{0B1067E0-E5D4-9D4C-757F-BD35014C61E7}"/>
              </a:ext>
            </a:extLst>
          </p:cNvPr>
          <p:cNvSpPr/>
          <p:nvPr/>
        </p:nvSpPr>
        <p:spPr>
          <a:xfrm>
            <a:off x="1057523" y="2117258"/>
            <a:ext cx="10090206" cy="930303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15" name="Flowchart: Process 314">
            <a:extLst>
              <a:ext uri="{FF2B5EF4-FFF2-40B4-BE49-F238E27FC236}">
                <a16:creationId xmlns:a16="http://schemas.microsoft.com/office/drawing/2014/main" id="{B564A96A-EC4F-A96D-EE9B-A0BD4D8A009B}"/>
              </a:ext>
            </a:extLst>
          </p:cNvPr>
          <p:cNvSpPr/>
          <p:nvPr/>
        </p:nvSpPr>
        <p:spPr>
          <a:xfrm>
            <a:off x="1057523" y="3702113"/>
            <a:ext cx="10090206" cy="930303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316" name="Graphic 315" descr="Bus outline">
            <a:extLst>
              <a:ext uri="{FF2B5EF4-FFF2-40B4-BE49-F238E27FC236}">
                <a16:creationId xmlns:a16="http://schemas.microsoft.com/office/drawing/2014/main" id="{754FB214-3B4E-67D1-3E2E-621FC57EC3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16" y="3718016"/>
            <a:ext cx="914400" cy="914400"/>
          </a:xfrm>
          <a:prstGeom prst="rect">
            <a:avLst/>
          </a:prstGeom>
        </p:spPr>
      </p:pic>
      <p:pic>
        <p:nvPicPr>
          <p:cNvPr id="317" name="Graphic 316" descr="Bus outline">
            <a:extLst>
              <a:ext uri="{FF2B5EF4-FFF2-40B4-BE49-F238E27FC236}">
                <a16:creationId xmlns:a16="http://schemas.microsoft.com/office/drawing/2014/main" id="{B80DB40C-1F96-63B8-74DA-600FF11156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16" y="2178219"/>
            <a:ext cx="914400" cy="914400"/>
          </a:xfrm>
          <a:prstGeom prst="rect">
            <a:avLst/>
          </a:prstGeom>
        </p:spPr>
      </p:pic>
      <p:sp>
        <p:nvSpPr>
          <p:cNvPr id="318" name="Flowchart: Process 317">
            <a:extLst>
              <a:ext uri="{FF2B5EF4-FFF2-40B4-BE49-F238E27FC236}">
                <a16:creationId xmlns:a16="http://schemas.microsoft.com/office/drawing/2014/main" id="{D8FB796C-B071-3742-3CDD-652F4CAFF7B8}"/>
              </a:ext>
            </a:extLst>
          </p:cNvPr>
          <p:cNvSpPr/>
          <p:nvPr/>
        </p:nvSpPr>
        <p:spPr>
          <a:xfrm>
            <a:off x="1057523" y="1242773"/>
            <a:ext cx="1876508" cy="3640287"/>
          </a:xfrm>
          <a:prstGeom prst="flowChartProcess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166F26F5-760E-600C-D622-1603067ABF62}"/>
              </a:ext>
            </a:extLst>
          </p:cNvPr>
          <p:cNvGrpSpPr/>
          <p:nvPr/>
        </p:nvGrpSpPr>
        <p:grpSpPr>
          <a:xfrm>
            <a:off x="1127628" y="4244236"/>
            <a:ext cx="844726" cy="263134"/>
            <a:chOff x="2186023" y="2258276"/>
            <a:chExt cx="1424538" cy="481263"/>
          </a:xfrm>
        </p:grpSpPr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D14F69BD-901E-DAD9-04B4-E2E3CBC56AE9}"/>
                </a:ext>
              </a:extLst>
            </p:cNvPr>
            <p:cNvSpPr/>
            <p:nvPr/>
          </p:nvSpPr>
          <p:spPr>
            <a:xfrm>
              <a:off x="2186023" y="2258276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sz="1100" dirty="0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6DA159CA-0670-2C48-55B3-7BD082CD2F84}"/>
                </a:ext>
              </a:extLst>
            </p:cNvPr>
            <p:cNvSpPr/>
            <p:nvPr/>
          </p:nvSpPr>
          <p:spPr>
            <a:xfrm>
              <a:off x="2898292" y="2258276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sz="1100" dirty="0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FA103FA-1CDE-B385-E689-4F1AA0216137}"/>
              </a:ext>
            </a:extLst>
          </p:cNvPr>
          <p:cNvGrpSpPr/>
          <p:nvPr/>
        </p:nvGrpSpPr>
        <p:grpSpPr>
          <a:xfrm>
            <a:off x="1136082" y="2675543"/>
            <a:ext cx="1276103" cy="263248"/>
            <a:chOff x="2186023" y="2258276"/>
            <a:chExt cx="2152009" cy="481472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5BBEE493-A55B-DF17-46B7-0BDE2F966D20}"/>
                </a:ext>
              </a:extLst>
            </p:cNvPr>
            <p:cNvSpPr/>
            <p:nvPr/>
          </p:nvSpPr>
          <p:spPr>
            <a:xfrm>
              <a:off x="2186023" y="2258276"/>
              <a:ext cx="712269" cy="481263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sz="1100" dirty="0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BDDFB551-0935-CDF5-4C21-F3C19C9FE8A7}"/>
                </a:ext>
              </a:extLst>
            </p:cNvPr>
            <p:cNvSpPr/>
            <p:nvPr/>
          </p:nvSpPr>
          <p:spPr>
            <a:xfrm>
              <a:off x="2898292" y="2258276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sz="1100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BA641DA4-BC6A-8F58-7174-D3FC760356F8}"/>
                </a:ext>
              </a:extLst>
            </p:cNvPr>
            <p:cNvSpPr/>
            <p:nvPr/>
          </p:nvSpPr>
          <p:spPr>
            <a:xfrm>
              <a:off x="3625763" y="2258485"/>
              <a:ext cx="712269" cy="481263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sz="1100" dirty="0"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33DB11BA-4832-A2CC-0CA4-F3A8D406D74D}"/>
              </a:ext>
            </a:extLst>
          </p:cNvPr>
          <p:cNvSpPr/>
          <p:nvPr/>
        </p:nvSpPr>
        <p:spPr>
          <a:xfrm>
            <a:off x="117265" y="5329177"/>
            <a:ext cx="554586" cy="356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68127B0-4813-C718-6810-A31C5E204F0D}"/>
              </a:ext>
            </a:extLst>
          </p:cNvPr>
          <p:cNvSpPr/>
          <p:nvPr/>
        </p:nvSpPr>
        <p:spPr>
          <a:xfrm flipH="1">
            <a:off x="86569" y="6132706"/>
            <a:ext cx="554586" cy="356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B61DC38B-4C87-6B54-B656-A5501438E1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R" dirty="0"/>
              <a:t>Subproblem</a:t>
            </a:r>
          </a:p>
        </p:txBody>
      </p:sp>
    </p:spTree>
    <p:extLst>
      <p:ext uri="{BB962C8B-B14F-4D97-AF65-F5344CB8AC3E}">
        <p14:creationId xmlns:p14="http://schemas.microsoft.com/office/powerpoint/2010/main" val="103912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B820E-4A1F-2841-67B5-6ABEE1167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B4CB-AFA6-888E-A898-13C6D6D38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3772"/>
          </a:xfrm>
        </p:spPr>
        <p:txBody>
          <a:bodyPr/>
          <a:lstStyle/>
          <a:p>
            <a:r>
              <a:rPr lang="en-FR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D1060-DEBC-145E-4AB6-A234F3848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899"/>
            <a:ext cx="10515600" cy="2200602"/>
          </a:xfrm>
        </p:spPr>
        <p:txBody>
          <a:bodyPr/>
          <a:lstStyle/>
          <a:p>
            <a:r>
              <a:rPr lang="en-FR" dirty="0"/>
              <a:t>Express autonomous line (Longvilliers – Massy)</a:t>
            </a:r>
          </a:p>
          <a:p>
            <a:r>
              <a:rPr lang="en-FR" dirty="0"/>
              <a:t>Public Transport peak-hour saturation, low frequency off-peak</a:t>
            </a:r>
          </a:p>
          <a:p>
            <a:r>
              <a:rPr lang="en-FR" dirty="0">
                <a:solidFill>
                  <a:schemeClr val="accent4">
                    <a:lumMod val="50000"/>
                  </a:schemeClr>
                </a:solidFill>
              </a:rPr>
              <a:t>85% of car trips on this corridor are single-occupancy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BA8B1E-D95C-8526-7BD2-BAB05AC06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928122"/>
            <a:ext cx="7772400" cy="3108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938045-452D-877F-D7AF-60950D065A8E}"/>
              </a:ext>
            </a:extLst>
          </p:cNvPr>
          <p:cNvSpPr txBox="1"/>
          <p:nvPr/>
        </p:nvSpPr>
        <p:spPr>
          <a:xfrm>
            <a:off x="2525752" y="5980355"/>
            <a:ext cx="7456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i="1" dirty="0"/>
              <a:t>	Traffic volumes per hour on the A10 corridor, </a:t>
            </a:r>
            <a:r>
              <a:rPr lang="en-GB" i="1" dirty="0" err="1"/>
              <a:t>Longvilliers</a:t>
            </a:r>
            <a:r>
              <a:rPr lang="en-GB" i="1" dirty="0"/>
              <a:t> – Massy</a:t>
            </a:r>
            <a:endParaRPr lang="en-FR" i="1" dirty="0"/>
          </a:p>
        </p:txBody>
      </p:sp>
    </p:spTree>
    <p:extLst>
      <p:ext uri="{BB962C8B-B14F-4D97-AF65-F5344CB8AC3E}">
        <p14:creationId xmlns:p14="http://schemas.microsoft.com/office/powerpoint/2010/main" val="1640593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011F9-CC71-3C0F-14B7-1C43D4695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8D87E92-6E84-EE5F-9C45-26E09F6295F7}"/>
              </a:ext>
            </a:extLst>
          </p:cNvPr>
          <p:cNvGrpSpPr/>
          <p:nvPr/>
        </p:nvGrpSpPr>
        <p:grpSpPr>
          <a:xfrm>
            <a:off x="86569" y="2117258"/>
            <a:ext cx="11645356" cy="4740742"/>
            <a:chOff x="86569" y="1427837"/>
            <a:chExt cx="11645356" cy="47407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7BF8F0-0569-2EC2-34EC-7457D827B0D0}"/>
                </a:ext>
              </a:extLst>
            </p:cNvPr>
            <p:cNvSpPr txBox="1"/>
            <p:nvPr/>
          </p:nvSpPr>
          <p:spPr>
            <a:xfrm>
              <a:off x="779227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07:00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2175D60-F54E-063D-77B1-14A33E7A2FF7}"/>
                </a:ext>
              </a:extLst>
            </p:cNvPr>
            <p:cNvCxnSpPr>
              <a:cxnSpLocks/>
            </p:cNvCxnSpPr>
            <p:nvPr/>
          </p:nvCxnSpPr>
          <p:spPr>
            <a:xfrm>
              <a:off x="1057523" y="4969565"/>
              <a:ext cx="10519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1C5891-362F-FC9A-0A43-BCA5941E390F}"/>
                </a:ext>
              </a:extLst>
            </p:cNvPr>
            <p:cNvSpPr txBox="1"/>
            <p:nvPr/>
          </p:nvSpPr>
          <p:spPr>
            <a:xfrm>
              <a:off x="5103601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08:00</a:t>
              </a:r>
              <a:endParaRPr lang="en-BE" sz="11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95EC53-2E57-E24F-18F0-10552E193A0A}"/>
                </a:ext>
              </a:extLst>
            </p:cNvPr>
            <p:cNvSpPr txBox="1"/>
            <p:nvPr/>
          </p:nvSpPr>
          <p:spPr>
            <a:xfrm>
              <a:off x="9427975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0</a:t>
              </a:r>
              <a:r>
                <a:rPr lang="en-BE" sz="1100" dirty="0"/>
                <a:t>9:00</a:t>
              </a:r>
            </a:p>
          </p:txBody>
        </p:sp>
        <p:pic>
          <p:nvPicPr>
            <p:cNvPr id="14" name="Graphic 13" descr="Man with solid fill">
              <a:extLst>
                <a:ext uri="{FF2B5EF4-FFF2-40B4-BE49-F238E27FC236}">
                  <a16:creationId xmlns:a16="http://schemas.microsoft.com/office/drawing/2014/main" id="{B3A7B90A-0918-3ABE-BBDC-533A843D2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2478" y="4523813"/>
              <a:ext cx="356585" cy="356585"/>
            </a:xfrm>
            <a:prstGeom prst="rect">
              <a:avLst/>
            </a:prstGeom>
          </p:spPr>
        </p:pic>
        <p:pic>
          <p:nvPicPr>
            <p:cNvPr id="16" name="Graphic 15" descr="Man with solid fill">
              <a:extLst>
                <a:ext uri="{FF2B5EF4-FFF2-40B4-BE49-F238E27FC236}">
                  <a16:creationId xmlns:a16="http://schemas.microsoft.com/office/drawing/2014/main" id="{08017695-438E-7843-7C57-620E8ACFF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49682" y="4523813"/>
              <a:ext cx="356585" cy="356585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3EBF1453-7A17-0604-3DB5-D9348DB82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9022" y="4523813"/>
              <a:ext cx="356585" cy="356585"/>
            </a:xfrm>
            <a:prstGeom prst="rect">
              <a:avLst/>
            </a:prstGeom>
          </p:spPr>
        </p:pic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E47E26ED-3DE0-3856-731B-BF500D8C6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60192" y="4523813"/>
              <a:ext cx="356585" cy="356585"/>
            </a:xfrm>
            <a:prstGeom prst="rect">
              <a:avLst/>
            </a:prstGeom>
          </p:spPr>
        </p:pic>
        <p:pic>
          <p:nvPicPr>
            <p:cNvPr id="31" name="Graphic 30" descr="Man with solid fill">
              <a:extLst>
                <a:ext uri="{FF2B5EF4-FFF2-40B4-BE49-F238E27FC236}">
                  <a16:creationId xmlns:a16="http://schemas.microsoft.com/office/drawing/2014/main" id="{7FC848A6-E114-6A88-3D0F-0504B952B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58219" y="4523813"/>
              <a:ext cx="356585" cy="356585"/>
            </a:xfrm>
            <a:prstGeom prst="rect">
              <a:avLst/>
            </a:prstGeom>
          </p:spPr>
        </p:pic>
        <p:pic>
          <p:nvPicPr>
            <p:cNvPr id="45" name="Graphic 44" descr="Man with solid fill">
              <a:extLst>
                <a:ext uri="{FF2B5EF4-FFF2-40B4-BE49-F238E27FC236}">
                  <a16:creationId xmlns:a16="http://schemas.microsoft.com/office/drawing/2014/main" id="{937EF2E0-96E9-9514-C733-437499C8D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05648" y="4523813"/>
              <a:ext cx="356585" cy="356585"/>
            </a:xfrm>
            <a:prstGeom prst="rect">
              <a:avLst/>
            </a:prstGeom>
          </p:spPr>
        </p:pic>
        <p:pic>
          <p:nvPicPr>
            <p:cNvPr id="53" name="Graphic 52" descr="Man with solid fill">
              <a:extLst>
                <a:ext uri="{FF2B5EF4-FFF2-40B4-BE49-F238E27FC236}">
                  <a16:creationId xmlns:a16="http://schemas.microsoft.com/office/drawing/2014/main" id="{F7FD7F9E-325A-E05A-2CDA-AD7C1CAA6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3097" y="4523813"/>
              <a:ext cx="356585" cy="356585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A5385B3-79ED-5E3B-FED0-76722292739D}"/>
                </a:ext>
              </a:extLst>
            </p:cNvPr>
            <p:cNvSpPr txBox="1"/>
            <p:nvPr/>
          </p:nvSpPr>
          <p:spPr>
            <a:xfrm>
              <a:off x="779227" y="5906969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07:00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78B3934-1F8C-8DE6-1000-2ED81622243A}"/>
                </a:ext>
              </a:extLst>
            </p:cNvPr>
            <p:cNvCxnSpPr>
              <a:cxnSpLocks/>
            </p:cNvCxnSpPr>
            <p:nvPr/>
          </p:nvCxnSpPr>
          <p:spPr>
            <a:xfrm>
              <a:off x="1057523" y="5906969"/>
              <a:ext cx="10519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BC1AC4EA-F55A-A7B4-C7FB-333B0F1B2E33}"/>
                </a:ext>
              </a:extLst>
            </p:cNvPr>
            <p:cNvSpPr txBox="1"/>
            <p:nvPr/>
          </p:nvSpPr>
          <p:spPr>
            <a:xfrm>
              <a:off x="5103601" y="5906969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08:00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538C4FF1-4212-0CCA-03CC-A2491274767E}"/>
                </a:ext>
              </a:extLst>
            </p:cNvPr>
            <p:cNvSpPr txBox="1"/>
            <p:nvPr/>
          </p:nvSpPr>
          <p:spPr>
            <a:xfrm>
              <a:off x="9427975" y="5906969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09:00</a:t>
              </a:r>
              <a:endParaRPr lang="en-BE" sz="1100" dirty="0"/>
            </a:p>
          </p:txBody>
        </p:sp>
        <p:pic>
          <p:nvPicPr>
            <p:cNvPr id="262" name="Graphic 261" descr="Man with solid fill">
              <a:extLst>
                <a:ext uri="{FF2B5EF4-FFF2-40B4-BE49-F238E27FC236}">
                  <a16:creationId xmlns:a16="http://schemas.microsoft.com/office/drawing/2014/main" id="{A135B94C-76CE-F432-DBA8-3C4FE5DE1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51762" y="5447258"/>
              <a:ext cx="356585" cy="356585"/>
            </a:xfrm>
            <a:prstGeom prst="rect">
              <a:avLst/>
            </a:prstGeom>
          </p:spPr>
        </p:pic>
        <p:pic>
          <p:nvPicPr>
            <p:cNvPr id="274" name="Graphic 273" descr="Man with solid fill">
              <a:extLst>
                <a:ext uri="{FF2B5EF4-FFF2-40B4-BE49-F238E27FC236}">
                  <a16:creationId xmlns:a16="http://schemas.microsoft.com/office/drawing/2014/main" id="{0A90833E-5B0D-3246-2564-E7BE1E135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10434" y="5447258"/>
              <a:ext cx="356585" cy="356585"/>
            </a:xfrm>
            <a:prstGeom prst="rect">
              <a:avLst/>
            </a:prstGeom>
          </p:spPr>
        </p:pic>
        <p:pic>
          <p:nvPicPr>
            <p:cNvPr id="275" name="Graphic 274" descr="Man with solid fill">
              <a:extLst>
                <a:ext uri="{FF2B5EF4-FFF2-40B4-BE49-F238E27FC236}">
                  <a16:creationId xmlns:a16="http://schemas.microsoft.com/office/drawing/2014/main" id="{DDA00E49-D543-5C15-CCEE-71E706EF0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40733" y="5447258"/>
              <a:ext cx="356585" cy="356585"/>
            </a:xfrm>
            <a:prstGeom prst="rect">
              <a:avLst/>
            </a:prstGeom>
          </p:spPr>
        </p:pic>
        <p:pic>
          <p:nvPicPr>
            <p:cNvPr id="276" name="Graphic 275" descr="Man with solid fill">
              <a:extLst>
                <a:ext uri="{FF2B5EF4-FFF2-40B4-BE49-F238E27FC236}">
                  <a16:creationId xmlns:a16="http://schemas.microsoft.com/office/drawing/2014/main" id="{AB47F80C-7648-5CDC-5CB1-56A66B2B3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1340" y="5447258"/>
              <a:ext cx="356585" cy="356585"/>
            </a:xfrm>
            <a:prstGeom prst="rect">
              <a:avLst/>
            </a:prstGeom>
          </p:spPr>
        </p:pic>
        <p:pic>
          <p:nvPicPr>
            <p:cNvPr id="288" name="Graphic 287" descr="Man with solid fill">
              <a:extLst>
                <a:ext uri="{FF2B5EF4-FFF2-40B4-BE49-F238E27FC236}">
                  <a16:creationId xmlns:a16="http://schemas.microsoft.com/office/drawing/2014/main" id="{45368F3C-372B-A680-ADCC-218D0695C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67329" y="5447258"/>
              <a:ext cx="356585" cy="356585"/>
            </a:xfrm>
            <a:prstGeom prst="rect">
              <a:avLst/>
            </a:prstGeom>
          </p:spPr>
        </p:pic>
        <p:pic>
          <p:nvPicPr>
            <p:cNvPr id="289" name="Graphic 288" descr="Man with solid fill">
              <a:extLst>
                <a:ext uri="{FF2B5EF4-FFF2-40B4-BE49-F238E27FC236}">
                  <a16:creationId xmlns:a16="http://schemas.microsoft.com/office/drawing/2014/main" id="{685B10D1-D790-A07B-37E5-616805374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78589" y="5447258"/>
              <a:ext cx="356585" cy="356585"/>
            </a:xfrm>
            <a:prstGeom prst="rect">
              <a:avLst/>
            </a:prstGeom>
          </p:spPr>
        </p:pic>
        <p:pic>
          <p:nvPicPr>
            <p:cNvPr id="297" name="Graphic 296" descr="Man with solid fill">
              <a:extLst>
                <a:ext uri="{FF2B5EF4-FFF2-40B4-BE49-F238E27FC236}">
                  <a16:creationId xmlns:a16="http://schemas.microsoft.com/office/drawing/2014/main" id="{A4134E86-A850-9FC3-6FE8-A1671F05F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36664" y="5447258"/>
              <a:ext cx="356585" cy="356585"/>
            </a:xfrm>
            <a:prstGeom prst="rect">
              <a:avLst/>
            </a:prstGeom>
          </p:spPr>
        </p:pic>
        <p:pic>
          <p:nvPicPr>
            <p:cNvPr id="303" name="Graphic 302" descr="Man with solid fill">
              <a:extLst>
                <a:ext uri="{FF2B5EF4-FFF2-40B4-BE49-F238E27FC236}">
                  <a16:creationId xmlns:a16="http://schemas.microsoft.com/office/drawing/2014/main" id="{5D82013B-3538-B85A-3D6D-D8CB8C96B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31130" y="5447258"/>
              <a:ext cx="356585" cy="356585"/>
            </a:xfrm>
            <a:prstGeom prst="rect">
              <a:avLst/>
            </a:prstGeom>
          </p:spPr>
        </p:pic>
        <p:pic>
          <p:nvPicPr>
            <p:cNvPr id="304" name="Graphic 303" descr="Man with solid fill">
              <a:extLst>
                <a:ext uri="{FF2B5EF4-FFF2-40B4-BE49-F238E27FC236}">
                  <a16:creationId xmlns:a16="http://schemas.microsoft.com/office/drawing/2014/main" id="{138D616A-6B65-59CD-9A06-1117FB794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67019" y="5447258"/>
              <a:ext cx="356585" cy="356585"/>
            </a:xfrm>
            <a:prstGeom prst="rect">
              <a:avLst/>
            </a:prstGeom>
          </p:spPr>
        </p:pic>
        <p:pic>
          <p:nvPicPr>
            <p:cNvPr id="305" name="Graphic 304" descr="Man with solid fill">
              <a:extLst>
                <a:ext uri="{FF2B5EF4-FFF2-40B4-BE49-F238E27FC236}">
                  <a16:creationId xmlns:a16="http://schemas.microsoft.com/office/drawing/2014/main" id="{AF1FF8C5-C7A6-58CB-B964-4AC78357C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38484" y="5447258"/>
              <a:ext cx="356585" cy="356585"/>
            </a:xfrm>
            <a:prstGeom prst="rect">
              <a:avLst/>
            </a:prstGeom>
          </p:spPr>
        </p:pic>
        <p:pic>
          <p:nvPicPr>
            <p:cNvPr id="306" name="Graphic 305" descr="Man with solid fill">
              <a:extLst>
                <a:ext uri="{FF2B5EF4-FFF2-40B4-BE49-F238E27FC236}">
                  <a16:creationId xmlns:a16="http://schemas.microsoft.com/office/drawing/2014/main" id="{C79D7EBD-94CD-AB7E-F402-EC1B322DF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69771" y="5447258"/>
              <a:ext cx="356585" cy="356585"/>
            </a:xfrm>
            <a:prstGeom prst="rect">
              <a:avLst/>
            </a:prstGeom>
          </p:spPr>
        </p:pic>
        <p:sp>
          <p:nvSpPr>
            <p:cNvPr id="314" name="Flowchart: Process 313">
              <a:extLst>
                <a:ext uri="{FF2B5EF4-FFF2-40B4-BE49-F238E27FC236}">
                  <a16:creationId xmlns:a16="http://schemas.microsoft.com/office/drawing/2014/main" id="{FC546CA3-C49A-14DC-AD8D-33E7FA418610}"/>
                </a:ext>
              </a:extLst>
            </p:cNvPr>
            <p:cNvSpPr/>
            <p:nvPr/>
          </p:nvSpPr>
          <p:spPr>
            <a:xfrm>
              <a:off x="1057523" y="1427837"/>
              <a:ext cx="10674402" cy="930303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15" name="Flowchart: Process 314">
              <a:extLst>
                <a:ext uri="{FF2B5EF4-FFF2-40B4-BE49-F238E27FC236}">
                  <a16:creationId xmlns:a16="http://schemas.microsoft.com/office/drawing/2014/main" id="{5568CACB-0C37-C635-CF54-83D798C320F7}"/>
                </a:ext>
              </a:extLst>
            </p:cNvPr>
            <p:cNvSpPr/>
            <p:nvPr/>
          </p:nvSpPr>
          <p:spPr>
            <a:xfrm>
              <a:off x="1057522" y="3012692"/>
              <a:ext cx="10674401" cy="930303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pic>
          <p:nvPicPr>
            <p:cNvPr id="316" name="Graphic 315" descr="Bus outline">
              <a:extLst>
                <a:ext uri="{FF2B5EF4-FFF2-40B4-BE49-F238E27FC236}">
                  <a16:creationId xmlns:a16="http://schemas.microsoft.com/office/drawing/2014/main" id="{58441204-5DD3-27DB-D7A0-015E58570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1316" y="3028595"/>
              <a:ext cx="914400" cy="914400"/>
            </a:xfrm>
            <a:prstGeom prst="rect">
              <a:avLst/>
            </a:prstGeom>
          </p:spPr>
        </p:pic>
        <p:pic>
          <p:nvPicPr>
            <p:cNvPr id="317" name="Graphic 316" descr="Bus outline">
              <a:extLst>
                <a:ext uri="{FF2B5EF4-FFF2-40B4-BE49-F238E27FC236}">
                  <a16:creationId xmlns:a16="http://schemas.microsoft.com/office/drawing/2014/main" id="{1FF7B334-EB1F-78B4-0CCC-B0ABBF801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1316" y="1488798"/>
              <a:ext cx="914400" cy="914400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B15D731-6697-19D5-A28D-0B5CFA62AC77}"/>
                </a:ext>
              </a:extLst>
            </p:cNvPr>
            <p:cNvSpPr/>
            <p:nvPr/>
          </p:nvSpPr>
          <p:spPr>
            <a:xfrm>
              <a:off x="1067329" y="1604408"/>
              <a:ext cx="2208514" cy="517585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OUT		</a:t>
              </a:r>
              <a:endParaRPr lang="en-BE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0F8AEFE-1BFC-BE47-976A-9C8E39788BBF}"/>
                </a:ext>
              </a:extLst>
            </p:cNvPr>
            <p:cNvSpPr/>
            <p:nvPr/>
          </p:nvSpPr>
          <p:spPr>
            <a:xfrm>
              <a:off x="3275843" y="1604407"/>
              <a:ext cx="2208514" cy="517585"/>
            </a:xfrm>
            <a:prstGeom prst="roundRect">
              <a:avLst/>
            </a:prstGeom>
            <a:solidFill>
              <a:srgbClr val="00206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RET		</a:t>
              </a:r>
              <a:endParaRPr lang="en-BE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269D7BC-7558-27AB-7143-1B109AD5153D}"/>
                </a:ext>
              </a:extLst>
            </p:cNvPr>
            <p:cNvSpPr/>
            <p:nvPr/>
          </p:nvSpPr>
          <p:spPr>
            <a:xfrm>
              <a:off x="5484357" y="1591529"/>
              <a:ext cx="2208514" cy="517585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OUT		</a:t>
              </a:r>
              <a:endParaRPr lang="en-BE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E7FCA0D-9E6F-FB40-A2C7-A371E7BCE190}"/>
                </a:ext>
              </a:extLst>
            </p:cNvPr>
            <p:cNvSpPr/>
            <p:nvPr/>
          </p:nvSpPr>
          <p:spPr>
            <a:xfrm>
              <a:off x="1067329" y="3211742"/>
              <a:ext cx="2208514" cy="517585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OUT		</a:t>
              </a:r>
              <a:endParaRPr lang="en-BE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AD84E08-7A54-7895-8DA3-1F1AA5DA2648}"/>
                </a:ext>
              </a:extLst>
            </p:cNvPr>
            <p:cNvSpPr/>
            <p:nvPr/>
          </p:nvSpPr>
          <p:spPr>
            <a:xfrm>
              <a:off x="3275843" y="3211741"/>
              <a:ext cx="2208514" cy="517585"/>
            </a:xfrm>
            <a:prstGeom prst="roundRect">
              <a:avLst/>
            </a:prstGeom>
            <a:solidFill>
              <a:srgbClr val="00206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RET		</a:t>
              </a:r>
              <a:endParaRPr lang="en-BE" dirty="0"/>
            </a:p>
          </p:txBody>
        </p: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B7643208-CD91-0522-1A1F-F4D511A2D3E9}"/>
                </a:ext>
              </a:extLst>
            </p:cNvPr>
            <p:cNvSpPr/>
            <p:nvPr/>
          </p:nvSpPr>
          <p:spPr>
            <a:xfrm>
              <a:off x="117265" y="4639756"/>
              <a:ext cx="554586" cy="35658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E1DE8A9C-B7D2-78FF-B2ED-1DBFDC6AB9D6}"/>
                </a:ext>
              </a:extLst>
            </p:cNvPr>
            <p:cNvSpPr/>
            <p:nvPr/>
          </p:nvSpPr>
          <p:spPr>
            <a:xfrm flipH="1">
              <a:off x="86569" y="5443285"/>
              <a:ext cx="554586" cy="35658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F095EA12-A960-C4A2-CD10-EE9DFF130F6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R" dirty="0"/>
              <a:t>Subproblem</a:t>
            </a:r>
          </a:p>
        </p:txBody>
      </p:sp>
    </p:spTree>
    <p:extLst>
      <p:ext uri="{BB962C8B-B14F-4D97-AF65-F5344CB8AC3E}">
        <p14:creationId xmlns:p14="http://schemas.microsoft.com/office/powerpoint/2010/main" val="1030815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8703F-7AA4-013C-5DBB-285607026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11">
            <a:extLst>
              <a:ext uri="{FF2B5EF4-FFF2-40B4-BE49-F238E27FC236}">
                <a16:creationId xmlns:a16="http://schemas.microsoft.com/office/drawing/2014/main" id="{17D8C671-9917-EB55-B974-317C29244973}"/>
              </a:ext>
            </a:extLst>
          </p:cNvPr>
          <p:cNvSpPr/>
          <p:nvPr/>
        </p:nvSpPr>
        <p:spPr>
          <a:xfrm>
            <a:off x="1067329" y="2376125"/>
            <a:ext cx="2208514" cy="517585"/>
          </a:xfrm>
          <a:prstGeom prst="roundRect">
            <a:avLst/>
          </a:prstGeom>
          <a:solidFill>
            <a:srgbClr val="15608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OUT		</a:t>
            </a:r>
            <a:endParaRPr lang="en-BE" dirty="0"/>
          </a:p>
        </p:txBody>
      </p:sp>
      <p:sp>
        <p:nvSpPr>
          <p:cNvPr id="25" name="Rectangle: Rounded Corners 14">
            <a:extLst>
              <a:ext uri="{FF2B5EF4-FFF2-40B4-BE49-F238E27FC236}">
                <a16:creationId xmlns:a16="http://schemas.microsoft.com/office/drawing/2014/main" id="{E2FFA95D-F2D1-6A92-C559-1910982375ED}"/>
              </a:ext>
            </a:extLst>
          </p:cNvPr>
          <p:cNvSpPr/>
          <p:nvPr/>
        </p:nvSpPr>
        <p:spPr>
          <a:xfrm>
            <a:off x="3275843" y="2376124"/>
            <a:ext cx="2208514" cy="517585"/>
          </a:xfrm>
          <a:prstGeom prst="roundRect">
            <a:avLst/>
          </a:prstGeom>
          <a:solidFill>
            <a:srgbClr val="00206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RET		</a:t>
            </a:r>
            <a:endParaRPr lang="en-BE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474FE7-430C-8F15-1CB8-0FFAC164DA66}"/>
              </a:ext>
            </a:extLst>
          </p:cNvPr>
          <p:cNvGrpSpPr/>
          <p:nvPr/>
        </p:nvGrpSpPr>
        <p:grpSpPr>
          <a:xfrm>
            <a:off x="104857" y="2117258"/>
            <a:ext cx="11778826" cy="4740742"/>
            <a:chOff x="86569" y="1427837"/>
            <a:chExt cx="11778826" cy="47407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76C1792-E217-C12A-59AD-1877D0AA5980}"/>
                </a:ext>
              </a:extLst>
            </p:cNvPr>
            <p:cNvSpPr txBox="1"/>
            <p:nvPr/>
          </p:nvSpPr>
          <p:spPr>
            <a:xfrm>
              <a:off x="779227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07:00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390F45F-3192-CD04-7541-4AD38C5C1BDB}"/>
                </a:ext>
              </a:extLst>
            </p:cNvPr>
            <p:cNvCxnSpPr>
              <a:cxnSpLocks/>
            </p:cNvCxnSpPr>
            <p:nvPr/>
          </p:nvCxnSpPr>
          <p:spPr>
            <a:xfrm>
              <a:off x="1057523" y="4969565"/>
              <a:ext cx="10519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28DB81-1657-3A2B-2922-8D00C247F9B7}"/>
                </a:ext>
              </a:extLst>
            </p:cNvPr>
            <p:cNvSpPr txBox="1"/>
            <p:nvPr/>
          </p:nvSpPr>
          <p:spPr>
            <a:xfrm>
              <a:off x="5103601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08:00</a:t>
              </a:r>
              <a:endParaRPr lang="en-BE" sz="11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E64F16-37C8-8E2F-C68A-76266F2C268A}"/>
                </a:ext>
              </a:extLst>
            </p:cNvPr>
            <p:cNvSpPr txBox="1"/>
            <p:nvPr/>
          </p:nvSpPr>
          <p:spPr>
            <a:xfrm>
              <a:off x="9427975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0</a:t>
              </a:r>
              <a:r>
                <a:rPr lang="en-BE" sz="1100" dirty="0"/>
                <a:t>9:00</a:t>
              </a:r>
            </a:p>
          </p:txBody>
        </p:sp>
        <p:pic>
          <p:nvPicPr>
            <p:cNvPr id="14" name="Graphic 13" descr="Man with solid fill">
              <a:extLst>
                <a:ext uri="{FF2B5EF4-FFF2-40B4-BE49-F238E27FC236}">
                  <a16:creationId xmlns:a16="http://schemas.microsoft.com/office/drawing/2014/main" id="{3FD8818E-5725-3C6D-A4EB-4D2769D73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2478" y="4523813"/>
              <a:ext cx="356585" cy="356585"/>
            </a:xfrm>
            <a:prstGeom prst="rect">
              <a:avLst/>
            </a:prstGeom>
          </p:spPr>
        </p:pic>
        <p:pic>
          <p:nvPicPr>
            <p:cNvPr id="16" name="Graphic 15" descr="Man with solid fill">
              <a:extLst>
                <a:ext uri="{FF2B5EF4-FFF2-40B4-BE49-F238E27FC236}">
                  <a16:creationId xmlns:a16="http://schemas.microsoft.com/office/drawing/2014/main" id="{5CE4094D-40D8-BD56-1833-CE2629C92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49682" y="4523813"/>
              <a:ext cx="356585" cy="356585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504EEC94-5601-254D-2DF8-1979F079C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9022" y="4523813"/>
              <a:ext cx="356585" cy="356585"/>
            </a:xfrm>
            <a:prstGeom prst="rect">
              <a:avLst/>
            </a:prstGeom>
          </p:spPr>
        </p:pic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8CA556BD-5807-5812-B562-93CA961D5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60192" y="4523813"/>
              <a:ext cx="356585" cy="356585"/>
            </a:xfrm>
            <a:prstGeom prst="rect">
              <a:avLst/>
            </a:prstGeom>
          </p:spPr>
        </p:pic>
        <p:pic>
          <p:nvPicPr>
            <p:cNvPr id="31" name="Graphic 30" descr="Man with solid fill">
              <a:extLst>
                <a:ext uri="{FF2B5EF4-FFF2-40B4-BE49-F238E27FC236}">
                  <a16:creationId xmlns:a16="http://schemas.microsoft.com/office/drawing/2014/main" id="{CC685858-D3A3-CAE9-9760-4771D3D58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358219" y="4523813"/>
              <a:ext cx="356585" cy="356585"/>
            </a:xfrm>
            <a:prstGeom prst="rect">
              <a:avLst/>
            </a:prstGeom>
          </p:spPr>
        </p:pic>
        <p:pic>
          <p:nvPicPr>
            <p:cNvPr id="45" name="Graphic 44" descr="Man with solid fill">
              <a:extLst>
                <a:ext uri="{FF2B5EF4-FFF2-40B4-BE49-F238E27FC236}">
                  <a16:creationId xmlns:a16="http://schemas.microsoft.com/office/drawing/2014/main" id="{53BB1C7E-49E2-425F-B70D-32EFA6B19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05648" y="4523813"/>
              <a:ext cx="356585" cy="356585"/>
            </a:xfrm>
            <a:prstGeom prst="rect">
              <a:avLst/>
            </a:prstGeom>
          </p:spPr>
        </p:pic>
        <p:pic>
          <p:nvPicPr>
            <p:cNvPr id="53" name="Graphic 52" descr="Man with solid fill">
              <a:extLst>
                <a:ext uri="{FF2B5EF4-FFF2-40B4-BE49-F238E27FC236}">
                  <a16:creationId xmlns:a16="http://schemas.microsoft.com/office/drawing/2014/main" id="{87F8F640-FE96-6614-F521-06F46043C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893097" y="4523813"/>
              <a:ext cx="356585" cy="356585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56B0491-64A9-EB76-8474-80A7E56AADB0}"/>
                </a:ext>
              </a:extLst>
            </p:cNvPr>
            <p:cNvSpPr txBox="1"/>
            <p:nvPr/>
          </p:nvSpPr>
          <p:spPr>
            <a:xfrm>
              <a:off x="779227" y="5906969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07:00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C9F7BD8-F3E1-448E-F1DA-A5AE91EE6043}"/>
                </a:ext>
              </a:extLst>
            </p:cNvPr>
            <p:cNvCxnSpPr>
              <a:cxnSpLocks/>
            </p:cNvCxnSpPr>
            <p:nvPr/>
          </p:nvCxnSpPr>
          <p:spPr>
            <a:xfrm>
              <a:off x="1057523" y="5906969"/>
              <a:ext cx="10519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91FF122-9EBC-37EE-7170-864F6D313F00}"/>
                </a:ext>
              </a:extLst>
            </p:cNvPr>
            <p:cNvSpPr txBox="1"/>
            <p:nvPr/>
          </p:nvSpPr>
          <p:spPr>
            <a:xfrm>
              <a:off x="5103601" y="5906969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08:00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5753E4D5-5CE1-7E26-D307-4E0E2FE15F45}"/>
                </a:ext>
              </a:extLst>
            </p:cNvPr>
            <p:cNvSpPr txBox="1"/>
            <p:nvPr/>
          </p:nvSpPr>
          <p:spPr>
            <a:xfrm>
              <a:off x="9427975" y="5906969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09:00</a:t>
              </a:r>
              <a:endParaRPr lang="en-BE" sz="1100" dirty="0"/>
            </a:p>
          </p:txBody>
        </p:sp>
        <p:pic>
          <p:nvPicPr>
            <p:cNvPr id="262" name="Graphic 261" descr="Man with solid fill">
              <a:extLst>
                <a:ext uri="{FF2B5EF4-FFF2-40B4-BE49-F238E27FC236}">
                  <a16:creationId xmlns:a16="http://schemas.microsoft.com/office/drawing/2014/main" id="{697075AE-5A1E-BA16-89F2-7870E3E34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51762" y="5447258"/>
              <a:ext cx="356585" cy="356585"/>
            </a:xfrm>
            <a:prstGeom prst="rect">
              <a:avLst/>
            </a:prstGeom>
          </p:spPr>
        </p:pic>
        <p:pic>
          <p:nvPicPr>
            <p:cNvPr id="274" name="Graphic 273" descr="Man with solid fill">
              <a:extLst>
                <a:ext uri="{FF2B5EF4-FFF2-40B4-BE49-F238E27FC236}">
                  <a16:creationId xmlns:a16="http://schemas.microsoft.com/office/drawing/2014/main" id="{60D1CF40-662F-4016-F2C4-43BF4E0AA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10434" y="5447258"/>
              <a:ext cx="356585" cy="356585"/>
            </a:xfrm>
            <a:prstGeom prst="rect">
              <a:avLst/>
            </a:prstGeom>
          </p:spPr>
        </p:pic>
        <p:pic>
          <p:nvPicPr>
            <p:cNvPr id="275" name="Graphic 274" descr="Man with solid fill">
              <a:extLst>
                <a:ext uri="{FF2B5EF4-FFF2-40B4-BE49-F238E27FC236}">
                  <a16:creationId xmlns:a16="http://schemas.microsoft.com/office/drawing/2014/main" id="{D04A4F50-E544-BE55-6CD0-18C68B3F1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40733" y="5447258"/>
              <a:ext cx="356585" cy="356585"/>
            </a:xfrm>
            <a:prstGeom prst="rect">
              <a:avLst/>
            </a:prstGeom>
          </p:spPr>
        </p:pic>
        <p:pic>
          <p:nvPicPr>
            <p:cNvPr id="276" name="Graphic 275" descr="Man with solid fill">
              <a:extLst>
                <a:ext uri="{FF2B5EF4-FFF2-40B4-BE49-F238E27FC236}">
                  <a16:creationId xmlns:a16="http://schemas.microsoft.com/office/drawing/2014/main" id="{4AB89F7C-2563-EC3D-9FD0-6BA67E330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301340" y="5447258"/>
              <a:ext cx="356585" cy="356585"/>
            </a:xfrm>
            <a:prstGeom prst="rect">
              <a:avLst/>
            </a:prstGeom>
          </p:spPr>
        </p:pic>
        <p:pic>
          <p:nvPicPr>
            <p:cNvPr id="288" name="Graphic 287" descr="Man with solid fill">
              <a:extLst>
                <a:ext uri="{FF2B5EF4-FFF2-40B4-BE49-F238E27FC236}">
                  <a16:creationId xmlns:a16="http://schemas.microsoft.com/office/drawing/2014/main" id="{C3218DB0-F6BE-605F-F488-A2DF00FF1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7329" y="5447258"/>
              <a:ext cx="356585" cy="356585"/>
            </a:xfrm>
            <a:prstGeom prst="rect">
              <a:avLst/>
            </a:prstGeom>
          </p:spPr>
        </p:pic>
        <p:pic>
          <p:nvPicPr>
            <p:cNvPr id="289" name="Graphic 288" descr="Man with solid fill">
              <a:extLst>
                <a:ext uri="{FF2B5EF4-FFF2-40B4-BE49-F238E27FC236}">
                  <a16:creationId xmlns:a16="http://schemas.microsoft.com/office/drawing/2014/main" id="{C81291F7-30C9-9B75-7181-32966BF8E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78589" y="5447258"/>
              <a:ext cx="356585" cy="356585"/>
            </a:xfrm>
            <a:prstGeom prst="rect">
              <a:avLst/>
            </a:prstGeom>
          </p:spPr>
        </p:pic>
        <p:pic>
          <p:nvPicPr>
            <p:cNvPr id="297" name="Graphic 296" descr="Man with solid fill">
              <a:extLst>
                <a:ext uri="{FF2B5EF4-FFF2-40B4-BE49-F238E27FC236}">
                  <a16:creationId xmlns:a16="http://schemas.microsoft.com/office/drawing/2014/main" id="{2C6C5348-8F20-BE13-62FB-B67E511A5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6664" y="5447258"/>
              <a:ext cx="356585" cy="356585"/>
            </a:xfrm>
            <a:prstGeom prst="rect">
              <a:avLst/>
            </a:prstGeom>
          </p:spPr>
        </p:pic>
        <p:pic>
          <p:nvPicPr>
            <p:cNvPr id="303" name="Graphic 302" descr="Man with solid fill">
              <a:extLst>
                <a:ext uri="{FF2B5EF4-FFF2-40B4-BE49-F238E27FC236}">
                  <a16:creationId xmlns:a16="http://schemas.microsoft.com/office/drawing/2014/main" id="{58E81271-A6D8-5301-AEEE-55BE3DA28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31130" y="5447258"/>
              <a:ext cx="356585" cy="356585"/>
            </a:xfrm>
            <a:prstGeom prst="rect">
              <a:avLst/>
            </a:prstGeom>
          </p:spPr>
        </p:pic>
        <p:pic>
          <p:nvPicPr>
            <p:cNvPr id="304" name="Graphic 303" descr="Man with solid fill">
              <a:extLst>
                <a:ext uri="{FF2B5EF4-FFF2-40B4-BE49-F238E27FC236}">
                  <a16:creationId xmlns:a16="http://schemas.microsoft.com/office/drawing/2014/main" id="{BFDA7563-2C16-8338-0DA5-0F145D505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67019" y="5447258"/>
              <a:ext cx="356585" cy="356585"/>
            </a:xfrm>
            <a:prstGeom prst="rect">
              <a:avLst/>
            </a:prstGeom>
          </p:spPr>
        </p:pic>
        <p:pic>
          <p:nvPicPr>
            <p:cNvPr id="305" name="Graphic 304" descr="Man with solid fill">
              <a:extLst>
                <a:ext uri="{FF2B5EF4-FFF2-40B4-BE49-F238E27FC236}">
                  <a16:creationId xmlns:a16="http://schemas.microsoft.com/office/drawing/2014/main" id="{ADC6F2FC-6F32-09F9-D242-B2BEC7688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38484" y="5447258"/>
              <a:ext cx="356585" cy="356585"/>
            </a:xfrm>
            <a:prstGeom prst="rect">
              <a:avLst/>
            </a:prstGeom>
          </p:spPr>
        </p:pic>
        <p:pic>
          <p:nvPicPr>
            <p:cNvPr id="306" name="Graphic 305" descr="Man with solid fill">
              <a:extLst>
                <a:ext uri="{FF2B5EF4-FFF2-40B4-BE49-F238E27FC236}">
                  <a16:creationId xmlns:a16="http://schemas.microsoft.com/office/drawing/2014/main" id="{E285AEEA-B8E0-3664-107D-80776A2FF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69771" y="5447258"/>
              <a:ext cx="356585" cy="356585"/>
            </a:xfrm>
            <a:prstGeom prst="rect">
              <a:avLst/>
            </a:prstGeom>
          </p:spPr>
        </p:pic>
        <p:sp>
          <p:nvSpPr>
            <p:cNvPr id="314" name="Flowchart: Process 313">
              <a:extLst>
                <a:ext uri="{FF2B5EF4-FFF2-40B4-BE49-F238E27FC236}">
                  <a16:creationId xmlns:a16="http://schemas.microsoft.com/office/drawing/2014/main" id="{4D12523A-6395-2604-ECC2-F6F99B374C54}"/>
                </a:ext>
              </a:extLst>
            </p:cNvPr>
            <p:cNvSpPr/>
            <p:nvPr/>
          </p:nvSpPr>
          <p:spPr>
            <a:xfrm>
              <a:off x="1057522" y="1427837"/>
              <a:ext cx="10807871" cy="930303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15" name="Flowchart: Process 314">
              <a:extLst>
                <a:ext uri="{FF2B5EF4-FFF2-40B4-BE49-F238E27FC236}">
                  <a16:creationId xmlns:a16="http://schemas.microsoft.com/office/drawing/2014/main" id="{79ABFB8C-B8A8-98C4-1592-ECF6BC7953FE}"/>
                </a:ext>
              </a:extLst>
            </p:cNvPr>
            <p:cNvSpPr/>
            <p:nvPr/>
          </p:nvSpPr>
          <p:spPr>
            <a:xfrm>
              <a:off x="1057523" y="3012692"/>
              <a:ext cx="10807872" cy="930303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pic>
          <p:nvPicPr>
            <p:cNvPr id="316" name="Graphic 315" descr="Bus outline">
              <a:extLst>
                <a:ext uri="{FF2B5EF4-FFF2-40B4-BE49-F238E27FC236}">
                  <a16:creationId xmlns:a16="http://schemas.microsoft.com/office/drawing/2014/main" id="{1AB4B062-C1CC-2C46-7BF0-84F0F10F9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1316" y="3028595"/>
              <a:ext cx="914400" cy="914400"/>
            </a:xfrm>
            <a:prstGeom prst="rect">
              <a:avLst/>
            </a:prstGeom>
          </p:spPr>
        </p:pic>
        <p:pic>
          <p:nvPicPr>
            <p:cNvPr id="317" name="Graphic 316" descr="Bus outline">
              <a:extLst>
                <a:ext uri="{FF2B5EF4-FFF2-40B4-BE49-F238E27FC236}">
                  <a16:creationId xmlns:a16="http://schemas.microsoft.com/office/drawing/2014/main" id="{8EFF0827-39A7-E276-3E74-2AB315CB9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1316" y="1488798"/>
              <a:ext cx="914400" cy="914400"/>
            </a:xfrm>
            <a:prstGeom prst="rect">
              <a:avLst/>
            </a:prstGeom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1AC40EB-CCF3-EF23-2B0B-FE78B6E3E584}"/>
                </a:ext>
              </a:extLst>
            </p:cNvPr>
            <p:cNvSpPr/>
            <p:nvPr/>
          </p:nvSpPr>
          <p:spPr>
            <a:xfrm>
              <a:off x="9427974" y="1687205"/>
              <a:ext cx="2208514" cy="517585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OUT		</a:t>
              </a:r>
              <a:endParaRPr lang="en-BE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33626CD-004D-F12B-E53D-DE737C961547}"/>
                </a:ext>
              </a:extLst>
            </p:cNvPr>
            <p:cNvCxnSpPr>
              <a:cxnSpLocks/>
              <a:stCxn id="16" idx="0"/>
              <a:endCxn id="17" idx="1"/>
            </p:cNvCxnSpPr>
            <p:nvPr/>
          </p:nvCxnSpPr>
          <p:spPr>
            <a:xfrm flipH="1" flipV="1">
              <a:off x="9427974" y="1945998"/>
              <a:ext cx="1" cy="2577815"/>
            </a:xfrm>
            <a:prstGeom prst="straightConnector1">
              <a:avLst/>
            </a:prstGeom>
            <a:ln>
              <a:solidFill>
                <a:srgbClr val="FFC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602BC377-5755-8656-175A-EF08F187B101}"/>
                </a:ext>
              </a:extLst>
            </p:cNvPr>
            <p:cNvCxnSpPr>
              <a:cxnSpLocks/>
              <a:stCxn id="53" idx="0"/>
              <a:endCxn id="17" idx="1"/>
            </p:cNvCxnSpPr>
            <p:nvPr/>
          </p:nvCxnSpPr>
          <p:spPr>
            <a:xfrm rot="5400000" flipH="1" flipV="1">
              <a:off x="7960775" y="3056614"/>
              <a:ext cx="2577815" cy="356584"/>
            </a:xfrm>
            <a:prstGeom prst="bentConnector2">
              <a:avLst/>
            </a:prstGeom>
            <a:ln>
              <a:solidFill>
                <a:srgbClr val="FFC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4064FF09-BFCE-C4D7-FEF5-E310808B8F91}"/>
                </a:ext>
              </a:extLst>
            </p:cNvPr>
            <p:cNvCxnSpPr>
              <a:cxnSpLocks/>
              <a:stCxn id="31" idx="0"/>
              <a:endCxn id="17" idx="1"/>
            </p:cNvCxnSpPr>
            <p:nvPr/>
          </p:nvCxnSpPr>
          <p:spPr>
            <a:xfrm rot="5400000" flipH="1" flipV="1">
              <a:off x="7693336" y="2789175"/>
              <a:ext cx="2577815" cy="891462"/>
            </a:xfrm>
            <a:prstGeom prst="bentConnector2">
              <a:avLst/>
            </a:prstGeom>
            <a:ln>
              <a:solidFill>
                <a:srgbClr val="FFC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88DF2019-4434-496D-C5A8-E565873BA1D4}"/>
                </a:ext>
              </a:extLst>
            </p:cNvPr>
            <p:cNvSpPr/>
            <p:nvPr/>
          </p:nvSpPr>
          <p:spPr>
            <a:xfrm>
              <a:off x="117265" y="4639756"/>
              <a:ext cx="554586" cy="35658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716840E2-2780-41DC-DD19-23FD0E71B150}"/>
                </a:ext>
              </a:extLst>
            </p:cNvPr>
            <p:cNvSpPr/>
            <p:nvPr/>
          </p:nvSpPr>
          <p:spPr>
            <a:xfrm flipH="1">
              <a:off x="86569" y="5443285"/>
              <a:ext cx="554586" cy="35658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D0D58511-A1E0-C76C-7AF3-F4DF3CB6A06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R" dirty="0"/>
              <a:t>Subproblem</a:t>
            </a: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4F814ED3-E51D-680F-BEF2-6D938BB54A38}"/>
              </a:ext>
            </a:extLst>
          </p:cNvPr>
          <p:cNvSpPr/>
          <p:nvPr/>
        </p:nvSpPr>
        <p:spPr>
          <a:xfrm>
            <a:off x="1067329" y="3901163"/>
            <a:ext cx="2208514" cy="517585"/>
          </a:xfrm>
          <a:prstGeom prst="roundRect">
            <a:avLst/>
          </a:prstGeom>
          <a:solidFill>
            <a:srgbClr val="15608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OUT		</a:t>
            </a:r>
            <a:endParaRPr lang="en-BE" dirty="0"/>
          </a:p>
        </p:txBody>
      </p:sp>
      <p:sp>
        <p:nvSpPr>
          <p:cNvPr id="23" name="Rectangle: Rounded Corners 18">
            <a:extLst>
              <a:ext uri="{FF2B5EF4-FFF2-40B4-BE49-F238E27FC236}">
                <a16:creationId xmlns:a16="http://schemas.microsoft.com/office/drawing/2014/main" id="{9A5E5D16-4D50-9351-29FF-979A2DBB7AD1}"/>
              </a:ext>
            </a:extLst>
          </p:cNvPr>
          <p:cNvSpPr/>
          <p:nvPr/>
        </p:nvSpPr>
        <p:spPr>
          <a:xfrm>
            <a:off x="3275843" y="3901162"/>
            <a:ext cx="2208514" cy="517585"/>
          </a:xfrm>
          <a:prstGeom prst="roundRect">
            <a:avLst/>
          </a:prstGeom>
          <a:solidFill>
            <a:srgbClr val="00206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RET		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44604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5BC03-9FB9-2427-BDC3-572FF265A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6EF2DB4-62E3-21FD-397C-CAC605E95BFF}"/>
              </a:ext>
            </a:extLst>
          </p:cNvPr>
          <p:cNvGrpSpPr/>
          <p:nvPr/>
        </p:nvGrpSpPr>
        <p:grpSpPr>
          <a:xfrm>
            <a:off x="104857" y="2117258"/>
            <a:ext cx="11778826" cy="4740742"/>
            <a:chOff x="86569" y="1427837"/>
            <a:chExt cx="11778826" cy="47407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A28CE79-CBD2-B3BC-D8D0-21E7217BA740}"/>
                </a:ext>
              </a:extLst>
            </p:cNvPr>
            <p:cNvSpPr txBox="1"/>
            <p:nvPr/>
          </p:nvSpPr>
          <p:spPr>
            <a:xfrm>
              <a:off x="779227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07:00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AE0CE9D-BA42-FD38-C347-80844F247B25}"/>
                </a:ext>
              </a:extLst>
            </p:cNvPr>
            <p:cNvCxnSpPr>
              <a:cxnSpLocks/>
            </p:cNvCxnSpPr>
            <p:nvPr/>
          </p:nvCxnSpPr>
          <p:spPr>
            <a:xfrm>
              <a:off x="1057523" y="4969565"/>
              <a:ext cx="10519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FBFDCE-5BF3-02FC-CBE5-6730A2C8086F}"/>
                </a:ext>
              </a:extLst>
            </p:cNvPr>
            <p:cNvSpPr txBox="1"/>
            <p:nvPr/>
          </p:nvSpPr>
          <p:spPr>
            <a:xfrm>
              <a:off x="5103601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08:00</a:t>
              </a:r>
              <a:endParaRPr lang="en-BE" sz="11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EDD7ED-48EE-D586-75D1-0C38B0AE6F8B}"/>
                </a:ext>
              </a:extLst>
            </p:cNvPr>
            <p:cNvSpPr txBox="1"/>
            <p:nvPr/>
          </p:nvSpPr>
          <p:spPr>
            <a:xfrm>
              <a:off x="9427975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0</a:t>
              </a:r>
              <a:r>
                <a:rPr lang="en-BE" sz="1100" dirty="0"/>
                <a:t>9:00</a:t>
              </a:r>
            </a:p>
          </p:txBody>
        </p:sp>
        <p:pic>
          <p:nvPicPr>
            <p:cNvPr id="14" name="Graphic 13" descr="Man with solid fill">
              <a:extLst>
                <a:ext uri="{FF2B5EF4-FFF2-40B4-BE49-F238E27FC236}">
                  <a16:creationId xmlns:a16="http://schemas.microsoft.com/office/drawing/2014/main" id="{4F148B3B-A351-FE66-6D55-D538AA2ED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2478" y="4523813"/>
              <a:ext cx="356585" cy="356585"/>
            </a:xfrm>
            <a:prstGeom prst="rect">
              <a:avLst/>
            </a:prstGeom>
          </p:spPr>
        </p:pic>
        <p:pic>
          <p:nvPicPr>
            <p:cNvPr id="16" name="Graphic 15" descr="Man with solid fill">
              <a:extLst>
                <a:ext uri="{FF2B5EF4-FFF2-40B4-BE49-F238E27FC236}">
                  <a16:creationId xmlns:a16="http://schemas.microsoft.com/office/drawing/2014/main" id="{6ACC262C-5649-47CF-9CDC-C06A5BF45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49682" y="4523813"/>
              <a:ext cx="356585" cy="356585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67D24B34-E5D1-5853-3769-53B153BFF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9022" y="4523813"/>
              <a:ext cx="356585" cy="356585"/>
            </a:xfrm>
            <a:prstGeom prst="rect">
              <a:avLst/>
            </a:prstGeom>
          </p:spPr>
        </p:pic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5A970CB3-E16E-C171-90AF-E85B85DB4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60192" y="4523813"/>
              <a:ext cx="356585" cy="356585"/>
            </a:xfrm>
            <a:prstGeom prst="rect">
              <a:avLst/>
            </a:prstGeom>
          </p:spPr>
        </p:pic>
        <p:pic>
          <p:nvPicPr>
            <p:cNvPr id="31" name="Graphic 30" descr="Man with solid fill">
              <a:extLst>
                <a:ext uri="{FF2B5EF4-FFF2-40B4-BE49-F238E27FC236}">
                  <a16:creationId xmlns:a16="http://schemas.microsoft.com/office/drawing/2014/main" id="{D9DB2AF8-F2D5-D48D-7B7D-F685085E3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58219" y="4523813"/>
              <a:ext cx="356585" cy="356585"/>
            </a:xfrm>
            <a:prstGeom prst="rect">
              <a:avLst/>
            </a:prstGeom>
          </p:spPr>
        </p:pic>
        <p:pic>
          <p:nvPicPr>
            <p:cNvPr id="45" name="Graphic 44" descr="Man with solid fill">
              <a:extLst>
                <a:ext uri="{FF2B5EF4-FFF2-40B4-BE49-F238E27FC236}">
                  <a16:creationId xmlns:a16="http://schemas.microsoft.com/office/drawing/2014/main" id="{CB1E24F1-A7B4-ADC0-BD8D-03906CB1E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05648" y="4523813"/>
              <a:ext cx="356585" cy="356585"/>
            </a:xfrm>
            <a:prstGeom prst="rect">
              <a:avLst/>
            </a:prstGeom>
          </p:spPr>
        </p:pic>
        <p:pic>
          <p:nvPicPr>
            <p:cNvPr id="53" name="Graphic 52" descr="Man with solid fill">
              <a:extLst>
                <a:ext uri="{FF2B5EF4-FFF2-40B4-BE49-F238E27FC236}">
                  <a16:creationId xmlns:a16="http://schemas.microsoft.com/office/drawing/2014/main" id="{E1C7AC9C-50B2-A625-58D4-8B744DC88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3097" y="4523813"/>
              <a:ext cx="356585" cy="356585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932D9B5-FEC1-7C81-D7B4-9857D69D82BC}"/>
                </a:ext>
              </a:extLst>
            </p:cNvPr>
            <p:cNvSpPr txBox="1"/>
            <p:nvPr/>
          </p:nvSpPr>
          <p:spPr>
            <a:xfrm>
              <a:off x="779227" y="5906969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07:00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62425FE-5FD4-84BF-641B-C25835F723C7}"/>
                </a:ext>
              </a:extLst>
            </p:cNvPr>
            <p:cNvCxnSpPr>
              <a:cxnSpLocks/>
            </p:cNvCxnSpPr>
            <p:nvPr/>
          </p:nvCxnSpPr>
          <p:spPr>
            <a:xfrm>
              <a:off x="1057523" y="5906969"/>
              <a:ext cx="10519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7FC711C3-D62B-B910-A579-259E2D6D5B8E}"/>
                </a:ext>
              </a:extLst>
            </p:cNvPr>
            <p:cNvSpPr txBox="1"/>
            <p:nvPr/>
          </p:nvSpPr>
          <p:spPr>
            <a:xfrm>
              <a:off x="5103601" y="5906969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08:00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D2BB1FF9-6C78-52C1-07B8-64408FF230D9}"/>
                </a:ext>
              </a:extLst>
            </p:cNvPr>
            <p:cNvSpPr txBox="1"/>
            <p:nvPr/>
          </p:nvSpPr>
          <p:spPr>
            <a:xfrm>
              <a:off x="9427975" y="5906969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09:00</a:t>
              </a:r>
              <a:endParaRPr lang="en-BE" sz="1100" dirty="0"/>
            </a:p>
          </p:txBody>
        </p:sp>
        <p:pic>
          <p:nvPicPr>
            <p:cNvPr id="262" name="Graphic 261" descr="Man with solid fill">
              <a:extLst>
                <a:ext uri="{FF2B5EF4-FFF2-40B4-BE49-F238E27FC236}">
                  <a16:creationId xmlns:a16="http://schemas.microsoft.com/office/drawing/2014/main" id="{4C11BAB0-2AAA-0249-2996-D451E5813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51762" y="5447258"/>
              <a:ext cx="356585" cy="356585"/>
            </a:xfrm>
            <a:prstGeom prst="rect">
              <a:avLst/>
            </a:prstGeom>
          </p:spPr>
        </p:pic>
        <p:pic>
          <p:nvPicPr>
            <p:cNvPr id="274" name="Graphic 273" descr="Man with solid fill">
              <a:extLst>
                <a:ext uri="{FF2B5EF4-FFF2-40B4-BE49-F238E27FC236}">
                  <a16:creationId xmlns:a16="http://schemas.microsoft.com/office/drawing/2014/main" id="{22AB9864-677D-D614-CA0A-0264174CC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10434" y="5447258"/>
              <a:ext cx="356585" cy="356585"/>
            </a:xfrm>
            <a:prstGeom prst="rect">
              <a:avLst/>
            </a:prstGeom>
          </p:spPr>
        </p:pic>
        <p:pic>
          <p:nvPicPr>
            <p:cNvPr id="275" name="Graphic 274" descr="Man with solid fill">
              <a:extLst>
                <a:ext uri="{FF2B5EF4-FFF2-40B4-BE49-F238E27FC236}">
                  <a16:creationId xmlns:a16="http://schemas.microsoft.com/office/drawing/2014/main" id="{DB790E6D-9466-F06F-F226-92B4DDF04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40733" y="5447258"/>
              <a:ext cx="356585" cy="356585"/>
            </a:xfrm>
            <a:prstGeom prst="rect">
              <a:avLst/>
            </a:prstGeom>
          </p:spPr>
        </p:pic>
        <p:pic>
          <p:nvPicPr>
            <p:cNvPr id="276" name="Graphic 275" descr="Man with solid fill">
              <a:extLst>
                <a:ext uri="{FF2B5EF4-FFF2-40B4-BE49-F238E27FC236}">
                  <a16:creationId xmlns:a16="http://schemas.microsoft.com/office/drawing/2014/main" id="{144BDA23-C42A-F8C4-7CAD-1172245F4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301340" y="5447258"/>
              <a:ext cx="356585" cy="356585"/>
            </a:xfrm>
            <a:prstGeom prst="rect">
              <a:avLst/>
            </a:prstGeom>
          </p:spPr>
        </p:pic>
        <p:pic>
          <p:nvPicPr>
            <p:cNvPr id="288" name="Graphic 287" descr="Man with solid fill">
              <a:extLst>
                <a:ext uri="{FF2B5EF4-FFF2-40B4-BE49-F238E27FC236}">
                  <a16:creationId xmlns:a16="http://schemas.microsoft.com/office/drawing/2014/main" id="{F148EC30-9CE2-A969-784D-64DBF37B0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7329" y="5447258"/>
              <a:ext cx="356585" cy="356585"/>
            </a:xfrm>
            <a:prstGeom prst="rect">
              <a:avLst/>
            </a:prstGeom>
          </p:spPr>
        </p:pic>
        <p:pic>
          <p:nvPicPr>
            <p:cNvPr id="289" name="Graphic 288" descr="Man with solid fill">
              <a:extLst>
                <a:ext uri="{FF2B5EF4-FFF2-40B4-BE49-F238E27FC236}">
                  <a16:creationId xmlns:a16="http://schemas.microsoft.com/office/drawing/2014/main" id="{EEC53592-9B6B-B6BB-4D16-633607318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78589" y="5447258"/>
              <a:ext cx="356585" cy="356585"/>
            </a:xfrm>
            <a:prstGeom prst="rect">
              <a:avLst/>
            </a:prstGeom>
          </p:spPr>
        </p:pic>
        <p:pic>
          <p:nvPicPr>
            <p:cNvPr id="297" name="Graphic 296" descr="Man with solid fill">
              <a:extLst>
                <a:ext uri="{FF2B5EF4-FFF2-40B4-BE49-F238E27FC236}">
                  <a16:creationId xmlns:a16="http://schemas.microsoft.com/office/drawing/2014/main" id="{11DFFBC6-12EC-EEBE-4826-055600B4C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6664" y="5447258"/>
              <a:ext cx="356585" cy="356585"/>
            </a:xfrm>
            <a:prstGeom prst="rect">
              <a:avLst/>
            </a:prstGeom>
          </p:spPr>
        </p:pic>
        <p:pic>
          <p:nvPicPr>
            <p:cNvPr id="303" name="Graphic 302" descr="Man with solid fill">
              <a:extLst>
                <a:ext uri="{FF2B5EF4-FFF2-40B4-BE49-F238E27FC236}">
                  <a16:creationId xmlns:a16="http://schemas.microsoft.com/office/drawing/2014/main" id="{A461246C-1761-7227-00EE-B4EBCC0F6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31130" y="5447258"/>
              <a:ext cx="356585" cy="356585"/>
            </a:xfrm>
            <a:prstGeom prst="rect">
              <a:avLst/>
            </a:prstGeom>
          </p:spPr>
        </p:pic>
        <p:pic>
          <p:nvPicPr>
            <p:cNvPr id="304" name="Graphic 303" descr="Man with solid fill">
              <a:extLst>
                <a:ext uri="{FF2B5EF4-FFF2-40B4-BE49-F238E27FC236}">
                  <a16:creationId xmlns:a16="http://schemas.microsoft.com/office/drawing/2014/main" id="{A2235CCF-3920-CC6F-3CBF-EA309D53C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67019" y="5447258"/>
              <a:ext cx="356585" cy="356585"/>
            </a:xfrm>
            <a:prstGeom prst="rect">
              <a:avLst/>
            </a:prstGeom>
          </p:spPr>
        </p:pic>
        <p:pic>
          <p:nvPicPr>
            <p:cNvPr id="305" name="Graphic 304" descr="Man with solid fill">
              <a:extLst>
                <a:ext uri="{FF2B5EF4-FFF2-40B4-BE49-F238E27FC236}">
                  <a16:creationId xmlns:a16="http://schemas.microsoft.com/office/drawing/2014/main" id="{E46F751C-38F7-0D04-7335-13EFF4C7E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38484" y="5447258"/>
              <a:ext cx="356585" cy="356585"/>
            </a:xfrm>
            <a:prstGeom prst="rect">
              <a:avLst/>
            </a:prstGeom>
          </p:spPr>
        </p:pic>
        <p:pic>
          <p:nvPicPr>
            <p:cNvPr id="306" name="Graphic 305" descr="Man with solid fill">
              <a:extLst>
                <a:ext uri="{FF2B5EF4-FFF2-40B4-BE49-F238E27FC236}">
                  <a16:creationId xmlns:a16="http://schemas.microsoft.com/office/drawing/2014/main" id="{5AD48780-A6B6-AB83-0E23-404DAEBFA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69771" y="5447258"/>
              <a:ext cx="356585" cy="356585"/>
            </a:xfrm>
            <a:prstGeom prst="rect">
              <a:avLst/>
            </a:prstGeom>
          </p:spPr>
        </p:pic>
        <p:sp>
          <p:nvSpPr>
            <p:cNvPr id="314" name="Flowchart: Process 313">
              <a:extLst>
                <a:ext uri="{FF2B5EF4-FFF2-40B4-BE49-F238E27FC236}">
                  <a16:creationId xmlns:a16="http://schemas.microsoft.com/office/drawing/2014/main" id="{281D7A09-4F83-EC74-AC36-2F003BCC79BA}"/>
                </a:ext>
              </a:extLst>
            </p:cNvPr>
            <p:cNvSpPr/>
            <p:nvPr/>
          </p:nvSpPr>
          <p:spPr>
            <a:xfrm>
              <a:off x="1057522" y="1427837"/>
              <a:ext cx="10807871" cy="930303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15" name="Flowchart: Process 314">
              <a:extLst>
                <a:ext uri="{FF2B5EF4-FFF2-40B4-BE49-F238E27FC236}">
                  <a16:creationId xmlns:a16="http://schemas.microsoft.com/office/drawing/2014/main" id="{3553F73D-38D0-278E-665F-3E35A9BE1D84}"/>
                </a:ext>
              </a:extLst>
            </p:cNvPr>
            <p:cNvSpPr/>
            <p:nvPr/>
          </p:nvSpPr>
          <p:spPr>
            <a:xfrm>
              <a:off x="1057523" y="3012692"/>
              <a:ext cx="10807872" cy="930303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pic>
          <p:nvPicPr>
            <p:cNvPr id="316" name="Graphic 315" descr="Bus outline">
              <a:extLst>
                <a:ext uri="{FF2B5EF4-FFF2-40B4-BE49-F238E27FC236}">
                  <a16:creationId xmlns:a16="http://schemas.microsoft.com/office/drawing/2014/main" id="{1F3BF2EC-84E7-CE84-58AF-0C049837E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1316" y="3028595"/>
              <a:ext cx="914400" cy="914400"/>
            </a:xfrm>
            <a:prstGeom prst="rect">
              <a:avLst/>
            </a:prstGeom>
          </p:spPr>
        </p:pic>
        <p:pic>
          <p:nvPicPr>
            <p:cNvPr id="317" name="Graphic 316" descr="Bus outline">
              <a:extLst>
                <a:ext uri="{FF2B5EF4-FFF2-40B4-BE49-F238E27FC236}">
                  <a16:creationId xmlns:a16="http://schemas.microsoft.com/office/drawing/2014/main" id="{8B8C1687-C76C-5C6C-578C-57FE907A2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1316" y="1488798"/>
              <a:ext cx="914400" cy="914400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5FA8274-346B-5CDD-3782-23159C0FA51F}"/>
                </a:ext>
              </a:extLst>
            </p:cNvPr>
            <p:cNvSpPr/>
            <p:nvPr/>
          </p:nvSpPr>
          <p:spPr>
            <a:xfrm>
              <a:off x="2767314" y="1687205"/>
              <a:ext cx="2208514" cy="517585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OUT		</a:t>
              </a:r>
              <a:endParaRPr lang="en-BE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87454DC-E451-1B02-A1C1-C9E9DB3E3808}"/>
                </a:ext>
              </a:extLst>
            </p:cNvPr>
            <p:cNvSpPr/>
            <p:nvPr/>
          </p:nvSpPr>
          <p:spPr>
            <a:xfrm>
              <a:off x="6039328" y="1712567"/>
              <a:ext cx="2208514" cy="517585"/>
            </a:xfrm>
            <a:prstGeom prst="roundRect">
              <a:avLst/>
            </a:prstGeom>
            <a:solidFill>
              <a:srgbClr val="00206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RET		</a:t>
              </a:r>
              <a:endParaRPr lang="en-BE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3D41452-6910-9F59-F1C2-6EB74D690927}"/>
                </a:ext>
              </a:extLst>
            </p:cNvPr>
            <p:cNvSpPr/>
            <p:nvPr/>
          </p:nvSpPr>
          <p:spPr>
            <a:xfrm>
              <a:off x="9427974" y="1687205"/>
              <a:ext cx="2208514" cy="517585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OUT		</a:t>
              </a:r>
              <a:endParaRPr lang="en-BE" dirty="0"/>
            </a:p>
          </p:txBody>
        </p:sp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C976A8DC-8F1C-F02B-3E1B-134B90B2CDA7}"/>
                </a:ext>
              </a:extLst>
            </p:cNvPr>
            <p:cNvCxnSpPr>
              <a:stCxn id="14" idx="0"/>
              <a:endCxn id="12" idx="1"/>
            </p:cNvCxnSpPr>
            <p:nvPr/>
          </p:nvCxnSpPr>
          <p:spPr>
            <a:xfrm rot="5400000" flipH="1" flipV="1">
              <a:off x="630135" y="2386635"/>
              <a:ext cx="2577815" cy="1696543"/>
            </a:xfrm>
            <a:prstGeom prst="bentConnector2">
              <a:avLst/>
            </a:prstGeom>
            <a:ln>
              <a:solidFill>
                <a:srgbClr val="FFC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0513324A-47A2-9092-13FB-5BB05A352558}"/>
                </a:ext>
              </a:extLst>
            </p:cNvPr>
            <p:cNvCxnSpPr>
              <a:stCxn id="45" idx="0"/>
              <a:endCxn id="12" idx="1"/>
            </p:cNvCxnSpPr>
            <p:nvPr/>
          </p:nvCxnSpPr>
          <p:spPr>
            <a:xfrm rot="5400000" flipH="1" flipV="1">
              <a:off x="986720" y="2743220"/>
              <a:ext cx="2577815" cy="983373"/>
            </a:xfrm>
            <a:prstGeom prst="bentConnector2">
              <a:avLst/>
            </a:prstGeom>
            <a:ln>
              <a:solidFill>
                <a:srgbClr val="FFC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EB5317D-A8CD-218A-238F-F1351907FE06}"/>
                </a:ext>
              </a:extLst>
            </p:cNvPr>
            <p:cNvCxnSpPr>
              <a:endCxn id="12" idx="1"/>
            </p:cNvCxnSpPr>
            <p:nvPr/>
          </p:nvCxnSpPr>
          <p:spPr>
            <a:xfrm flipV="1">
              <a:off x="2767314" y="1945998"/>
              <a:ext cx="0" cy="2577815"/>
            </a:xfrm>
            <a:prstGeom prst="straightConnector1">
              <a:avLst/>
            </a:prstGeom>
            <a:ln>
              <a:solidFill>
                <a:srgbClr val="FFC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DC93C52-591D-839C-CDDF-9777D38D7FEA}"/>
                </a:ext>
              </a:extLst>
            </p:cNvPr>
            <p:cNvCxnSpPr>
              <a:cxnSpLocks/>
              <a:stCxn id="16" idx="0"/>
              <a:endCxn id="17" idx="1"/>
            </p:cNvCxnSpPr>
            <p:nvPr/>
          </p:nvCxnSpPr>
          <p:spPr>
            <a:xfrm flipH="1" flipV="1">
              <a:off x="9427974" y="1945998"/>
              <a:ext cx="1" cy="2577815"/>
            </a:xfrm>
            <a:prstGeom prst="straightConnector1">
              <a:avLst/>
            </a:prstGeom>
            <a:ln>
              <a:solidFill>
                <a:srgbClr val="FFC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98A03FFA-0729-12FE-D860-84D356A8B037}"/>
                </a:ext>
              </a:extLst>
            </p:cNvPr>
            <p:cNvCxnSpPr>
              <a:cxnSpLocks/>
              <a:stCxn id="53" idx="0"/>
              <a:endCxn id="17" idx="1"/>
            </p:cNvCxnSpPr>
            <p:nvPr/>
          </p:nvCxnSpPr>
          <p:spPr>
            <a:xfrm rot="5400000" flipH="1" flipV="1">
              <a:off x="7960775" y="3056614"/>
              <a:ext cx="2577815" cy="356584"/>
            </a:xfrm>
            <a:prstGeom prst="bentConnector2">
              <a:avLst/>
            </a:prstGeom>
            <a:ln>
              <a:solidFill>
                <a:srgbClr val="FFC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D1C7E53-642A-820A-4C6A-2C4588FB98A0}"/>
                </a:ext>
              </a:extLst>
            </p:cNvPr>
            <p:cNvCxnSpPr>
              <a:cxnSpLocks/>
              <a:stCxn id="31" idx="0"/>
              <a:endCxn id="17" idx="1"/>
            </p:cNvCxnSpPr>
            <p:nvPr/>
          </p:nvCxnSpPr>
          <p:spPr>
            <a:xfrm rot="5400000" flipH="1" flipV="1">
              <a:off x="7693336" y="2789175"/>
              <a:ext cx="2577815" cy="891462"/>
            </a:xfrm>
            <a:prstGeom prst="bentConnector2">
              <a:avLst/>
            </a:prstGeom>
            <a:ln>
              <a:solidFill>
                <a:srgbClr val="FFC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E678F51C-90AF-8792-E82A-D9B24A9B04E8}"/>
                </a:ext>
              </a:extLst>
            </p:cNvPr>
            <p:cNvCxnSpPr>
              <a:cxnSpLocks/>
              <a:stCxn id="306" idx="0"/>
              <a:endCxn id="15" idx="1"/>
            </p:cNvCxnSpPr>
            <p:nvPr/>
          </p:nvCxnSpPr>
          <p:spPr>
            <a:xfrm rot="5400000" flipH="1" flipV="1">
              <a:off x="3605747" y="3013677"/>
              <a:ext cx="3475898" cy="1391264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23DFF211-B4D1-0CE3-A8E2-6FCA26B2D5E8}"/>
                </a:ext>
              </a:extLst>
            </p:cNvPr>
            <p:cNvCxnSpPr>
              <a:cxnSpLocks/>
              <a:stCxn id="275" idx="0"/>
              <a:endCxn id="15" idx="1"/>
            </p:cNvCxnSpPr>
            <p:nvPr/>
          </p:nvCxnSpPr>
          <p:spPr>
            <a:xfrm rot="5400000" flipH="1" flipV="1">
              <a:off x="4041228" y="3449158"/>
              <a:ext cx="3475898" cy="520302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40FC233E-D916-82DF-8753-EBD67EB17EEC}"/>
                </a:ext>
              </a:extLst>
            </p:cNvPr>
            <p:cNvCxnSpPr>
              <a:cxnSpLocks/>
              <a:stCxn id="305" idx="0"/>
              <a:endCxn id="15" idx="1"/>
            </p:cNvCxnSpPr>
            <p:nvPr/>
          </p:nvCxnSpPr>
          <p:spPr>
            <a:xfrm rot="5400000" flipH="1" flipV="1">
              <a:off x="4290103" y="3698034"/>
              <a:ext cx="3475898" cy="22551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DE7CE87A-4977-2E5B-EECE-41507FD1B1A5}"/>
                </a:ext>
              </a:extLst>
            </p:cNvPr>
            <p:cNvSpPr/>
            <p:nvPr/>
          </p:nvSpPr>
          <p:spPr>
            <a:xfrm>
              <a:off x="117265" y="4639756"/>
              <a:ext cx="554586" cy="35658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CCDA7D7-677B-A8F1-2198-9130E0096E12}"/>
                </a:ext>
              </a:extLst>
            </p:cNvPr>
            <p:cNvSpPr/>
            <p:nvPr/>
          </p:nvSpPr>
          <p:spPr>
            <a:xfrm flipH="1">
              <a:off x="86569" y="5443285"/>
              <a:ext cx="554586" cy="35658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B8D8E935-1845-5CCF-E0B7-89E05A355F8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R" dirty="0"/>
              <a:t>Subproblem</a:t>
            </a: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7E19218C-53E6-DE29-CD6B-7CA742782C51}"/>
              </a:ext>
            </a:extLst>
          </p:cNvPr>
          <p:cNvSpPr/>
          <p:nvPr/>
        </p:nvSpPr>
        <p:spPr>
          <a:xfrm>
            <a:off x="1067329" y="3901163"/>
            <a:ext cx="2208514" cy="517585"/>
          </a:xfrm>
          <a:prstGeom prst="roundRect">
            <a:avLst/>
          </a:prstGeom>
          <a:solidFill>
            <a:srgbClr val="15608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OUT		</a:t>
            </a:r>
            <a:endParaRPr lang="en-BE" dirty="0"/>
          </a:p>
        </p:txBody>
      </p:sp>
      <p:sp>
        <p:nvSpPr>
          <p:cNvPr id="23" name="Rectangle: Rounded Corners 18">
            <a:extLst>
              <a:ext uri="{FF2B5EF4-FFF2-40B4-BE49-F238E27FC236}">
                <a16:creationId xmlns:a16="http://schemas.microsoft.com/office/drawing/2014/main" id="{BE52EC9D-0AA5-5D6B-55EA-DDE41CF8B0B9}"/>
              </a:ext>
            </a:extLst>
          </p:cNvPr>
          <p:cNvSpPr/>
          <p:nvPr/>
        </p:nvSpPr>
        <p:spPr>
          <a:xfrm>
            <a:off x="3275843" y="3901162"/>
            <a:ext cx="2208514" cy="517585"/>
          </a:xfrm>
          <a:prstGeom prst="roundRect">
            <a:avLst/>
          </a:prstGeom>
          <a:solidFill>
            <a:srgbClr val="00206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RET		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04788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1F6F3-D2ED-746E-7972-F90E3A3DA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AC439C9-F709-100A-BB9E-6A2BD68CFB6E}"/>
              </a:ext>
            </a:extLst>
          </p:cNvPr>
          <p:cNvGrpSpPr/>
          <p:nvPr/>
        </p:nvGrpSpPr>
        <p:grpSpPr>
          <a:xfrm>
            <a:off x="86569" y="2117258"/>
            <a:ext cx="11790338" cy="4740742"/>
            <a:chOff x="86569" y="1427837"/>
            <a:chExt cx="11790338" cy="47407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C51B45-0A8B-CEBB-A727-5D375F4CA8EF}"/>
                </a:ext>
              </a:extLst>
            </p:cNvPr>
            <p:cNvSpPr txBox="1"/>
            <p:nvPr/>
          </p:nvSpPr>
          <p:spPr>
            <a:xfrm>
              <a:off x="779227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07:00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2F714D1-B492-77CC-8426-1E435677CB0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523" y="4969565"/>
              <a:ext cx="10519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4E10FC-7E3C-60BB-5C2F-BE306058747E}"/>
                </a:ext>
              </a:extLst>
            </p:cNvPr>
            <p:cNvSpPr txBox="1"/>
            <p:nvPr/>
          </p:nvSpPr>
          <p:spPr>
            <a:xfrm>
              <a:off x="5103601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08:00</a:t>
              </a:r>
              <a:endParaRPr lang="en-BE" sz="11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962C7B-74BB-5899-615F-5FC190A99871}"/>
                </a:ext>
              </a:extLst>
            </p:cNvPr>
            <p:cNvSpPr txBox="1"/>
            <p:nvPr/>
          </p:nvSpPr>
          <p:spPr>
            <a:xfrm>
              <a:off x="9427975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0</a:t>
              </a:r>
              <a:r>
                <a:rPr lang="en-BE" sz="1100" dirty="0"/>
                <a:t>9:00</a:t>
              </a:r>
            </a:p>
          </p:txBody>
        </p:sp>
        <p:pic>
          <p:nvPicPr>
            <p:cNvPr id="14" name="Graphic 13" descr="Man with solid fill">
              <a:extLst>
                <a:ext uri="{FF2B5EF4-FFF2-40B4-BE49-F238E27FC236}">
                  <a16:creationId xmlns:a16="http://schemas.microsoft.com/office/drawing/2014/main" id="{A957D95A-D538-3123-9642-52C8676DB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2478" y="4523813"/>
              <a:ext cx="356585" cy="356585"/>
            </a:xfrm>
            <a:prstGeom prst="rect">
              <a:avLst/>
            </a:prstGeom>
          </p:spPr>
        </p:pic>
        <p:pic>
          <p:nvPicPr>
            <p:cNvPr id="16" name="Graphic 15" descr="Man with solid fill">
              <a:extLst>
                <a:ext uri="{FF2B5EF4-FFF2-40B4-BE49-F238E27FC236}">
                  <a16:creationId xmlns:a16="http://schemas.microsoft.com/office/drawing/2014/main" id="{6A3CA309-376B-10B4-AAFD-9AB8D4B54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49682" y="4523813"/>
              <a:ext cx="356585" cy="356585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FFA46003-2C21-76B6-B44C-CB1900014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9022" y="4523813"/>
              <a:ext cx="356585" cy="356585"/>
            </a:xfrm>
            <a:prstGeom prst="rect">
              <a:avLst/>
            </a:prstGeom>
          </p:spPr>
        </p:pic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23CED807-3D2F-31AA-4D98-B305063D8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60192" y="4523813"/>
              <a:ext cx="356585" cy="356585"/>
            </a:xfrm>
            <a:prstGeom prst="rect">
              <a:avLst/>
            </a:prstGeom>
          </p:spPr>
        </p:pic>
        <p:pic>
          <p:nvPicPr>
            <p:cNvPr id="31" name="Graphic 30" descr="Man with solid fill">
              <a:extLst>
                <a:ext uri="{FF2B5EF4-FFF2-40B4-BE49-F238E27FC236}">
                  <a16:creationId xmlns:a16="http://schemas.microsoft.com/office/drawing/2014/main" id="{BE9CB702-08F9-F949-B364-AF1297926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58219" y="4523813"/>
              <a:ext cx="356585" cy="356585"/>
            </a:xfrm>
            <a:prstGeom prst="rect">
              <a:avLst/>
            </a:prstGeom>
          </p:spPr>
        </p:pic>
        <p:pic>
          <p:nvPicPr>
            <p:cNvPr id="45" name="Graphic 44" descr="Man with solid fill">
              <a:extLst>
                <a:ext uri="{FF2B5EF4-FFF2-40B4-BE49-F238E27FC236}">
                  <a16:creationId xmlns:a16="http://schemas.microsoft.com/office/drawing/2014/main" id="{780E6AF9-6131-5DB0-3140-F46039AEC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05648" y="4523813"/>
              <a:ext cx="356585" cy="356585"/>
            </a:xfrm>
            <a:prstGeom prst="rect">
              <a:avLst/>
            </a:prstGeom>
          </p:spPr>
        </p:pic>
        <p:pic>
          <p:nvPicPr>
            <p:cNvPr id="53" name="Graphic 52" descr="Man with solid fill">
              <a:extLst>
                <a:ext uri="{FF2B5EF4-FFF2-40B4-BE49-F238E27FC236}">
                  <a16:creationId xmlns:a16="http://schemas.microsoft.com/office/drawing/2014/main" id="{B1A91A54-3CD4-B2B2-16C3-C04AE2263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3097" y="4523813"/>
              <a:ext cx="356585" cy="356585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F0A1C0C-6AA8-61D2-5B4C-AAA44D86AD33}"/>
                </a:ext>
              </a:extLst>
            </p:cNvPr>
            <p:cNvSpPr txBox="1"/>
            <p:nvPr/>
          </p:nvSpPr>
          <p:spPr>
            <a:xfrm>
              <a:off x="779227" y="5906969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07:00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C943212-DEBA-E960-41EC-C8118BE112FD}"/>
                </a:ext>
              </a:extLst>
            </p:cNvPr>
            <p:cNvCxnSpPr>
              <a:cxnSpLocks/>
            </p:cNvCxnSpPr>
            <p:nvPr/>
          </p:nvCxnSpPr>
          <p:spPr>
            <a:xfrm>
              <a:off x="1057523" y="5906969"/>
              <a:ext cx="10519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28FB3186-C1F9-20E1-815C-DC4072315EBE}"/>
                </a:ext>
              </a:extLst>
            </p:cNvPr>
            <p:cNvSpPr txBox="1"/>
            <p:nvPr/>
          </p:nvSpPr>
          <p:spPr>
            <a:xfrm>
              <a:off x="5103601" y="5906969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08:00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E50E9615-199F-71DA-9CDA-EC412C9426F5}"/>
                </a:ext>
              </a:extLst>
            </p:cNvPr>
            <p:cNvSpPr txBox="1"/>
            <p:nvPr/>
          </p:nvSpPr>
          <p:spPr>
            <a:xfrm>
              <a:off x="9427975" y="5906969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09:00</a:t>
              </a:r>
              <a:endParaRPr lang="en-BE" sz="1100" dirty="0"/>
            </a:p>
          </p:txBody>
        </p:sp>
        <p:pic>
          <p:nvPicPr>
            <p:cNvPr id="262" name="Graphic 261" descr="Man with solid fill">
              <a:extLst>
                <a:ext uri="{FF2B5EF4-FFF2-40B4-BE49-F238E27FC236}">
                  <a16:creationId xmlns:a16="http://schemas.microsoft.com/office/drawing/2014/main" id="{5B0E0CF3-FEAD-6764-BB58-D26C24807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51762" y="5447258"/>
              <a:ext cx="356585" cy="356585"/>
            </a:xfrm>
            <a:prstGeom prst="rect">
              <a:avLst/>
            </a:prstGeom>
          </p:spPr>
        </p:pic>
        <p:pic>
          <p:nvPicPr>
            <p:cNvPr id="274" name="Graphic 273" descr="Man with solid fill">
              <a:extLst>
                <a:ext uri="{FF2B5EF4-FFF2-40B4-BE49-F238E27FC236}">
                  <a16:creationId xmlns:a16="http://schemas.microsoft.com/office/drawing/2014/main" id="{B1FEE853-6D8E-CC0D-9642-3A8E122B1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10434" y="5447258"/>
              <a:ext cx="356585" cy="356585"/>
            </a:xfrm>
            <a:prstGeom prst="rect">
              <a:avLst/>
            </a:prstGeom>
          </p:spPr>
        </p:pic>
        <p:pic>
          <p:nvPicPr>
            <p:cNvPr id="275" name="Graphic 274" descr="Man with solid fill">
              <a:extLst>
                <a:ext uri="{FF2B5EF4-FFF2-40B4-BE49-F238E27FC236}">
                  <a16:creationId xmlns:a16="http://schemas.microsoft.com/office/drawing/2014/main" id="{64F5812D-08A1-1A51-C64E-FEED88A1A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40733" y="5447258"/>
              <a:ext cx="356585" cy="356585"/>
            </a:xfrm>
            <a:prstGeom prst="rect">
              <a:avLst/>
            </a:prstGeom>
          </p:spPr>
        </p:pic>
        <p:pic>
          <p:nvPicPr>
            <p:cNvPr id="276" name="Graphic 275" descr="Man with solid fill">
              <a:extLst>
                <a:ext uri="{FF2B5EF4-FFF2-40B4-BE49-F238E27FC236}">
                  <a16:creationId xmlns:a16="http://schemas.microsoft.com/office/drawing/2014/main" id="{5AD853C6-B17A-3E9B-A0CC-EA9C6A977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301340" y="5447258"/>
              <a:ext cx="356585" cy="356585"/>
            </a:xfrm>
            <a:prstGeom prst="rect">
              <a:avLst/>
            </a:prstGeom>
          </p:spPr>
        </p:pic>
        <p:pic>
          <p:nvPicPr>
            <p:cNvPr id="288" name="Graphic 287" descr="Man with solid fill">
              <a:extLst>
                <a:ext uri="{FF2B5EF4-FFF2-40B4-BE49-F238E27FC236}">
                  <a16:creationId xmlns:a16="http://schemas.microsoft.com/office/drawing/2014/main" id="{036890A1-82B2-8465-A72E-B1D2EAB2E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7329" y="5447258"/>
              <a:ext cx="356585" cy="356585"/>
            </a:xfrm>
            <a:prstGeom prst="rect">
              <a:avLst/>
            </a:prstGeom>
          </p:spPr>
        </p:pic>
        <p:pic>
          <p:nvPicPr>
            <p:cNvPr id="289" name="Graphic 288" descr="Man with solid fill">
              <a:extLst>
                <a:ext uri="{FF2B5EF4-FFF2-40B4-BE49-F238E27FC236}">
                  <a16:creationId xmlns:a16="http://schemas.microsoft.com/office/drawing/2014/main" id="{C7F32577-FAFE-D420-4603-00270A6DC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78589" y="5447258"/>
              <a:ext cx="356585" cy="356585"/>
            </a:xfrm>
            <a:prstGeom prst="rect">
              <a:avLst/>
            </a:prstGeom>
          </p:spPr>
        </p:pic>
        <p:pic>
          <p:nvPicPr>
            <p:cNvPr id="297" name="Graphic 296" descr="Man with solid fill">
              <a:extLst>
                <a:ext uri="{FF2B5EF4-FFF2-40B4-BE49-F238E27FC236}">
                  <a16:creationId xmlns:a16="http://schemas.microsoft.com/office/drawing/2014/main" id="{4A5EF95E-DA89-B16E-301B-7AF0B4B2E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6664" y="5447258"/>
              <a:ext cx="356585" cy="356585"/>
            </a:xfrm>
            <a:prstGeom prst="rect">
              <a:avLst/>
            </a:prstGeom>
          </p:spPr>
        </p:pic>
        <p:pic>
          <p:nvPicPr>
            <p:cNvPr id="303" name="Graphic 302" descr="Man with solid fill">
              <a:extLst>
                <a:ext uri="{FF2B5EF4-FFF2-40B4-BE49-F238E27FC236}">
                  <a16:creationId xmlns:a16="http://schemas.microsoft.com/office/drawing/2014/main" id="{F1FD701F-7391-9BA4-6602-2F8F83AF0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31130" y="5447258"/>
              <a:ext cx="356585" cy="356585"/>
            </a:xfrm>
            <a:prstGeom prst="rect">
              <a:avLst/>
            </a:prstGeom>
          </p:spPr>
        </p:pic>
        <p:pic>
          <p:nvPicPr>
            <p:cNvPr id="304" name="Graphic 303" descr="Man with solid fill">
              <a:extLst>
                <a:ext uri="{FF2B5EF4-FFF2-40B4-BE49-F238E27FC236}">
                  <a16:creationId xmlns:a16="http://schemas.microsoft.com/office/drawing/2014/main" id="{9FC8AC0B-8486-3E63-AAFE-3DC54D23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67019" y="5447258"/>
              <a:ext cx="356585" cy="356585"/>
            </a:xfrm>
            <a:prstGeom prst="rect">
              <a:avLst/>
            </a:prstGeom>
          </p:spPr>
        </p:pic>
        <p:pic>
          <p:nvPicPr>
            <p:cNvPr id="305" name="Graphic 304" descr="Man with solid fill">
              <a:extLst>
                <a:ext uri="{FF2B5EF4-FFF2-40B4-BE49-F238E27FC236}">
                  <a16:creationId xmlns:a16="http://schemas.microsoft.com/office/drawing/2014/main" id="{D77E36B5-55DD-47FD-0C44-6AD9EC006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38484" y="5447258"/>
              <a:ext cx="356585" cy="356585"/>
            </a:xfrm>
            <a:prstGeom prst="rect">
              <a:avLst/>
            </a:prstGeom>
          </p:spPr>
        </p:pic>
        <p:pic>
          <p:nvPicPr>
            <p:cNvPr id="306" name="Graphic 305" descr="Man with solid fill">
              <a:extLst>
                <a:ext uri="{FF2B5EF4-FFF2-40B4-BE49-F238E27FC236}">
                  <a16:creationId xmlns:a16="http://schemas.microsoft.com/office/drawing/2014/main" id="{DB22A69D-7036-0A37-36C9-9FC07D427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69771" y="5447258"/>
              <a:ext cx="356585" cy="356585"/>
            </a:xfrm>
            <a:prstGeom prst="rect">
              <a:avLst/>
            </a:prstGeom>
          </p:spPr>
        </p:pic>
        <p:sp>
          <p:nvSpPr>
            <p:cNvPr id="314" name="Flowchart: Process 313">
              <a:extLst>
                <a:ext uri="{FF2B5EF4-FFF2-40B4-BE49-F238E27FC236}">
                  <a16:creationId xmlns:a16="http://schemas.microsoft.com/office/drawing/2014/main" id="{A4969276-5764-5BB8-D871-B8C8DCD7C3BD}"/>
                </a:ext>
              </a:extLst>
            </p:cNvPr>
            <p:cNvSpPr/>
            <p:nvPr/>
          </p:nvSpPr>
          <p:spPr>
            <a:xfrm>
              <a:off x="1057522" y="1427837"/>
              <a:ext cx="10807871" cy="930303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15" name="Flowchart: Process 314">
              <a:extLst>
                <a:ext uri="{FF2B5EF4-FFF2-40B4-BE49-F238E27FC236}">
                  <a16:creationId xmlns:a16="http://schemas.microsoft.com/office/drawing/2014/main" id="{81FE5F11-4E96-991A-7DFC-8665C1E36C5D}"/>
                </a:ext>
              </a:extLst>
            </p:cNvPr>
            <p:cNvSpPr/>
            <p:nvPr/>
          </p:nvSpPr>
          <p:spPr>
            <a:xfrm>
              <a:off x="1057523" y="3012692"/>
              <a:ext cx="10807872" cy="930303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pic>
          <p:nvPicPr>
            <p:cNvPr id="316" name="Graphic 315" descr="Bus outline">
              <a:extLst>
                <a:ext uri="{FF2B5EF4-FFF2-40B4-BE49-F238E27FC236}">
                  <a16:creationId xmlns:a16="http://schemas.microsoft.com/office/drawing/2014/main" id="{AD2C5B9E-182A-286A-94BE-0CF021823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1316" y="3028595"/>
              <a:ext cx="914400" cy="914400"/>
            </a:xfrm>
            <a:prstGeom prst="rect">
              <a:avLst/>
            </a:prstGeom>
          </p:spPr>
        </p:pic>
        <p:pic>
          <p:nvPicPr>
            <p:cNvPr id="317" name="Graphic 316" descr="Bus outline">
              <a:extLst>
                <a:ext uri="{FF2B5EF4-FFF2-40B4-BE49-F238E27FC236}">
                  <a16:creationId xmlns:a16="http://schemas.microsoft.com/office/drawing/2014/main" id="{7ED61275-1662-F3FA-59A4-02F6BAB57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1316" y="1488798"/>
              <a:ext cx="914400" cy="914400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927A6B2-81EA-7571-BEE9-AF5ED38620A3}"/>
                </a:ext>
              </a:extLst>
            </p:cNvPr>
            <p:cNvSpPr/>
            <p:nvPr/>
          </p:nvSpPr>
          <p:spPr>
            <a:xfrm>
              <a:off x="2767314" y="1687205"/>
              <a:ext cx="2208514" cy="517585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OUT		</a:t>
              </a:r>
              <a:endParaRPr lang="en-BE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C5CEAA0-6108-0BDC-DDC6-F80428008F38}"/>
                </a:ext>
              </a:extLst>
            </p:cNvPr>
            <p:cNvSpPr/>
            <p:nvPr/>
          </p:nvSpPr>
          <p:spPr>
            <a:xfrm>
              <a:off x="6039328" y="1712567"/>
              <a:ext cx="2208514" cy="517585"/>
            </a:xfrm>
            <a:prstGeom prst="roundRect">
              <a:avLst/>
            </a:prstGeom>
            <a:solidFill>
              <a:srgbClr val="00206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RET		</a:t>
              </a:r>
              <a:endParaRPr lang="en-BE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069F1DC-8FEC-2D24-FE25-02303F7BA38A}"/>
                </a:ext>
              </a:extLst>
            </p:cNvPr>
            <p:cNvSpPr/>
            <p:nvPr/>
          </p:nvSpPr>
          <p:spPr>
            <a:xfrm>
              <a:off x="9427974" y="1687205"/>
              <a:ext cx="2208514" cy="517585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OUT		</a:t>
              </a:r>
              <a:endParaRPr lang="en-BE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51C29C7-44A2-3AB9-7550-AC60AE2B55FB}"/>
                </a:ext>
              </a:extLst>
            </p:cNvPr>
            <p:cNvSpPr/>
            <p:nvPr/>
          </p:nvSpPr>
          <p:spPr>
            <a:xfrm>
              <a:off x="5838484" y="3222494"/>
              <a:ext cx="2208514" cy="517585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OUT		</a:t>
              </a:r>
              <a:endParaRPr lang="en-BE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AFF78D2-5D64-AA3F-8CB7-A9A369AFF563}"/>
                </a:ext>
              </a:extLst>
            </p:cNvPr>
            <p:cNvSpPr/>
            <p:nvPr/>
          </p:nvSpPr>
          <p:spPr>
            <a:xfrm>
              <a:off x="9668393" y="3227002"/>
              <a:ext cx="2208514" cy="517585"/>
            </a:xfrm>
            <a:prstGeom prst="roundRect">
              <a:avLst/>
            </a:prstGeom>
            <a:solidFill>
              <a:srgbClr val="00206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RET		</a:t>
              </a:r>
              <a:endParaRPr lang="en-BE" dirty="0"/>
            </a:p>
          </p:txBody>
        </p:sp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E3289B36-3C7F-540A-1A93-87A272CF5EED}"/>
                </a:ext>
              </a:extLst>
            </p:cNvPr>
            <p:cNvCxnSpPr>
              <a:stCxn id="14" idx="0"/>
              <a:endCxn id="12" idx="1"/>
            </p:cNvCxnSpPr>
            <p:nvPr/>
          </p:nvCxnSpPr>
          <p:spPr>
            <a:xfrm rot="5400000" flipH="1" flipV="1">
              <a:off x="630135" y="2386635"/>
              <a:ext cx="2577815" cy="1696543"/>
            </a:xfrm>
            <a:prstGeom prst="bentConnector2">
              <a:avLst/>
            </a:prstGeom>
            <a:ln>
              <a:solidFill>
                <a:srgbClr val="FFC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E798DF61-EEBE-739A-0FFE-BEB17DF7F6E8}"/>
                </a:ext>
              </a:extLst>
            </p:cNvPr>
            <p:cNvCxnSpPr>
              <a:stCxn id="45" idx="0"/>
              <a:endCxn id="12" idx="1"/>
            </p:cNvCxnSpPr>
            <p:nvPr/>
          </p:nvCxnSpPr>
          <p:spPr>
            <a:xfrm rot="5400000" flipH="1" flipV="1">
              <a:off x="986720" y="2743220"/>
              <a:ext cx="2577815" cy="983373"/>
            </a:xfrm>
            <a:prstGeom prst="bentConnector2">
              <a:avLst/>
            </a:prstGeom>
            <a:ln>
              <a:solidFill>
                <a:srgbClr val="FFC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C4FC777-5774-B1D6-8A8A-8B0D95410043}"/>
                </a:ext>
              </a:extLst>
            </p:cNvPr>
            <p:cNvCxnSpPr>
              <a:endCxn id="12" idx="1"/>
            </p:cNvCxnSpPr>
            <p:nvPr/>
          </p:nvCxnSpPr>
          <p:spPr>
            <a:xfrm flipV="1">
              <a:off x="2767314" y="1945998"/>
              <a:ext cx="0" cy="2577815"/>
            </a:xfrm>
            <a:prstGeom prst="straightConnector1">
              <a:avLst/>
            </a:prstGeom>
            <a:ln>
              <a:solidFill>
                <a:srgbClr val="FFC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33DFDC6-CA96-7D78-152B-DC66FAECA338}"/>
                </a:ext>
              </a:extLst>
            </p:cNvPr>
            <p:cNvCxnSpPr>
              <a:cxnSpLocks/>
              <a:stCxn id="30" idx="0"/>
              <a:endCxn id="18" idx="1"/>
            </p:cNvCxnSpPr>
            <p:nvPr/>
          </p:nvCxnSpPr>
          <p:spPr>
            <a:xfrm flipH="1" flipV="1">
              <a:off x="5838484" y="3481287"/>
              <a:ext cx="1" cy="1042526"/>
            </a:xfrm>
            <a:prstGeom prst="straightConnector1">
              <a:avLst/>
            </a:prstGeom>
            <a:ln>
              <a:solidFill>
                <a:srgbClr val="FFC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1B93851-3D6A-A982-E782-57D9638047CC}"/>
                </a:ext>
              </a:extLst>
            </p:cNvPr>
            <p:cNvCxnSpPr>
              <a:cxnSpLocks/>
              <a:stCxn id="16" idx="0"/>
              <a:endCxn id="17" idx="1"/>
            </p:cNvCxnSpPr>
            <p:nvPr/>
          </p:nvCxnSpPr>
          <p:spPr>
            <a:xfrm flipH="1" flipV="1">
              <a:off x="9427974" y="1945998"/>
              <a:ext cx="1" cy="2577815"/>
            </a:xfrm>
            <a:prstGeom prst="straightConnector1">
              <a:avLst/>
            </a:prstGeom>
            <a:ln>
              <a:solidFill>
                <a:srgbClr val="FFC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F3836330-07FA-75EB-7762-3CAD41AFC573}"/>
                </a:ext>
              </a:extLst>
            </p:cNvPr>
            <p:cNvCxnSpPr>
              <a:cxnSpLocks/>
              <a:stCxn id="53" idx="0"/>
              <a:endCxn id="17" idx="1"/>
            </p:cNvCxnSpPr>
            <p:nvPr/>
          </p:nvCxnSpPr>
          <p:spPr>
            <a:xfrm rot="5400000" flipH="1" flipV="1">
              <a:off x="7960775" y="3056614"/>
              <a:ext cx="2577815" cy="356584"/>
            </a:xfrm>
            <a:prstGeom prst="bentConnector2">
              <a:avLst/>
            </a:prstGeom>
            <a:ln>
              <a:solidFill>
                <a:srgbClr val="FFC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1058D313-557B-2A71-58C3-9E64598D3E00}"/>
                </a:ext>
              </a:extLst>
            </p:cNvPr>
            <p:cNvCxnSpPr>
              <a:cxnSpLocks/>
              <a:stCxn id="31" idx="0"/>
              <a:endCxn id="17" idx="1"/>
            </p:cNvCxnSpPr>
            <p:nvPr/>
          </p:nvCxnSpPr>
          <p:spPr>
            <a:xfrm rot="5400000" flipH="1" flipV="1">
              <a:off x="7693336" y="2789175"/>
              <a:ext cx="2577815" cy="891462"/>
            </a:xfrm>
            <a:prstGeom prst="bentConnector2">
              <a:avLst/>
            </a:prstGeom>
            <a:ln>
              <a:solidFill>
                <a:srgbClr val="FFC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AFC14503-CF68-D0F5-AE48-6D0DF7020F9F}"/>
                </a:ext>
              </a:extLst>
            </p:cNvPr>
            <p:cNvCxnSpPr>
              <a:cxnSpLocks/>
              <a:stCxn id="306" idx="0"/>
              <a:endCxn id="15" idx="1"/>
            </p:cNvCxnSpPr>
            <p:nvPr/>
          </p:nvCxnSpPr>
          <p:spPr>
            <a:xfrm rot="5400000" flipH="1" flipV="1">
              <a:off x="3605747" y="3013677"/>
              <a:ext cx="3475898" cy="1391264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FBECD6E2-E070-E2F7-0CDE-28B90AA8A39B}"/>
                </a:ext>
              </a:extLst>
            </p:cNvPr>
            <p:cNvCxnSpPr>
              <a:cxnSpLocks/>
              <a:stCxn id="275" idx="0"/>
              <a:endCxn id="15" idx="1"/>
            </p:cNvCxnSpPr>
            <p:nvPr/>
          </p:nvCxnSpPr>
          <p:spPr>
            <a:xfrm rot="5400000" flipH="1" flipV="1">
              <a:off x="4041228" y="3449158"/>
              <a:ext cx="3475898" cy="520302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BADA323F-9837-C2CB-470C-F42BCFAB0ADA}"/>
                </a:ext>
              </a:extLst>
            </p:cNvPr>
            <p:cNvCxnSpPr>
              <a:cxnSpLocks/>
              <a:stCxn id="305" idx="0"/>
              <a:endCxn id="15" idx="1"/>
            </p:cNvCxnSpPr>
            <p:nvPr/>
          </p:nvCxnSpPr>
          <p:spPr>
            <a:xfrm rot="5400000" flipH="1" flipV="1">
              <a:off x="4290103" y="3698034"/>
              <a:ext cx="3475898" cy="22551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A4DC9D1-528F-B81E-5334-A7B1D8F14AB3}"/>
                </a:ext>
              </a:extLst>
            </p:cNvPr>
            <p:cNvCxnSpPr>
              <a:cxnSpLocks/>
              <a:stCxn id="289" idx="0"/>
              <a:endCxn id="19" idx="1"/>
            </p:cNvCxnSpPr>
            <p:nvPr/>
          </p:nvCxnSpPr>
          <p:spPr>
            <a:xfrm flipV="1">
              <a:off x="9656882" y="3485795"/>
              <a:ext cx="11511" cy="196146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1476012E-87A8-E806-4B5E-7481901E1563}"/>
                </a:ext>
              </a:extLst>
            </p:cNvPr>
            <p:cNvCxnSpPr>
              <a:cxnSpLocks/>
              <a:stCxn id="262" idx="0"/>
              <a:endCxn id="19" idx="1"/>
            </p:cNvCxnSpPr>
            <p:nvPr/>
          </p:nvCxnSpPr>
          <p:spPr>
            <a:xfrm rot="5400000" flipH="1" flipV="1">
              <a:off x="8618493" y="4397358"/>
              <a:ext cx="1961463" cy="138338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9FB13026-E525-592C-8176-2BFF4E583237}"/>
                </a:ext>
              </a:extLst>
            </p:cNvPr>
            <p:cNvSpPr/>
            <p:nvPr/>
          </p:nvSpPr>
          <p:spPr>
            <a:xfrm>
              <a:off x="117265" y="4639756"/>
              <a:ext cx="554586" cy="35658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1867ECD3-C41E-1029-5EE8-8A99999EFF45}"/>
                </a:ext>
              </a:extLst>
            </p:cNvPr>
            <p:cNvSpPr/>
            <p:nvPr/>
          </p:nvSpPr>
          <p:spPr>
            <a:xfrm flipH="1">
              <a:off x="86569" y="5443285"/>
              <a:ext cx="554586" cy="35658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573B81B5-A689-2AF3-B54E-6D2E0FC34AE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R" dirty="0"/>
              <a:t>Subproblem</a:t>
            </a:r>
          </a:p>
        </p:txBody>
      </p:sp>
    </p:spTree>
    <p:extLst>
      <p:ext uri="{BB962C8B-B14F-4D97-AF65-F5344CB8AC3E}">
        <p14:creationId xmlns:p14="http://schemas.microsoft.com/office/powerpoint/2010/main" val="1876009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E32FF-088B-7A80-E223-96F593FCF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ED6E3FD-281E-5802-7B99-DFAC26068E1E}"/>
              </a:ext>
            </a:extLst>
          </p:cNvPr>
          <p:cNvGrpSpPr/>
          <p:nvPr/>
        </p:nvGrpSpPr>
        <p:grpSpPr>
          <a:xfrm>
            <a:off x="86569" y="2117258"/>
            <a:ext cx="11778826" cy="4740742"/>
            <a:chOff x="86569" y="1427837"/>
            <a:chExt cx="11778826" cy="47407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8F6C2D-8C90-BE08-187B-73E997CEF07C}"/>
                </a:ext>
              </a:extLst>
            </p:cNvPr>
            <p:cNvSpPr txBox="1"/>
            <p:nvPr/>
          </p:nvSpPr>
          <p:spPr>
            <a:xfrm>
              <a:off x="779227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07:00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B5F5983-745D-B996-73FA-5610FBDF0A18}"/>
                </a:ext>
              </a:extLst>
            </p:cNvPr>
            <p:cNvCxnSpPr>
              <a:cxnSpLocks/>
            </p:cNvCxnSpPr>
            <p:nvPr/>
          </p:nvCxnSpPr>
          <p:spPr>
            <a:xfrm>
              <a:off x="1057523" y="4969565"/>
              <a:ext cx="10519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1E59EF-966D-5268-DC75-E85BD8E56D12}"/>
                </a:ext>
              </a:extLst>
            </p:cNvPr>
            <p:cNvSpPr txBox="1"/>
            <p:nvPr/>
          </p:nvSpPr>
          <p:spPr>
            <a:xfrm>
              <a:off x="5103601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08:00</a:t>
              </a:r>
              <a:endParaRPr lang="en-BE" sz="11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768C89-7EA0-46F2-7BBE-6CE20E3B0A8F}"/>
                </a:ext>
              </a:extLst>
            </p:cNvPr>
            <p:cNvSpPr txBox="1"/>
            <p:nvPr/>
          </p:nvSpPr>
          <p:spPr>
            <a:xfrm>
              <a:off x="9427975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0</a:t>
              </a:r>
              <a:r>
                <a:rPr lang="en-BE" sz="1100" dirty="0"/>
                <a:t>9:00</a:t>
              </a:r>
            </a:p>
          </p:txBody>
        </p:sp>
        <p:pic>
          <p:nvPicPr>
            <p:cNvPr id="14" name="Graphic 13" descr="Man with solid fill">
              <a:extLst>
                <a:ext uri="{FF2B5EF4-FFF2-40B4-BE49-F238E27FC236}">
                  <a16:creationId xmlns:a16="http://schemas.microsoft.com/office/drawing/2014/main" id="{EBF5FAFF-E5EA-12BD-89CB-11FB2CA28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2478" y="4523813"/>
              <a:ext cx="356585" cy="356585"/>
            </a:xfrm>
            <a:prstGeom prst="rect">
              <a:avLst/>
            </a:prstGeom>
          </p:spPr>
        </p:pic>
        <p:pic>
          <p:nvPicPr>
            <p:cNvPr id="16" name="Graphic 15" descr="Man with solid fill">
              <a:extLst>
                <a:ext uri="{FF2B5EF4-FFF2-40B4-BE49-F238E27FC236}">
                  <a16:creationId xmlns:a16="http://schemas.microsoft.com/office/drawing/2014/main" id="{C59E7B21-367C-BC30-C34E-1D63B1784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49682" y="4523813"/>
              <a:ext cx="356585" cy="356585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FEE999DC-9431-FBEB-F9E5-4EBD63C76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9022" y="4523813"/>
              <a:ext cx="356585" cy="356585"/>
            </a:xfrm>
            <a:prstGeom prst="rect">
              <a:avLst/>
            </a:prstGeom>
          </p:spPr>
        </p:pic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1C9207CB-17B1-C736-5F3C-A1134FB8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60192" y="4523813"/>
              <a:ext cx="356585" cy="356585"/>
            </a:xfrm>
            <a:prstGeom prst="rect">
              <a:avLst/>
            </a:prstGeom>
          </p:spPr>
        </p:pic>
        <p:pic>
          <p:nvPicPr>
            <p:cNvPr id="31" name="Graphic 30" descr="Man with solid fill">
              <a:extLst>
                <a:ext uri="{FF2B5EF4-FFF2-40B4-BE49-F238E27FC236}">
                  <a16:creationId xmlns:a16="http://schemas.microsoft.com/office/drawing/2014/main" id="{221E0108-2E77-030F-0193-81B529336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58219" y="4523813"/>
              <a:ext cx="356585" cy="356585"/>
            </a:xfrm>
            <a:prstGeom prst="rect">
              <a:avLst/>
            </a:prstGeom>
          </p:spPr>
        </p:pic>
        <p:pic>
          <p:nvPicPr>
            <p:cNvPr id="45" name="Graphic 44" descr="Man with solid fill">
              <a:extLst>
                <a:ext uri="{FF2B5EF4-FFF2-40B4-BE49-F238E27FC236}">
                  <a16:creationId xmlns:a16="http://schemas.microsoft.com/office/drawing/2014/main" id="{2AFAD35A-E9EF-21DA-0352-190D0D159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05648" y="4523813"/>
              <a:ext cx="356585" cy="356585"/>
            </a:xfrm>
            <a:prstGeom prst="rect">
              <a:avLst/>
            </a:prstGeom>
          </p:spPr>
        </p:pic>
        <p:pic>
          <p:nvPicPr>
            <p:cNvPr id="53" name="Graphic 52" descr="Man with solid fill">
              <a:extLst>
                <a:ext uri="{FF2B5EF4-FFF2-40B4-BE49-F238E27FC236}">
                  <a16:creationId xmlns:a16="http://schemas.microsoft.com/office/drawing/2014/main" id="{29F8E654-7F7F-86E2-0571-A71BAF65B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3097" y="4523813"/>
              <a:ext cx="356585" cy="356585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3309753-D45D-A1C3-6447-8F784F9C4593}"/>
                </a:ext>
              </a:extLst>
            </p:cNvPr>
            <p:cNvSpPr txBox="1"/>
            <p:nvPr/>
          </p:nvSpPr>
          <p:spPr>
            <a:xfrm>
              <a:off x="779227" y="5906969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07:00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7118B23-B579-B3C2-2E19-55F2600F7C24}"/>
                </a:ext>
              </a:extLst>
            </p:cNvPr>
            <p:cNvCxnSpPr>
              <a:cxnSpLocks/>
            </p:cNvCxnSpPr>
            <p:nvPr/>
          </p:nvCxnSpPr>
          <p:spPr>
            <a:xfrm>
              <a:off x="1057523" y="5906969"/>
              <a:ext cx="10519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06EAB806-25F5-8CFA-6357-E661D3E6C6C2}"/>
                </a:ext>
              </a:extLst>
            </p:cNvPr>
            <p:cNvSpPr txBox="1"/>
            <p:nvPr/>
          </p:nvSpPr>
          <p:spPr>
            <a:xfrm>
              <a:off x="5103601" y="5906969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08:00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5FD297C9-0B66-0A2A-ADF9-4AF358A252F3}"/>
                </a:ext>
              </a:extLst>
            </p:cNvPr>
            <p:cNvSpPr txBox="1"/>
            <p:nvPr/>
          </p:nvSpPr>
          <p:spPr>
            <a:xfrm>
              <a:off x="9427975" y="5906969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09:00</a:t>
              </a:r>
              <a:endParaRPr lang="en-BE" sz="1100" dirty="0"/>
            </a:p>
          </p:txBody>
        </p:sp>
        <p:pic>
          <p:nvPicPr>
            <p:cNvPr id="262" name="Graphic 261" descr="Man with solid fill">
              <a:extLst>
                <a:ext uri="{FF2B5EF4-FFF2-40B4-BE49-F238E27FC236}">
                  <a16:creationId xmlns:a16="http://schemas.microsoft.com/office/drawing/2014/main" id="{8ABF6E80-2391-AD96-05E4-1A7B26DB3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51762" y="5447258"/>
              <a:ext cx="356585" cy="356585"/>
            </a:xfrm>
            <a:prstGeom prst="rect">
              <a:avLst/>
            </a:prstGeom>
          </p:spPr>
        </p:pic>
        <p:pic>
          <p:nvPicPr>
            <p:cNvPr id="274" name="Graphic 273" descr="Man with solid fill">
              <a:extLst>
                <a:ext uri="{FF2B5EF4-FFF2-40B4-BE49-F238E27FC236}">
                  <a16:creationId xmlns:a16="http://schemas.microsoft.com/office/drawing/2014/main" id="{9AE4E330-543C-922B-B19C-B10E54BCC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10434" y="5447258"/>
              <a:ext cx="356585" cy="356585"/>
            </a:xfrm>
            <a:prstGeom prst="rect">
              <a:avLst/>
            </a:prstGeom>
          </p:spPr>
        </p:pic>
        <p:pic>
          <p:nvPicPr>
            <p:cNvPr id="275" name="Graphic 274" descr="Man with solid fill">
              <a:extLst>
                <a:ext uri="{FF2B5EF4-FFF2-40B4-BE49-F238E27FC236}">
                  <a16:creationId xmlns:a16="http://schemas.microsoft.com/office/drawing/2014/main" id="{C26FA499-7BFF-F076-BD18-A04C168DE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40733" y="5447258"/>
              <a:ext cx="356585" cy="356585"/>
            </a:xfrm>
            <a:prstGeom prst="rect">
              <a:avLst/>
            </a:prstGeom>
          </p:spPr>
        </p:pic>
        <p:pic>
          <p:nvPicPr>
            <p:cNvPr id="276" name="Graphic 275" descr="Man with solid fill">
              <a:extLst>
                <a:ext uri="{FF2B5EF4-FFF2-40B4-BE49-F238E27FC236}">
                  <a16:creationId xmlns:a16="http://schemas.microsoft.com/office/drawing/2014/main" id="{250349DB-C1CF-FD64-A7D4-4F2CF3382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301340" y="5447258"/>
              <a:ext cx="356585" cy="356585"/>
            </a:xfrm>
            <a:prstGeom prst="rect">
              <a:avLst/>
            </a:prstGeom>
          </p:spPr>
        </p:pic>
        <p:pic>
          <p:nvPicPr>
            <p:cNvPr id="288" name="Graphic 287" descr="Man with solid fill">
              <a:extLst>
                <a:ext uri="{FF2B5EF4-FFF2-40B4-BE49-F238E27FC236}">
                  <a16:creationId xmlns:a16="http://schemas.microsoft.com/office/drawing/2014/main" id="{3B77DA08-9D88-A60A-7675-23EE45687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67329" y="5447258"/>
              <a:ext cx="356585" cy="356585"/>
            </a:xfrm>
            <a:prstGeom prst="rect">
              <a:avLst/>
            </a:prstGeom>
          </p:spPr>
        </p:pic>
        <p:pic>
          <p:nvPicPr>
            <p:cNvPr id="289" name="Graphic 288" descr="Man with solid fill">
              <a:extLst>
                <a:ext uri="{FF2B5EF4-FFF2-40B4-BE49-F238E27FC236}">
                  <a16:creationId xmlns:a16="http://schemas.microsoft.com/office/drawing/2014/main" id="{0F32FB81-A88E-468B-0A46-9C53EF14A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478589" y="5447258"/>
              <a:ext cx="356585" cy="356585"/>
            </a:xfrm>
            <a:prstGeom prst="rect">
              <a:avLst/>
            </a:prstGeom>
          </p:spPr>
        </p:pic>
        <p:pic>
          <p:nvPicPr>
            <p:cNvPr id="297" name="Graphic 296" descr="Man with solid fill">
              <a:extLst>
                <a:ext uri="{FF2B5EF4-FFF2-40B4-BE49-F238E27FC236}">
                  <a16:creationId xmlns:a16="http://schemas.microsoft.com/office/drawing/2014/main" id="{68B24BBE-46AC-E43D-C777-43EBB5FA6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6664" y="5447258"/>
              <a:ext cx="356585" cy="356585"/>
            </a:xfrm>
            <a:prstGeom prst="rect">
              <a:avLst/>
            </a:prstGeom>
          </p:spPr>
        </p:pic>
        <p:pic>
          <p:nvPicPr>
            <p:cNvPr id="303" name="Graphic 302" descr="Man with solid fill">
              <a:extLst>
                <a:ext uri="{FF2B5EF4-FFF2-40B4-BE49-F238E27FC236}">
                  <a16:creationId xmlns:a16="http://schemas.microsoft.com/office/drawing/2014/main" id="{4EADA52E-770D-2FE2-1D65-C869133B0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31130" y="5447258"/>
              <a:ext cx="356585" cy="356585"/>
            </a:xfrm>
            <a:prstGeom prst="rect">
              <a:avLst/>
            </a:prstGeom>
          </p:spPr>
        </p:pic>
        <p:pic>
          <p:nvPicPr>
            <p:cNvPr id="304" name="Graphic 303" descr="Man with solid fill">
              <a:extLst>
                <a:ext uri="{FF2B5EF4-FFF2-40B4-BE49-F238E27FC236}">
                  <a16:creationId xmlns:a16="http://schemas.microsoft.com/office/drawing/2014/main" id="{5DB53FBA-1868-662D-C04C-90E28EA86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67019" y="5447258"/>
              <a:ext cx="356585" cy="356585"/>
            </a:xfrm>
            <a:prstGeom prst="rect">
              <a:avLst/>
            </a:prstGeom>
          </p:spPr>
        </p:pic>
        <p:pic>
          <p:nvPicPr>
            <p:cNvPr id="305" name="Graphic 304" descr="Man with solid fill">
              <a:extLst>
                <a:ext uri="{FF2B5EF4-FFF2-40B4-BE49-F238E27FC236}">
                  <a16:creationId xmlns:a16="http://schemas.microsoft.com/office/drawing/2014/main" id="{87CF7562-2586-9AC3-D75B-B3FF437A1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38484" y="5447258"/>
              <a:ext cx="356585" cy="356585"/>
            </a:xfrm>
            <a:prstGeom prst="rect">
              <a:avLst/>
            </a:prstGeom>
          </p:spPr>
        </p:pic>
        <p:pic>
          <p:nvPicPr>
            <p:cNvPr id="306" name="Graphic 305" descr="Man with solid fill">
              <a:extLst>
                <a:ext uri="{FF2B5EF4-FFF2-40B4-BE49-F238E27FC236}">
                  <a16:creationId xmlns:a16="http://schemas.microsoft.com/office/drawing/2014/main" id="{00E37655-5592-EC92-3BB5-0FACE533E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69771" y="5447258"/>
              <a:ext cx="356585" cy="356585"/>
            </a:xfrm>
            <a:prstGeom prst="rect">
              <a:avLst/>
            </a:prstGeom>
          </p:spPr>
        </p:pic>
        <p:sp>
          <p:nvSpPr>
            <p:cNvPr id="314" name="Flowchart: Process 313">
              <a:extLst>
                <a:ext uri="{FF2B5EF4-FFF2-40B4-BE49-F238E27FC236}">
                  <a16:creationId xmlns:a16="http://schemas.microsoft.com/office/drawing/2014/main" id="{0464E0C2-272E-0EC8-FAAD-EDC9F4B08B32}"/>
                </a:ext>
              </a:extLst>
            </p:cNvPr>
            <p:cNvSpPr/>
            <p:nvPr/>
          </p:nvSpPr>
          <p:spPr>
            <a:xfrm>
              <a:off x="1057522" y="1427837"/>
              <a:ext cx="10807871" cy="930303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15" name="Flowchart: Process 314">
              <a:extLst>
                <a:ext uri="{FF2B5EF4-FFF2-40B4-BE49-F238E27FC236}">
                  <a16:creationId xmlns:a16="http://schemas.microsoft.com/office/drawing/2014/main" id="{7BE8F15F-14E9-CEA7-1EE8-0C10527772D8}"/>
                </a:ext>
              </a:extLst>
            </p:cNvPr>
            <p:cNvSpPr/>
            <p:nvPr/>
          </p:nvSpPr>
          <p:spPr>
            <a:xfrm>
              <a:off x="1057523" y="3012692"/>
              <a:ext cx="10807872" cy="930303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pic>
          <p:nvPicPr>
            <p:cNvPr id="316" name="Graphic 315" descr="Bus outline">
              <a:extLst>
                <a:ext uri="{FF2B5EF4-FFF2-40B4-BE49-F238E27FC236}">
                  <a16:creationId xmlns:a16="http://schemas.microsoft.com/office/drawing/2014/main" id="{BE090C3D-BF86-7534-91C8-6DE70BAF5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1316" y="3028595"/>
              <a:ext cx="914400" cy="914400"/>
            </a:xfrm>
            <a:prstGeom prst="rect">
              <a:avLst/>
            </a:prstGeom>
          </p:spPr>
        </p:pic>
        <p:pic>
          <p:nvPicPr>
            <p:cNvPr id="317" name="Graphic 316" descr="Bus outline">
              <a:extLst>
                <a:ext uri="{FF2B5EF4-FFF2-40B4-BE49-F238E27FC236}">
                  <a16:creationId xmlns:a16="http://schemas.microsoft.com/office/drawing/2014/main" id="{73B588EF-728E-15CB-57FE-F0CDA15DB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1316" y="1488798"/>
              <a:ext cx="914400" cy="914400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97DB5D3-B76F-F6F9-FEEF-C000686300DF}"/>
                </a:ext>
              </a:extLst>
            </p:cNvPr>
            <p:cNvSpPr/>
            <p:nvPr/>
          </p:nvSpPr>
          <p:spPr>
            <a:xfrm>
              <a:off x="1775289" y="1687205"/>
              <a:ext cx="2208514" cy="517585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OUT		</a:t>
              </a:r>
              <a:endParaRPr lang="en-BE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F5AE087-BC4D-65E4-330F-975A5F9950A1}"/>
                </a:ext>
              </a:extLst>
            </p:cNvPr>
            <p:cNvSpPr/>
            <p:nvPr/>
          </p:nvSpPr>
          <p:spPr>
            <a:xfrm>
              <a:off x="3994877" y="1712567"/>
              <a:ext cx="2208514" cy="517585"/>
            </a:xfrm>
            <a:prstGeom prst="roundRect">
              <a:avLst/>
            </a:prstGeom>
            <a:solidFill>
              <a:srgbClr val="00206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RET		</a:t>
              </a:r>
              <a:endParaRPr lang="en-BE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0CC432B-6795-9EC5-45C3-7EF97BEC1C87}"/>
                </a:ext>
              </a:extLst>
            </p:cNvPr>
            <p:cNvSpPr/>
            <p:nvPr/>
          </p:nvSpPr>
          <p:spPr>
            <a:xfrm>
              <a:off x="9427974" y="1687205"/>
              <a:ext cx="2208514" cy="517585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OUT		</a:t>
              </a:r>
              <a:endParaRPr lang="en-BE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728777E-6FFA-590D-0ADA-A5B2C8DBDFA9}"/>
                </a:ext>
              </a:extLst>
            </p:cNvPr>
            <p:cNvSpPr/>
            <p:nvPr/>
          </p:nvSpPr>
          <p:spPr>
            <a:xfrm>
              <a:off x="2758860" y="3222494"/>
              <a:ext cx="2208514" cy="517585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OUT		</a:t>
              </a:r>
              <a:endParaRPr lang="en-BE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DCCC65A-5747-1FCE-CB6F-1C1ED16BCD2E}"/>
                </a:ext>
              </a:extLst>
            </p:cNvPr>
            <p:cNvSpPr/>
            <p:nvPr/>
          </p:nvSpPr>
          <p:spPr>
            <a:xfrm>
              <a:off x="7925859" y="3227002"/>
              <a:ext cx="2208514" cy="517585"/>
            </a:xfrm>
            <a:prstGeom prst="roundRect">
              <a:avLst/>
            </a:prstGeom>
            <a:solidFill>
              <a:srgbClr val="00206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RET		</a:t>
              </a:r>
              <a:endParaRPr lang="en-BE" dirty="0"/>
            </a:p>
          </p:txBody>
        </p:sp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CE4727D6-E9C1-8681-EE2D-B9292305C974}"/>
                </a:ext>
              </a:extLst>
            </p:cNvPr>
            <p:cNvCxnSpPr>
              <a:stCxn id="14" idx="0"/>
              <a:endCxn id="12" idx="1"/>
            </p:cNvCxnSpPr>
            <p:nvPr/>
          </p:nvCxnSpPr>
          <p:spPr>
            <a:xfrm rot="5400000" flipH="1" flipV="1">
              <a:off x="134123" y="2882647"/>
              <a:ext cx="2577815" cy="704518"/>
            </a:xfrm>
            <a:prstGeom prst="bentConnector2">
              <a:avLst/>
            </a:prstGeom>
            <a:ln>
              <a:solidFill>
                <a:srgbClr val="FFC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04BFD37-24F9-348B-5077-60558D781A8D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1775289" y="1945998"/>
              <a:ext cx="0" cy="2577815"/>
            </a:xfrm>
            <a:prstGeom prst="straightConnector1">
              <a:avLst/>
            </a:prstGeom>
            <a:ln>
              <a:solidFill>
                <a:srgbClr val="FFC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3D07812-4514-F32D-9449-264E5298D292}"/>
                </a:ext>
              </a:extLst>
            </p:cNvPr>
            <p:cNvCxnSpPr>
              <a:cxnSpLocks/>
              <a:stCxn id="29" idx="0"/>
              <a:endCxn id="18" idx="1"/>
            </p:cNvCxnSpPr>
            <p:nvPr/>
          </p:nvCxnSpPr>
          <p:spPr>
            <a:xfrm flipH="1" flipV="1">
              <a:off x="2758860" y="3481287"/>
              <a:ext cx="8455" cy="1042526"/>
            </a:xfrm>
            <a:prstGeom prst="straightConnector1">
              <a:avLst/>
            </a:prstGeom>
            <a:ln>
              <a:solidFill>
                <a:srgbClr val="FFC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1FEF1B5-3032-BDD2-F5BA-4C10F4557294}"/>
                </a:ext>
              </a:extLst>
            </p:cNvPr>
            <p:cNvCxnSpPr>
              <a:cxnSpLocks/>
              <a:stCxn id="16" idx="0"/>
              <a:endCxn id="17" idx="1"/>
            </p:cNvCxnSpPr>
            <p:nvPr/>
          </p:nvCxnSpPr>
          <p:spPr>
            <a:xfrm flipH="1" flipV="1">
              <a:off x="9427974" y="1945998"/>
              <a:ext cx="1" cy="2577815"/>
            </a:xfrm>
            <a:prstGeom prst="straightConnector1">
              <a:avLst/>
            </a:prstGeom>
            <a:ln>
              <a:solidFill>
                <a:srgbClr val="FFC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29DEA7CC-E075-3999-1AE3-313EB15786FC}"/>
                </a:ext>
              </a:extLst>
            </p:cNvPr>
            <p:cNvCxnSpPr>
              <a:cxnSpLocks/>
              <a:stCxn id="53" idx="0"/>
              <a:endCxn id="17" idx="1"/>
            </p:cNvCxnSpPr>
            <p:nvPr/>
          </p:nvCxnSpPr>
          <p:spPr>
            <a:xfrm rot="5400000" flipH="1" flipV="1">
              <a:off x="7960775" y="3056614"/>
              <a:ext cx="2577815" cy="356584"/>
            </a:xfrm>
            <a:prstGeom prst="bentConnector2">
              <a:avLst/>
            </a:prstGeom>
            <a:ln>
              <a:solidFill>
                <a:srgbClr val="FFC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B912587B-0FF0-E324-F73A-B36484B8C4C4}"/>
                </a:ext>
              </a:extLst>
            </p:cNvPr>
            <p:cNvCxnSpPr>
              <a:cxnSpLocks/>
              <a:stCxn id="31" idx="0"/>
              <a:endCxn id="17" idx="1"/>
            </p:cNvCxnSpPr>
            <p:nvPr/>
          </p:nvCxnSpPr>
          <p:spPr>
            <a:xfrm rot="5400000" flipH="1" flipV="1">
              <a:off x="7693336" y="2789175"/>
              <a:ext cx="2577815" cy="891462"/>
            </a:xfrm>
            <a:prstGeom prst="bentConnector2">
              <a:avLst/>
            </a:prstGeom>
            <a:ln>
              <a:solidFill>
                <a:srgbClr val="FFC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8F8485D1-4EA8-0CF6-CED7-C81BEC2B406A}"/>
                </a:ext>
              </a:extLst>
            </p:cNvPr>
            <p:cNvCxnSpPr>
              <a:cxnSpLocks/>
              <a:stCxn id="274" idx="0"/>
            </p:cNvCxnSpPr>
            <p:nvPr/>
          </p:nvCxnSpPr>
          <p:spPr>
            <a:xfrm rot="5400000" flipH="1" flipV="1">
              <a:off x="1365853" y="2794234"/>
              <a:ext cx="3475898" cy="18301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BC9C046-9038-F8ED-93A5-D7D825EBA020}"/>
                </a:ext>
              </a:extLst>
            </p:cNvPr>
            <p:cNvCxnSpPr>
              <a:cxnSpLocks/>
              <a:stCxn id="304" idx="0"/>
              <a:endCxn id="15" idx="1"/>
            </p:cNvCxnSpPr>
            <p:nvPr/>
          </p:nvCxnSpPr>
          <p:spPr>
            <a:xfrm rot="5400000" flipH="1" flipV="1">
              <a:off x="1532145" y="2984527"/>
              <a:ext cx="3475898" cy="1449565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5338564-4652-ED4E-9417-F2650355ADF2}"/>
                </a:ext>
              </a:extLst>
            </p:cNvPr>
            <p:cNvCxnSpPr>
              <a:cxnSpLocks/>
              <a:stCxn id="297" idx="0"/>
              <a:endCxn id="19" idx="1"/>
            </p:cNvCxnSpPr>
            <p:nvPr/>
          </p:nvCxnSpPr>
          <p:spPr>
            <a:xfrm flipV="1">
              <a:off x="7914957" y="3485795"/>
              <a:ext cx="10902" cy="196146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E61F4619-DC82-81A7-8F0F-775A6E39A057}"/>
                </a:ext>
              </a:extLst>
            </p:cNvPr>
            <p:cNvCxnSpPr>
              <a:cxnSpLocks/>
              <a:stCxn id="276" idx="0"/>
              <a:endCxn id="19" idx="1"/>
            </p:cNvCxnSpPr>
            <p:nvPr/>
          </p:nvCxnSpPr>
          <p:spPr>
            <a:xfrm rot="5400000" flipH="1" flipV="1">
              <a:off x="6722015" y="4243414"/>
              <a:ext cx="1961463" cy="446226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B02DAF33-261B-B636-91E6-E406BA811BBC}"/>
                </a:ext>
              </a:extLst>
            </p:cNvPr>
            <p:cNvCxnSpPr>
              <a:cxnSpLocks/>
              <a:stCxn id="303" idx="0"/>
              <a:endCxn id="15" idx="1"/>
            </p:cNvCxnSpPr>
            <p:nvPr/>
          </p:nvCxnSpPr>
          <p:spPr>
            <a:xfrm rot="5400000" flipH="1" flipV="1">
              <a:off x="1114201" y="2566582"/>
              <a:ext cx="3475898" cy="2285454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E211A552-E5BC-B1D1-29B9-579E73E7AD1A}"/>
                </a:ext>
              </a:extLst>
            </p:cNvPr>
            <p:cNvCxnSpPr>
              <a:cxnSpLocks/>
              <a:stCxn id="305" idx="0"/>
              <a:endCxn id="19" idx="1"/>
            </p:cNvCxnSpPr>
            <p:nvPr/>
          </p:nvCxnSpPr>
          <p:spPr>
            <a:xfrm rot="5400000" flipH="1" flipV="1">
              <a:off x="5990587" y="3511986"/>
              <a:ext cx="1961463" cy="1909082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DB082029-1C51-E1A2-13D5-5CF1E6AC3B95}"/>
                </a:ext>
              </a:extLst>
            </p:cNvPr>
            <p:cNvCxnSpPr>
              <a:cxnSpLocks/>
              <a:stCxn id="275" idx="0"/>
              <a:endCxn id="19" idx="1"/>
            </p:cNvCxnSpPr>
            <p:nvPr/>
          </p:nvCxnSpPr>
          <p:spPr>
            <a:xfrm rot="5400000" flipH="1" flipV="1">
              <a:off x="5741711" y="3263111"/>
              <a:ext cx="1961463" cy="2406833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0D1023AA-DDCE-B81B-AD3D-5C86AD94FFE9}"/>
                </a:ext>
              </a:extLst>
            </p:cNvPr>
            <p:cNvCxnSpPr>
              <a:cxnSpLocks/>
              <a:stCxn id="306" idx="0"/>
              <a:endCxn id="19" idx="1"/>
            </p:cNvCxnSpPr>
            <p:nvPr/>
          </p:nvCxnSpPr>
          <p:spPr>
            <a:xfrm rot="5400000" flipH="1" flipV="1">
              <a:off x="5306230" y="2827630"/>
              <a:ext cx="1961463" cy="3277795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03A40AC6-E790-9DE8-A191-9CAB38BF80DD}"/>
                </a:ext>
              </a:extLst>
            </p:cNvPr>
            <p:cNvSpPr/>
            <p:nvPr/>
          </p:nvSpPr>
          <p:spPr>
            <a:xfrm>
              <a:off x="117265" y="4639756"/>
              <a:ext cx="554586" cy="35658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5C9C4AE-99CF-6D7F-4217-1CEBB30683C0}"/>
                </a:ext>
              </a:extLst>
            </p:cNvPr>
            <p:cNvSpPr/>
            <p:nvPr/>
          </p:nvSpPr>
          <p:spPr>
            <a:xfrm flipH="1">
              <a:off x="86569" y="5443285"/>
              <a:ext cx="554586" cy="35658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62BEC0DD-7E11-82A4-0D7F-B17AE5CE09D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R" dirty="0"/>
              <a:t>Subproblem</a:t>
            </a:r>
          </a:p>
        </p:txBody>
      </p:sp>
    </p:spTree>
    <p:extLst>
      <p:ext uri="{BB962C8B-B14F-4D97-AF65-F5344CB8AC3E}">
        <p14:creationId xmlns:p14="http://schemas.microsoft.com/office/powerpoint/2010/main" val="1898112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A5CD0-C5A7-AA9A-ED5F-94189A2F3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E92BCD4-9DBB-9FC9-C188-4428E3CCBF75}"/>
              </a:ext>
            </a:extLst>
          </p:cNvPr>
          <p:cNvGrpSpPr/>
          <p:nvPr/>
        </p:nvGrpSpPr>
        <p:grpSpPr>
          <a:xfrm>
            <a:off x="86569" y="2117258"/>
            <a:ext cx="11790338" cy="4740742"/>
            <a:chOff x="86569" y="1427837"/>
            <a:chExt cx="11790338" cy="47407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EE3473-C544-CF20-9807-CC90F04F3C20}"/>
                </a:ext>
              </a:extLst>
            </p:cNvPr>
            <p:cNvSpPr txBox="1"/>
            <p:nvPr/>
          </p:nvSpPr>
          <p:spPr>
            <a:xfrm>
              <a:off x="779227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07:00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E757AF4-4022-30DD-0B30-5E14D137C30B}"/>
                </a:ext>
              </a:extLst>
            </p:cNvPr>
            <p:cNvCxnSpPr>
              <a:cxnSpLocks/>
            </p:cNvCxnSpPr>
            <p:nvPr/>
          </p:nvCxnSpPr>
          <p:spPr>
            <a:xfrm>
              <a:off x="1057523" y="4969565"/>
              <a:ext cx="10519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86832A-CC14-8A0C-6120-FEF0D2B06DBF}"/>
                </a:ext>
              </a:extLst>
            </p:cNvPr>
            <p:cNvSpPr txBox="1"/>
            <p:nvPr/>
          </p:nvSpPr>
          <p:spPr>
            <a:xfrm>
              <a:off x="5103601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08:00</a:t>
              </a:r>
              <a:endParaRPr lang="en-BE" sz="11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06A79D-1C30-ED26-5F95-FE1D3B03767B}"/>
                </a:ext>
              </a:extLst>
            </p:cNvPr>
            <p:cNvSpPr txBox="1"/>
            <p:nvPr/>
          </p:nvSpPr>
          <p:spPr>
            <a:xfrm>
              <a:off x="9427975" y="4969565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0</a:t>
              </a:r>
              <a:r>
                <a:rPr lang="en-BE" sz="1100" dirty="0"/>
                <a:t>9:00</a:t>
              </a:r>
            </a:p>
          </p:txBody>
        </p:sp>
        <p:pic>
          <p:nvPicPr>
            <p:cNvPr id="14" name="Graphic 13" descr="Man with solid fill">
              <a:extLst>
                <a:ext uri="{FF2B5EF4-FFF2-40B4-BE49-F238E27FC236}">
                  <a16:creationId xmlns:a16="http://schemas.microsoft.com/office/drawing/2014/main" id="{17D92991-5795-1617-E68C-C8565272E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2478" y="4523813"/>
              <a:ext cx="356585" cy="356585"/>
            </a:xfrm>
            <a:prstGeom prst="rect">
              <a:avLst/>
            </a:prstGeom>
          </p:spPr>
        </p:pic>
        <p:pic>
          <p:nvPicPr>
            <p:cNvPr id="16" name="Graphic 15" descr="Man with solid fill">
              <a:extLst>
                <a:ext uri="{FF2B5EF4-FFF2-40B4-BE49-F238E27FC236}">
                  <a16:creationId xmlns:a16="http://schemas.microsoft.com/office/drawing/2014/main" id="{50AD4829-0FC0-9F68-FB8E-D31584A75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49682" y="4523813"/>
              <a:ext cx="356585" cy="356585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C11CB0E0-8DA7-FDCB-BD3D-D1349BF9D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89022" y="4523813"/>
              <a:ext cx="356585" cy="356585"/>
            </a:xfrm>
            <a:prstGeom prst="rect">
              <a:avLst/>
            </a:prstGeom>
          </p:spPr>
        </p:pic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0774138F-8B46-CB13-B450-48E616205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60192" y="4523813"/>
              <a:ext cx="356585" cy="356585"/>
            </a:xfrm>
            <a:prstGeom prst="rect">
              <a:avLst/>
            </a:prstGeom>
          </p:spPr>
        </p:pic>
        <p:pic>
          <p:nvPicPr>
            <p:cNvPr id="31" name="Graphic 30" descr="Man with solid fill">
              <a:extLst>
                <a:ext uri="{FF2B5EF4-FFF2-40B4-BE49-F238E27FC236}">
                  <a16:creationId xmlns:a16="http://schemas.microsoft.com/office/drawing/2014/main" id="{A3531B21-B2B7-EA4E-0950-4EF4953BC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58219" y="4523813"/>
              <a:ext cx="356585" cy="356585"/>
            </a:xfrm>
            <a:prstGeom prst="rect">
              <a:avLst/>
            </a:prstGeom>
          </p:spPr>
        </p:pic>
        <p:pic>
          <p:nvPicPr>
            <p:cNvPr id="45" name="Graphic 44" descr="Man with solid fill">
              <a:extLst>
                <a:ext uri="{FF2B5EF4-FFF2-40B4-BE49-F238E27FC236}">
                  <a16:creationId xmlns:a16="http://schemas.microsoft.com/office/drawing/2014/main" id="{DA8A7821-C879-795D-2E9E-8AC70AB4A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05648" y="4523813"/>
              <a:ext cx="356585" cy="356585"/>
            </a:xfrm>
            <a:prstGeom prst="rect">
              <a:avLst/>
            </a:prstGeom>
          </p:spPr>
        </p:pic>
        <p:pic>
          <p:nvPicPr>
            <p:cNvPr id="53" name="Graphic 52" descr="Man with solid fill">
              <a:extLst>
                <a:ext uri="{FF2B5EF4-FFF2-40B4-BE49-F238E27FC236}">
                  <a16:creationId xmlns:a16="http://schemas.microsoft.com/office/drawing/2014/main" id="{DC6DEEDA-1FA4-67B2-0C8D-FD3F1D984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93097" y="4523813"/>
              <a:ext cx="356585" cy="356585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51AB4BA-0EC7-1B93-0A54-D92E8FD7A506}"/>
                </a:ext>
              </a:extLst>
            </p:cNvPr>
            <p:cNvSpPr txBox="1"/>
            <p:nvPr/>
          </p:nvSpPr>
          <p:spPr>
            <a:xfrm>
              <a:off x="779227" y="5906969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1100" dirty="0"/>
                <a:t>07:00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F9AF054-E408-8250-931F-A637D04D1F86}"/>
                </a:ext>
              </a:extLst>
            </p:cNvPr>
            <p:cNvCxnSpPr>
              <a:cxnSpLocks/>
            </p:cNvCxnSpPr>
            <p:nvPr/>
          </p:nvCxnSpPr>
          <p:spPr>
            <a:xfrm>
              <a:off x="1057523" y="5906969"/>
              <a:ext cx="10519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6271946E-9FA8-4761-0765-1CC73C700A36}"/>
                </a:ext>
              </a:extLst>
            </p:cNvPr>
            <p:cNvSpPr txBox="1"/>
            <p:nvPr/>
          </p:nvSpPr>
          <p:spPr>
            <a:xfrm>
              <a:off x="5103601" y="5906969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08:00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2D2D7A76-ED80-DD22-382D-559CF514E0F8}"/>
                </a:ext>
              </a:extLst>
            </p:cNvPr>
            <p:cNvSpPr txBox="1"/>
            <p:nvPr/>
          </p:nvSpPr>
          <p:spPr>
            <a:xfrm>
              <a:off x="9427975" y="5906969"/>
              <a:ext cx="5565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09:00</a:t>
              </a:r>
              <a:endParaRPr lang="en-BE" sz="1100" dirty="0"/>
            </a:p>
          </p:txBody>
        </p:sp>
        <p:pic>
          <p:nvPicPr>
            <p:cNvPr id="262" name="Graphic 261" descr="Man with solid fill">
              <a:extLst>
                <a:ext uri="{FF2B5EF4-FFF2-40B4-BE49-F238E27FC236}">
                  <a16:creationId xmlns:a16="http://schemas.microsoft.com/office/drawing/2014/main" id="{714A3EC0-7802-7E15-F884-A9F41CF0F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51762" y="5447258"/>
              <a:ext cx="356585" cy="356585"/>
            </a:xfrm>
            <a:prstGeom prst="rect">
              <a:avLst/>
            </a:prstGeom>
          </p:spPr>
        </p:pic>
        <p:pic>
          <p:nvPicPr>
            <p:cNvPr id="274" name="Graphic 273" descr="Man with solid fill">
              <a:extLst>
                <a:ext uri="{FF2B5EF4-FFF2-40B4-BE49-F238E27FC236}">
                  <a16:creationId xmlns:a16="http://schemas.microsoft.com/office/drawing/2014/main" id="{4E969DA6-1F0D-890B-1434-4C14A0094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10434" y="5447258"/>
              <a:ext cx="356585" cy="356585"/>
            </a:xfrm>
            <a:prstGeom prst="rect">
              <a:avLst/>
            </a:prstGeom>
          </p:spPr>
        </p:pic>
        <p:pic>
          <p:nvPicPr>
            <p:cNvPr id="275" name="Graphic 274" descr="Man with solid fill">
              <a:extLst>
                <a:ext uri="{FF2B5EF4-FFF2-40B4-BE49-F238E27FC236}">
                  <a16:creationId xmlns:a16="http://schemas.microsoft.com/office/drawing/2014/main" id="{B0F8216E-F575-6B5E-A93E-27E9FFE9D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40733" y="5447258"/>
              <a:ext cx="356585" cy="356585"/>
            </a:xfrm>
            <a:prstGeom prst="rect">
              <a:avLst/>
            </a:prstGeom>
          </p:spPr>
        </p:pic>
        <p:pic>
          <p:nvPicPr>
            <p:cNvPr id="276" name="Graphic 275" descr="Man with solid fill">
              <a:extLst>
                <a:ext uri="{FF2B5EF4-FFF2-40B4-BE49-F238E27FC236}">
                  <a16:creationId xmlns:a16="http://schemas.microsoft.com/office/drawing/2014/main" id="{F8749EAC-2823-3C23-5FCC-126770B56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1340" y="5447258"/>
              <a:ext cx="356585" cy="356585"/>
            </a:xfrm>
            <a:prstGeom prst="rect">
              <a:avLst/>
            </a:prstGeom>
          </p:spPr>
        </p:pic>
        <p:pic>
          <p:nvPicPr>
            <p:cNvPr id="288" name="Graphic 287" descr="Man with solid fill">
              <a:extLst>
                <a:ext uri="{FF2B5EF4-FFF2-40B4-BE49-F238E27FC236}">
                  <a16:creationId xmlns:a16="http://schemas.microsoft.com/office/drawing/2014/main" id="{305B8759-5EBC-740B-35F4-B5126C3B1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67329" y="5447258"/>
              <a:ext cx="356585" cy="356585"/>
            </a:xfrm>
            <a:prstGeom prst="rect">
              <a:avLst/>
            </a:prstGeom>
          </p:spPr>
        </p:pic>
        <p:pic>
          <p:nvPicPr>
            <p:cNvPr id="289" name="Graphic 288" descr="Man with solid fill">
              <a:extLst>
                <a:ext uri="{FF2B5EF4-FFF2-40B4-BE49-F238E27FC236}">
                  <a16:creationId xmlns:a16="http://schemas.microsoft.com/office/drawing/2014/main" id="{7A5A273E-E709-4455-84EE-E2B1FC613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78589" y="5447258"/>
              <a:ext cx="356585" cy="356585"/>
            </a:xfrm>
            <a:prstGeom prst="rect">
              <a:avLst/>
            </a:prstGeom>
          </p:spPr>
        </p:pic>
        <p:pic>
          <p:nvPicPr>
            <p:cNvPr id="297" name="Graphic 296" descr="Man with solid fill">
              <a:extLst>
                <a:ext uri="{FF2B5EF4-FFF2-40B4-BE49-F238E27FC236}">
                  <a16:creationId xmlns:a16="http://schemas.microsoft.com/office/drawing/2014/main" id="{357336BB-8779-1695-E132-952EB84E1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36664" y="5447258"/>
              <a:ext cx="356585" cy="356585"/>
            </a:xfrm>
            <a:prstGeom prst="rect">
              <a:avLst/>
            </a:prstGeom>
          </p:spPr>
        </p:pic>
        <p:pic>
          <p:nvPicPr>
            <p:cNvPr id="303" name="Graphic 302" descr="Man with solid fill">
              <a:extLst>
                <a:ext uri="{FF2B5EF4-FFF2-40B4-BE49-F238E27FC236}">
                  <a16:creationId xmlns:a16="http://schemas.microsoft.com/office/drawing/2014/main" id="{DC339CB1-48AC-34DF-287C-D70AC551E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31130" y="5447258"/>
              <a:ext cx="356585" cy="356585"/>
            </a:xfrm>
            <a:prstGeom prst="rect">
              <a:avLst/>
            </a:prstGeom>
          </p:spPr>
        </p:pic>
        <p:pic>
          <p:nvPicPr>
            <p:cNvPr id="304" name="Graphic 303" descr="Man with solid fill">
              <a:extLst>
                <a:ext uri="{FF2B5EF4-FFF2-40B4-BE49-F238E27FC236}">
                  <a16:creationId xmlns:a16="http://schemas.microsoft.com/office/drawing/2014/main" id="{7D734871-B8FD-F5B3-589D-C064D1F61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67019" y="5447258"/>
              <a:ext cx="356585" cy="356585"/>
            </a:xfrm>
            <a:prstGeom prst="rect">
              <a:avLst/>
            </a:prstGeom>
          </p:spPr>
        </p:pic>
        <p:pic>
          <p:nvPicPr>
            <p:cNvPr id="305" name="Graphic 304" descr="Man with solid fill">
              <a:extLst>
                <a:ext uri="{FF2B5EF4-FFF2-40B4-BE49-F238E27FC236}">
                  <a16:creationId xmlns:a16="http://schemas.microsoft.com/office/drawing/2014/main" id="{66D32690-66DD-66FF-ED9D-9E876A338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38484" y="5447258"/>
              <a:ext cx="356585" cy="356585"/>
            </a:xfrm>
            <a:prstGeom prst="rect">
              <a:avLst/>
            </a:prstGeom>
          </p:spPr>
        </p:pic>
        <p:pic>
          <p:nvPicPr>
            <p:cNvPr id="306" name="Graphic 305" descr="Man with solid fill">
              <a:extLst>
                <a:ext uri="{FF2B5EF4-FFF2-40B4-BE49-F238E27FC236}">
                  <a16:creationId xmlns:a16="http://schemas.microsoft.com/office/drawing/2014/main" id="{F24D7CB3-9CBE-BB96-3AE0-9FFC82190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69771" y="5447258"/>
              <a:ext cx="356585" cy="356585"/>
            </a:xfrm>
            <a:prstGeom prst="rect">
              <a:avLst/>
            </a:prstGeom>
          </p:spPr>
        </p:pic>
        <p:sp>
          <p:nvSpPr>
            <p:cNvPr id="314" name="Flowchart: Process 313">
              <a:extLst>
                <a:ext uri="{FF2B5EF4-FFF2-40B4-BE49-F238E27FC236}">
                  <a16:creationId xmlns:a16="http://schemas.microsoft.com/office/drawing/2014/main" id="{AACDCAE8-0965-D080-3D72-1F393E32E0E3}"/>
                </a:ext>
              </a:extLst>
            </p:cNvPr>
            <p:cNvSpPr/>
            <p:nvPr/>
          </p:nvSpPr>
          <p:spPr>
            <a:xfrm>
              <a:off x="1057522" y="1427837"/>
              <a:ext cx="10807871" cy="930303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15" name="Flowchart: Process 314">
              <a:extLst>
                <a:ext uri="{FF2B5EF4-FFF2-40B4-BE49-F238E27FC236}">
                  <a16:creationId xmlns:a16="http://schemas.microsoft.com/office/drawing/2014/main" id="{3A6CAA37-598B-2D10-6AD0-8DBAD3F0FEED}"/>
                </a:ext>
              </a:extLst>
            </p:cNvPr>
            <p:cNvSpPr/>
            <p:nvPr/>
          </p:nvSpPr>
          <p:spPr>
            <a:xfrm>
              <a:off x="1057523" y="3012692"/>
              <a:ext cx="10807872" cy="930303"/>
            </a:xfrm>
            <a:prstGeom prst="flowChartProcess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pic>
          <p:nvPicPr>
            <p:cNvPr id="316" name="Graphic 315" descr="Bus outline">
              <a:extLst>
                <a:ext uri="{FF2B5EF4-FFF2-40B4-BE49-F238E27FC236}">
                  <a16:creationId xmlns:a16="http://schemas.microsoft.com/office/drawing/2014/main" id="{11303661-F002-A84E-0C12-1005689B7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1316" y="3028595"/>
              <a:ext cx="914400" cy="914400"/>
            </a:xfrm>
            <a:prstGeom prst="rect">
              <a:avLst/>
            </a:prstGeom>
          </p:spPr>
        </p:pic>
        <p:pic>
          <p:nvPicPr>
            <p:cNvPr id="317" name="Graphic 316" descr="Bus outline">
              <a:extLst>
                <a:ext uri="{FF2B5EF4-FFF2-40B4-BE49-F238E27FC236}">
                  <a16:creationId xmlns:a16="http://schemas.microsoft.com/office/drawing/2014/main" id="{648FF4FE-733C-812B-9CE9-884BEF67E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1316" y="1488798"/>
              <a:ext cx="914400" cy="914400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89D25BC-01DB-D266-F17F-1A51B73AEF54}"/>
                </a:ext>
              </a:extLst>
            </p:cNvPr>
            <p:cNvSpPr/>
            <p:nvPr/>
          </p:nvSpPr>
          <p:spPr>
            <a:xfrm>
              <a:off x="1775289" y="1687205"/>
              <a:ext cx="2208514" cy="517585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OUT		</a:t>
              </a:r>
              <a:endParaRPr lang="en-BE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C5D182A-B55F-4DF8-2956-66293677D749}"/>
                </a:ext>
              </a:extLst>
            </p:cNvPr>
            <p:cNvSpPr/>
            <p:nvPr/>
          </p:nvSpPr>
          <p:spPr>
            <a:xfrm>
              <a:off x="3994877" y="1700691"/>
              <a:ext cx="2208514" cy="517585"/>
            </a:xfrm>
            <a:prstGeom prst="roundRect">
              <a:avLst/>
            </a:prstGeom>
            <a:solidFill>
              <a:srgbClr val="00206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RET		</a:t>
              </a:r>
              <a:endParaRPr lang="en-BE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D0088A7-B766-2A88-155E-2911B71ED243}"/>
                </a:ext>
              </a:extLst>
            </p:cNvPr>
            <p:cNvSpPr/>
            <p:nvPr/>
          </p:nvSpPr>
          <p:spPr>
            <a:xfrm>
              <a:off x="9427974" y="1687205"/>
              <a:ext cx="2208514" cy="517585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OUT		</a:t>
              </a:r>
              <a:endParaRPr lang="en-BE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AA6553E-4897-9163-D708-6C91BFD98D77}"/>
                </a:ext>
              </a:extLst>
            </p:cNvPr>
            <p:cNvSpPr/>
            <p:nvPr/>
          </p:nvSpPr>
          <p:spPr>
            <a:xfrm>
              <a:off x="5838484" y="3222494"/>
              <a:ext cx="2208514" cy="517585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OUT		</a:t>
              </a:r>
              <a:endParaRPr lang="en-BE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B4A5F55-D61B-F50C-8569-EEC418580402}"/>
                </a:ext>
              </a:extLst>
            </p:cNvPr>
            <p:cNvSpPr/>
            <p:nvPr/>
          </p:nvSpPr>
          <p:spPr>
            <a:xfrm>
              <a:off x="9668393" y="3227002"/>
              <a:ext cx="2208514" cy="517585"/>
            </a:xfrm>
            <a:prstGeom prst="roundRect">
              <a:avLst/>
            </a:prstGeom>
            <a:solidFill>
              <a:srgbClr val="00206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RET		</a:t>
              </a:r>
              <a:endParaRPr lang="en-BE" dirty="0"/>
            </a:p>
          </p:txBody>
        </p:sp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F3181A44-71BF-FFF3-BBD9-04BCADC89C30}"/>
                </a:ext>
              </a:extLst>
            </p:cNvPr>
            <p:cNvCxnSpPr>
              <a:stCxn id="14" idx="0"/>
              <a:endCxn id="12" idx="1"/>
            </p:cNvCxnSpPr>
            <p:nvPr/>
          </p:nvCxnSpPr>
          <p:spPr>
            <a:xfrm rot="5400000" flipH="1" flipV="1">
              <a:off x="134123" y="2882647"/>
              <a:ext cx="2577815" cy="704518"/>
            </a:xfrm>
            <a:prstGeom prst="bentConnector2">
              <a:avLst/>
            </a:prstGeom>
            <a:ln>
              <a:solidFill>
                <a:srgbClr val="FFC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3294BD8-75C8-F0E3-A3B4-F5B7F886D222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1775289" y="1945998"/>
              <a:ext cx="0" cy="2577815"/>
            </a:xfrm>
            <a:prstGeom prst="straightConnector1">
              <a:avLst/>
            </a:prstGeom>
            <a:ln>
              <a:solidFill>
                <a:srgbClr val="FFC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3BA1B03-0BFB-F654-8166-DD93D523B462}"/>
                </a:ext>
              </a:extLst>
            </p:cNvPr>
            <p:cNvCxnSpPr>
              <a:cxnSpLocks/>
              <a:stCxn id="30" idx="0"/>
              <a:endCxn id="18" idx="1"/>
            </p:cNvCxnSpPr>
            <p:nvPr/>
          </p:nvCxnSpPr>
          <p:spPr>
            <a:xfrm flipH="1" flipV="1">
              <a:off x="5838484" y="3481287"/>
              <a:ext cx="1" cy="1042526"/>
            </a:xfrm>
            <a:prstGeom prst="straightConnector1">
              <a:avLst/>
            </a:prstGeom>
            <a:ln>
              <a:solidFill>
                <a:srgbClr val="FFC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22443F6-AD70-1095-CEFE-38AFFA7B154D}"/>
                </a:ext>
              </a:extLst>
            </p:cNvPr>
            <p:cNvCxnSpPr>
              <a:cxnSpLocks/>
              <a:stCxn id="16" idx="0"/>
              <a:endCxn id="17" idx="1"/>
            </p:cNvCxnSpPr>
            <p:nvPr/>
          </p:nvCxnSpPr>
          <p:spPr>
            <a:xfrm flipH="1" flipV="1">
              <a:off x="9427974" y="1945998"/>
              <a:ext cx="1" cy="2577815"/>
            </a:xfrm>
            <a:prstGeom prst="straightConnector1">
              <a:avLst/>
            </a:prstGeom>
            <a:ln>
              <a:solidFill>
                <a:srgbClr val="FFC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8A3356D4-55DF-43C1-4838-20F4B351A991}"/>
                </a:ext>
              </a:extLst>
            </p:cNvPr>
            <p:cNvCxnSpPr>
              <a:cxnSpLocks/>
              <a:stCxn id="53" idx="0"/>
              <a:endCxn id="17" idx="1"/>
            </p:cNvCxnSpPr>
            <p:nvPr/>
          </p:nvCxnSpPr>
          <p:spPr>
            <a:xfrm rot="5400000" flipH="1" flipV="1">
              <a:off x="7960775" y="3056614"/>
              <a:ext cx="2577815" cy="356584"/>
            </a:xfrm>
            <a:prstGeom prst="bentConnector2">
              <a:avLst/>
            </a:prstGeom>
            <a:ln>
              <a:solidFill>
                <a:srgbClr val="FFC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5A167A11-8959-95C0-BE81-100E3F43EC81}"/>
                </a:ext>
              </a:extLst>
            </p:cNvPr>
            <p:cNvCxnSpPr>
              <a:cxnSpLocks/>
              <a:stCxn id="31" idx="0"/>
              <a:endCxn id="17" idx="1"/>
            </p:cNvCxnSpPr>
            <p:nvPr/>
          </p:nvCxnSpPr>
          <p:spPr>
            <a:xfrm rot="5400000" flipH="1" flipV="1">
              <a:off x="7693336" y="2789175"/>
              <a:ext cx="2577815" cy="891462"/>
            </a:xfrm>
            <a:prstGeom prst="bentConnector2">
              <a:avLst/>
            </a:prstGeom>
            <a:ln>
              <a:solidFill>
                <a:srgbClr val="FFC0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EA70E566-CA4B-ACB7-BDC2-276B721F45AC}"/>
                </a:ext>
              </a:extLst>
            </p:cNvPr>
            <p:cNvCxnSpPr>
              <a:cxnSpLocks/>
              <a:stCxn id="274" idx="0"/>
            </p:cNvCxnSpPr>
            <p:nvPr/>
          </p:nvCxnSpPr>
          <p:spPr>
            <a:xfrm rot="5400000" flipH="1" flipV="1">
              <a:off x="1365853" y="2794234"/>
              <a:ext cx="3475898" cy="183015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6054347B-A6BE-3111-CBEB-37611ADF4EC4}"/>
                </a:ext>
              </a:extLst>
            </p:cNvPr>
            <p:cNvCxnSpPr>
              <a:cxnSpLocks/>
              <a:stCxn id="304" idx="0"/>
              <a:endCxn id="15" idx="1"/>
            </p:cNvCxnSpPr>
            <p:nvPr/>
          </p:nvCxnSpPr>
          <p:spPr>
            <a:xfrm rot="5400000" flipH="1" flipV="1">
              <a:off x="1526207" y="2978589"/>
              <a:ext cx="3487774" cy="1449565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33C8BEB-D5D5-781B-65CD-4B0AAC52F4BE}"/>
                </a:ext>
              </a:extLst>
            </p:cNvPr>
            <p:cNvCxnSpPr>
              <a:cxnSpLocks/>
              <a:stCxn id="289" idx="0"/>
              <a:endCxn id="19" idx="1"/>
            </p:cNvCxnSpPr>
            <p:nvPr/>
          </p:nvCxnSpPr>
          <p:spPr>
            <a:xfrm flipV="1">
              <a:off x="9656882" y="3485795"/>
              <a:ext cx="11511" cy="196146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D3D9BB95-198F-C1C4-6B33-732713F3AA6C}"/>
                </a:ext>
              </a:extLst>
            </p:cNvPr>
            <p:cNvCxnSpPr>
              <a:cxnSpLocks/>
              <a:stCxn id="262" idx="0"/>
              <a:endCxn id="19" idx="1"/>
            </p:cNvCxnSpPr>
            <p:nvPr/>
          </p:nvCxnSpPr>
          <p:spPr>
            <a:xfrm rot="5400000" flipH="1" flipV="1">
              <a:off x="8618493" y="4397358"/>
              <a:ext cx="1961463" cy="138338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86D38973-2927-DB64-3210-58BD73F8DB83}"/>
                </a:ext>
              </a:extLst>
            </p:cNvPr>
            <p:cNvCxnSpPr>
              <a:cxnSpLocks/>
              <a:stCxn id="303" idx="0"/>
              <a:endCxn id="15" idx="1"/>
            </p:cNvCxnSpPr>
            <p:nvPr/>
          </p:nvCxnSpPr>
          <p:spPr>
            <a:xfrm rot="5400000" flipH="1" flipV="1">
              <a:off x="1108263" y="2560644"/>
              <a:ext cx="3487774" cy="2285454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32D25CCB-741E-38BD-A4FF-43D61991C753}"/>
                </a:ext>
              </a:extLst>
            </p:cNvPr>
            <p:cNvSpPr/>
            <p:nvPr/>
          </p:nvSpPr>
          <p:spPr>
            <a:xfrm>
              <a:off x="117265" y="4639756"/>
              <a:ext cx="554586" cy="35658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179D42E-28CB-4916-3B42-8E51D60FA759}"/>
                </a:ext>
              </a:extLst>
            </p:cNvPr>
            <p:cNvSpPr/>
            <p:nvPr/>
          </p:nvSpPr>
          <p:spPr>
            <a:xfrm flipH="1">
              <a:off x="86569" y="5443285"/>
              <a:ext cx="554586" cy="35658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35325908-A518-7450-465E-80730C178C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R" dirty="0"/>
              <a:t>Subproblem</a:t>
            </a:r>
          </a:p>
        </p:txBody>
      </p:sp>
    </p:spTree>
    <p:extLst>
      <p:ext uri="{BB962C8B-B14F-4D97-AF65-F5344CB8AC3E}">
        <p14:creationId xmlns:p14="http://schemas.microsoft.com/office/powerpoint/2010/main" val="2723797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FFC9-FE00-D349-816F-51DD96C6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Coupling and Iteration – Master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3A123-63F1-F598-FC4C-FB92332CE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34" y="1402446"/>
            <a:ext cx="4758871" cy="745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18F2F5-025F-BA92-2FC1-FB2F2B3F5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34" y="2334214"/>
            <a:ext cx="7188200" cy="116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3EF107-33D0-4777-465F-AA58D70C1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534" y="3688752"/>
            <a:ext cx="55880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57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6EFB-DA58-CC82-2F56-CDD8F9AA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Subproblem Relaxation - Granularity</a:t>
            </a:r>
          </a:p>
        </p:txBody>
      </p:sp>
      <p:sp>
        <p:nvSpPr>
          <p:cNvPr id="4" name="Flowchart: Process 313">
            <a:extLst>
              <a:ext uri="{FF2B5EF4-FFF2-40B4-BE49-F238E27FC236}">
                <a16:creationId xmlns:a16="http://schemas.microsoft.com/office/drawing/2014/main" id="{1AA4EE14-7AE6-3CA0-1C21-F83119F9E9E3}"/>
              </a:ext>
            </a:extLst>
          </p:cNvPr>
          <p:cNvSpPr/>
          <p:nvPr/>
        </p:nvSpPr>
        <p:spPr>
          <a:xfrm>
            <a:off x="1063460" y="2711025"/>
            <a:ext cx="10807871" cy="930303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Graphic 4" descr="Bus outline">
            <a:extLst>
              <a:ext uri="{FF2B5EF4-FFF2-40B4-BE49-F238E27FC236}">
                <a16:creationId xmlns:a16="http://schemas.microsoft.com/office/drawing/2014/main" id="{31450C79-AFDC-B1A3-A561-32F613C3B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54" y="2771986"/>
            <a:ext cx="914400" cy="914400"/>
          </a:xfrm>
          <a:prstGeom prst="rect">
            <a:avLst/>
          </a:prstGeom>
        </p:spPr>
      </p:pic>
      <p:sp>
        <p:nvSpPr>
          <p:cNvPr id="20" name="Left Bracket 19">
            <a:extLst>
              <a:ext uri="{FF2B5EF4-FFF2-40B4-BE49-F238E27FC236}">
                <a16:creationId xmlns:a16="http://schemas.microsoft.com/office/drawing/2014/main" id="{87186545-4D23-279D-97DA-7EAC92FB7847}"/>
              </a:ext>
            </a:extLst>
          </p:cNvPr>
          <p:cNvSpPr/>
          <p:nvPr/>
        </p:nvSpPr>
        <p:spPr>
          <a:xfrm>
            <a:off x="1110963" y="2828390"/>
            <a:ext cx="94384" cy="742208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DD2BF911-8A0F-2983-2C70-1EC86FEBC3B6}"/>
              </a:ext>
            </a:extLst>
          </p:cNvPr>
          <p:cNvSpPr/>
          <p:nvPr/>
        </p:nvSpPr>
        <p:spPr>
          <a:xfrm>
            <a:off x="9615625" y="2828390"/>
            <a:ext cx="94384" cy="742208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D1387C20-63E2-455B-05CF-09ACBCF6056A}"/>
              </a:ext>
            </a:extLst>
          </p:cNvPr>
          <p:cNvSpPr/>
          <p:nvPr/>
        </p:nvSpPr>
        <p:spPr>
          <a:xfrm>
            <a:off x="3237129" y="2828390"/>
            <a:ext cx="94384" cy="742208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942CF277-4EC9-5C3E-2212-522673D8D1A9}"/>
              </a:ext>
            </a:extLst>
          </p:cNvPr>
          <p:cNvSpPr/>
          <p:nvPr/>
        </p:nvSpPr>
        <p:spPr>
          <a:xfrm>
            <a:off x="5363295" y="2828390"/>
            <a:ext cx="94384" cy="742208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76CE8532-75C8-9B9D-8D22-E5C900BF8755}"/>
              </a:ext>
            </a:extLst>
          </p:cNvPr>
          <p:cNvSpPr/>
          <p:nvPr/>
        </p:nvSpPr>
        <p:spPr>
          <a:xfrm>
            <a:off x="7489461" y="2828390"/>
            <a:ext cx="94384" cy="742208"/>
          </a:xfrm>
          <a:prstGeom prst="lef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7" name="Rectangle: Rounded Corners 11">
            <a:extLst>
              <a:ext uri="{FF2B5EF4-FFF2-40B4-BE49-F238E27FC236}">
                <a16:creationId xmlns:a16="http://schemas.microsoft.com/office/drawing/2014/main" id="{F1A0100D-09E3-E0DB-4C6F-429CF3D8719E}"/>
              </a:ext>
            </a:extLst>
          </p:cNvPr>
          <p:cNvSpPr/>
          <p:nvPr/>
        </p:nvSpPr>
        <p:spPr>
          <a:xfrm>
            <a:off x="3284321" y="2970393"/>
            <a:ext cx="2000198" cy="517585"/>
          </a:xfrm>
          <a:prstGeom prst="roundRect">
            <a:avLst/>
          </a:prstGeom>
          <a:solidFill>
            <a:srgbClr val="15608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OUT</a:t>
            </a:r>
            <a:endParaRPr lang="en-B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F0AFF5-6555-A372-81B1-259622BC1157}"/>
              </a:ext>
            </a:extLst>
          </p:cNvPr>
          <p:cNvSpPr txBox="1"/>
          <p:nvPr/>
        </p:nvSpPr>
        <p:spPr>
          <a:xfrm>
            <a:off x="779227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07:00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B64E96-A58D-0046-7F78-7FFAF9F2C162}"/>
              </a:ext>
            </a:extLst>
          </p:cNvPr>
          <p:cNvCxnSpPr>
            <a:cxnSpLocks/>
          </p:cNvCxnSpPr>
          <p:nvPr/>
        </p:nvCxnSpPr>
        <p:spPr>
          <a:xfrm>
            <a:off x="1057523" y="6596390"/>
            <a:ext cx="105195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7370914-A1B0-35EA-8000-79BAAAD62287}"/>
              </a:ext>
            </a:extLst>
          </p:cNvPr>
          <p:cNvSpPr txBox="1"/>
          <p:nvPr/>
        </p:nvSpPr>
        <p:spPr>
          <a:xfrm>
            <a:off x="5103601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08:00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998607-DCC7-060F-C2D0-6EDAAAA0918D}"/>
              </a:ext>
            </a:extLst>
          </p:cNvPr>
          <p:cNvSpPr txBox="1"/>
          <p:nvPr/>
        </p:nvSpPr>
        <p:spPr>
          <a:xfrm>
            <a:off x="9427975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09:00</a:t>
            </a:r>
            <a:endParaRPr lang="en-BE" sz="1100" dirty="0"/>
          </a:p>
        </p:txBody>
      </p:sp>
      <p:pic>
        <p:nvPicPr>
          <p:cNvPr id="32" name="Graphic 31" descr="Man with solid fill">
            <a:extLst>
              <a:ext uri="{FF2B5EF4-FFF2-40B4-BE49-F238E27FC236}">
                <a16:creationId xmlns:a16="http://schemas.microsoft.com/office/drawing/2014/main" id="{28B55E0D-93E3-D0D0-0C86-3971F5A15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1130" y="6136679"/>
            <a:ext cx="356585" cy="356585"/>
          </a:xfrm>
          <a:prstGeom prst="rect">
            <a:avLst/>
          </a:prstGeom>
        </p:spPr>
      </p:pic>
      <p:sp>
        <p:nvSpPr>
          <p:cNvPr id="33" name="Rectangle: Rounded Corners 14">
            <a:extLst>
              <a:ext uri="{FF2B5EF4-FFF2-40B4-BE49-F238E27FC236}">
                <a16:creationId xmlns:a16="http://schemas.microsoft.com/office/drawing/2014/main" id="{94E0C66D-FD1D-AECD-B5FF-A60CAB80378D}"/>
              </a:ext>
            </a:extLst>
          </p:cNvPr>
          <p:cNvSpPr/>
          <p:nvPr/>
        </p:nvSpPr>
        <p:spPr>
          <a:xfrm>
            <a:off x="9662817" y="2970392"/>
            <a:ext cx="2135318" cy="517585"/>
          </a:xfrm>
          <a:prstGeom prst="roundRect">
            <a:avLst/>
          </a:prstGeom>
          <a:solidFill>
            <a:srgbClr val="00206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RET		</a:t>
            </a:r>
            <a:endParaRPr lang="en-BE" dirty="0"/>
          </a:p>
        </p:txBody>
      </p:sp>
      <p:cxnSp>
        <p:nvCxnSpPr>
          <p:cNvPr id="34" name="Connector: Elbow 39">
            <a:extLst>
              <a:ext uri="{FF2B5EF4-FFF2-40B4-BE49-F238E27FC236}">
                <a16:creationId xmlns:a16="http://schemas.microsoft.com/office/drawing/2014/main" id="{A0AA7382-6C7E-4D94-E5D5-48043E7CA202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1650044" y="3229185"/>
            <a:ext cx="8012773" cy="2907494"/>
          </a:xfrm>
          <a:prstGeom prst="bentConnector3">
            <a:avLst>
              <a:gd name="adj1" fmla="val 91127"/>
            </a:avLst>
          </a:prstGeom>
          <a:ln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246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C992-9EE4-7428-A5F0-0B8477CF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Subproblem Relaxation - Charging</a:t>
            </a:r>
          </a:p>
        </p:txBody>
      </p:sp>
      <p:sp>
        <p:nvSpPr>
          <p:cNvPr id="4" name="Flowchart: Process 313">
            <a:extLst>
              <a:ext uri="{FF2B5EF4-FFF2-40B4-BE49-F238E27FC236}">
                <a16:creationId xmlns:a16="http://schemas.microsoft.com/office/drawing/2014/main" id="{1E86E613-4D5E-8A92-AEA1-0B7996CDE8EA}"/>
              </a:ext>
            </a:extLst>
          </p:cNvPr>
          <p:cNvSpPr/>
          <p:nvPr/>
        </p:nvSpPr>
        <p:spPr>
          <a:xfrm>
            <a:off x="1063460" y="2711025"/>
            <a:ext cx="10807871" cy="930303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Graphic 4" descr="Bus outline">
            <a:extLst>
              <a:ext uri="{FF2B5EF4-FFF2-40B4-BE49-F238E27FC236}">
                <a16:creationId xmlns:a16="http://schemas.microsoft.com/office/drawing/2014/main" id="{9BEB7BAE-378A-34BB-45D3-B39FB14A2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254" y="2771986"/>
            <a:ext cx="914400" cy="914400"/>
          </a:xfrm>
          <a:prstGeom prst="rect">
            <a:avLst/>
          </a:prstGeom>
        </p:spPr>
      </p:pic>
      <p:sp>
        <p:nvSpPr>
          <p:cNvPr id="6" name="Rectangle: Rounded Corners 11">
            <a:extLst>
              <a:ext uri="{FF2B5EF4-FFF2-40B4-BE49-F238E27FC236}">
                <a16:creationId xmlns:a16="http://schemas.microsoft.com/office/drawing/2014/main" id="{ADD93B7A-C6FA-B1A9-0301-BDA3A7E1B36B}"/>
              </a:ext>
            </a:extLst>
          </p:cNvPr>
          <p:cNvSpPr/>
          <p:nvPr/>
        </p:nvSpPr>
        <p:spPr>
          <a:xfrm>
            <a:off x="1781227" y="2970393"/>
            <a:ext cx="2208514" cy="517585"/>
          </a:xfrm>
          <a:prstGeom prst="roundRect">
            <a:avLst/>
          </a:prstGeom>
          <a:solidFill>
            <a:srgbClr val="15608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RET		</a:t>
            </a:r>
            <a:endParaRPr lang="en-BE" dirty="0"/>
          </a:p>
        </p:txBody>
      </p:sp>
      <p:sp>
        <p:nvSpPr>
          <p:cNvPr id="7" name="Rectangle: Rounded Corners 14">
            <a:extLst>
              <a:ext uri="{FF2B5EF4-FFF2-40B4-BE49-F238E27FC236}">
                <a16:creationId xmlns:a16="http://schemas.microsoft.com/office/drawing/2014/main" id="{AC6C5D2E-E7E3-D200-61A3-105B774FA4F5}"/>
              </a:ext>
            </a:extLst>
          </p:cNvPr>
          <p:cNvSpPr/>
          <p:nvPr/>
        </p:nvSpPr>
        <p:spPr>
          <a:xfrm>
            <a:off x="4021547" y="2970393"/>
            <a:ext cx="2208514" cy="517585"/>
          </a:xfrm>
          <a:prstGeom prst="roundRect">
            <a:avLst/>
          </a:prstGeom>
          <a:solidFill>
            <a:srgbClr val="00B050">
              <a:alpha val="50196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CRG		</a:t>
            </a:r>
            <a:endParaRPr lang="en-BE" dirty="0"/>
          </a:p>
        </p:txBody>
      </p:sp>
      <p:sp>
        <p:nvSpPr>
          <p:cNvPr id="8" name="Rectangle: Rounded Corners 16">
            <a:extLst>
              <a:ext uri="{FF2B5EF4-FFF2-40B4-BE49-F238E27FC236}">
                <a16:creationId xmlns:a16="http://schemas.microsoft.com/office/drawing/2014/main" id="{B0114844-51B9-CED0-742F-CCCF5F397FD9}"/>
              </a:ext>
            </a:extLst>
          </p:cNvPr>
          <p:cNvSpPr/>
          <p:nvPr/>
        </p:nvSpPr>
        <p:spPr>
          <a:xfrm>
            <a:off x="6249991" y="2970393"/>
            <a:ext cx="2208514" cy="517585"/>
          </a:xfrm>
          <a:prstGeom prst="roundRect">
            <a:avLst/>
          </a:prstGeom>
          <a:solidFill>
            <a:srgbClr val="15608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OUT		</a:t>
            </a:r>
            <a:endParaRPr lang="en-B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E7AA8E-F0CB-C415-D82D-2A55AF849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450" y="1603956"/>
            <a:ext cx="2451100" cy="596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7B00AC-F421-EE3B-A898-617010327F6A}"/>
                  </a:ext>
                </a:extLst>
              </p:cNvPr>
              <p:cNvSpPr txBox="1"/>
              <p:nvPr/>
            </p:nvSpPr>
            <p:spPr>
              <a:xfrm>
                <a:off x="11362783" y="3697584"/>
                <a:ext cx="662233" cy="7058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p>
                      </m:sSup>
                    </m:oMath>
                  </m:oMathPara>
                </a14:m>
                <a:endParaRPr lang="en-F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7B00AC-F421-EE3B-A898-617010327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783" y="3697584"/>
                <a:ext cx="662233" cy="705899"/>
              </a:xfrm>
              <a:prstGeom prst="rect">
                <a:avLst/>
              </a:prstGeom>
              <a:blipFill>
                <a:blip r:embed="rId6"/>
                <a:stretch>
                  <a:fillRect l="-7407" r="-1852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lowchart: Process 313">
            <a:extLst>
              <a:ext uri="{FF2B5EF4-FFF2-40B4-BE49-F238E27FC236}">
                <a16:creationId xmlns:a16="http://schemas.microsoft.com/office/drawing/2014/main" id="{54828E79-BC5D-E474-DE7F-69A4AB947C15}"/>
              </a:ext>
            </a:extLst>
          </p:cNvPr>
          <p:cNvSpPr/>
          <p:nvPr/>
        </p:nvSpPr>
        <p:spPr>
          <a:xfrm>
            <a:off x="1063460" y="4571419"/>
            <a:ext cx="10807871" cy="930303"/>
          </a:xfrm>
          <a:prstGeom prst="flowChartProcess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7" name="Graphic 16" descr="Bus outline">
            <a:extLst>
              <a:ext uri="{FF2B5EF4-FFF2-40B4-BE49-F238E27FC236}">
                <a16:creationId xmlns:a16="http://schemas.microsoft.com/office/drawing/2014/main" id="{C153C391-8F58-C4A4-7C4B-EB85D68DE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254" y="4632380"/>
            <a:ext cx="914400" cy="914400"/>
          </a:xfrm>
          <a:prstGeom prst="rect">
            <a:avLst/>
          </a:prstGeom>
        </p:spPr>
      </p:pic>
      <p:sp>
        <p:nvSpPr>
          <p:cNvPr id="18" name="Rectangle: Rounded Corners 11">
            <a:extLst>
              <a:ext uri="{FF2B5EF4-FFF2-40B4-BE49-F238E27FC236}">
                <a16:creationId xmlns:a16="http://schemas.microsoft.com/office/drawing/2014/main" id="{D3FA61A7-11D0-0F6F-B506-0D36A10B5635}"/>
              </a:ext>
            </a:extLst>
          </p:cNvPr>
          <p:cNvSpPr/>
          <p:nvPr/>
        </p:nvSpPr>
        <p:spPr>
          <a:xfrm>
            <a:off x="1146735" y="4830786"/>
            <a:ext cx="2208514" cy="517585"/>
          </a:xfrm>
          <a:prstGeom prst="roundRect">
            <a:avLst/>
          </a:prstGeom>
          <a:solidFill>
            <a:srgbClr val="15608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RET		</a:t>
            </a:r>
            <a:endParaRPr lang="en-BE" dirty="0"/>
          </a:p>
        </p:txBody>
      </p:sp>
      <p:sp>
        <p:nvSpPr>
          <p:cNvPr id="19" name="Rectangle: Rounded Corners 14">
            <a:extLst>
              <a:ext uri="{FF2B5EF4-FFF2-40B4-BE49-F238E27FC236}">
                <a16:creationId xmlns:a16="http://schemas.microsoft.com/office/drawing/2014/main" id="{3C722966-C327-3F70-0459-80E2CC77E171}"/>
              </a:ext>
            </a:extLst>
          </p:cNvPr>
          <p:cNvSpPr/>
          <p:nvPr/>
        </p:nvSpPr>
        <p:spPr>
          <a:xfrm>
            <a:off x="3398931" y="4830787"/>
            <a:ext cx="6183420" cy="517585"/>
          </a:xfrm>
          <a:prstGeom prst="roundRect">
            <a:avLst/>
          </a:prstGeom>
          <a:solidFill>
            <a:srgbClr val="00B050">
              <a:alpha val="50196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CRG						</a:t>
            </a:r>
            <a:endParaRPr lang="en-BE" dirty="0"/>
          </a:p>
        </p:txBody>
      </p:sp>
      <p:sp>
        <p:nvSpPr>
          <p:cNvPr id="20" name="Rectangle: Rounded Corners 16">
            <a:extLst>
              <a:ext uri="{FF2B5EF4-FFF2-40B4-BE49-F238E27FC236}">
                <a16:creationId xmlns:a16="http://schemas.microsoft.com/office/drawing/2014/main" id="{1BCEE145-29E5-36AA-B6E7-32CC49C3452A}"/>
              </a:ext>
            </a:extLst>
          </p:cNvPr>
          <p:cNvSpPr/>
          <p:nvPr/>
        </p:nvSpPr>
        <p:spPr>
          <a:xfrm>
            <a:off x="9616646" y="4830786"/>
            <a:ext cx="2208514" cy="517585"/>
          </a:xfrm>
          <a:prstGeom prst="roundRect">
            <a:avLst/>
          </a:prstGeom>
          <a:solidFill>
            <a:srgbClr val="15608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OUT		</a:t>
            </a:r>
            <a:endParaRPr lang="en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59B99F-ADB5-32E7-9019-01B21C7DEB34}"/>
                  </a:ext>
                </a:extLst>
              </p:cNvPr>
              <p:cNvSpPr txBox="1"/>
              <p:nvPr/>
            </p:nvSpPr>
            <p:spPr>
              <a:xfrm>
                <a:off x="11343546" y="5607738"/>
                <a:ext cx="700705" cy="692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’’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p>
                      </m:sSup>
                    </m:oMath>
                  </m:oMathPara>
                </a14:m>
                <a:endParaRPr lang="en-FR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59B99F-ADB5-32E7-9019-01B21C7DE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3546" y="5607738"/>
                <a:ext cx="700705" cy="692497"/>
              </a:xfrm>
              <a:prstGeom prst="rect">
                <a:avLst/>
              </a:prstGeom>
              <a:blipFill>
                <a:blip r:embed="rId7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64D11DD-D33A-37DE-C6E4-1A41B8872670}"/>
              </a:ext>
            </a:extLst>
          </p:cNvPr>
          <p:cNvSpPr txBox="1"/>
          <p:nvPr/>
        </p:nvSpPr>
        <p:spPr>
          <a:xfrm>
            <a:off x="779227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100" dirty="0"/>
              <a:t>07:00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DE9A4C-9EA8-0B3D-15B4-CBCA4BCE39D4}"/>
              </a:ext>
            </a:extLst>
          </p:cNvPr>
          <p:cNvCxnSpPr>
            <a:cxnSpLocks/>
          </p:cNvCxnSpPr>
          <p:nvPr/>
        </p:nvCxnSpPr>
        <p:spPr>
          <a:xfrm>
            <a:off x="1057523" y="6596390"/>
            <a:ext cx="105195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4A5636-D6D6-E1FA-24E6-90C0AFAFAF34}"/>
              </a:ext>
            </a:extLst>
          </p:cNvPr>
          <p:cNvSpPr txBox="1"/>
          <p:nvPr/>
        </p:nvSpPr>
        <p:spPr>
          <a:xfrm>
            <a:off x="5103601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08:00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7B0C05-BC29-3C6A-BA3D-6A0391D03D90}"/>
              </a:ext>
            </a:extLst>
          </p:cNvPr>
          <p:cNvSpPr txBox="1"/>
          <p:nvPr/>
        </p:nvSpPr>
        <p:spPr>
          <a:xfrm>
            <a:off x="9427975" y="6596390"/>
            <a:ext cx="556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09:00</a:t>
            </a:r>
            <a:endParaRPr lang="en-BE" sz="1100" dirty="0"/>
          </a:p>
        </p:txBody>
      </p:sp>
      <p:sp>
        <p:nvSpPr>
          <p:cNvPr id="26" name="Bent Up Arrow 25">
            <a:extLst>
              <a:ext uri="{FF2B5EF4-FFF2-40B4-BE49-F238E27FC236}">
                <a16:creationId xmlns:a16="http://schemas.microsoft.com/office/drawing/2014/main" id="{1676DE10-7C87-9278-4E35-BB6B61539F74}"/>
              </a:ext>
            </a:extLst>
          </p:cNvPr>
          <p:cNvSpPr/>
          <p:nvPr/>
        </p:nvSpPr>
        <p:spPr>
          <a:xfrm rot="5400000">
            <a:off x="10597424" y="3838457"/>
            <a:ext cx="546265" cy="439387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7" name="Bent Up Arrow 26">
            <a:extLst>
              <a:ext uri="{FF2B5EF4-FFF2-40B4-BE49-F238E27FC236}">
                <a16:creationId xmlns:a16="http://schemas.microsoft.com/office/drawing/2014/main" id="{19D55CC1-BEFC-827F-14D5-A627AAAB88C6}"/>
              </a:ext>
            </a:extLst>
          </p:cNvPr>
          <p:cNvSpPr/>
          <p:nvPr/>
        </p:nvSpPr>
        <p:spPr>
          <a:xfrm rot="5400000">
            <a:off x="10690448" y="5724327"/>
            <a:ext cx="546265" cy="439387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62DB9B-8259-2405-DD27-F063B28D5B2D}"/>
              </a:ext>
            </a:extLst>
          </p:cNvPr>
          <p:cNvCxnSpPr/>
          <p:nvPr/>
        </p:nvCxnSpPr>
        <p:spPr>
          <a:xfrm>
            <a:off x="4021547" y="3429000"/>
            <a:ext cx="22085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1CCE645-F540-2D98-169D-281C8575D406}"/>
                  </a:ext>
                </a:extLst>
              </p:cNvPr>
              <p:cNvSpPr txBox="1"/>
              <p:nvPr/>
            </p:nvSpPr>
            <p:spPr>
              <a:xfrm>
                <a:off x="4873663" y="3244333"/>
                <a:ext cx="50823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F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FR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1CCE645-F540-2D98-169D-281C8575D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663" y="3244333"/>
                <a:ext cx="508233" cy="184666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C33ABC-CAB2-EEF8-BF28-346ECF89CCF9}"/>
              </a:ext>
            </a:extLst>
          </p:cNvPr>
          <p:cNvCxnSpPr>
            <a:cxnSpLocks/>
          </p:cNvCxnSpPr>
          <p:nvPr/>
        </p:nvCxnSpPr>
        <p:spPr>
          <a:xfrm flipV="1">
            <a:off x="3407989" y="5267695"/>
            <a:ext cx="617436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9D6EF56-9F6C-A20B-28C6-DFDE641DC9BC}"/>
                  </a:ext>
                </a:extLst>
              </p:cNvPr>
              <p:cNvSpPr txBox="1"/>
              <p:nvPr/>
            </p:nvSpPr>
            <p:spPr>
              <a:xfrm>
                <a:off x="5841883" y="5074108"/>
                <a:ext cx="50823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F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FR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9D6EF56-9F6C-A20B-28C6-DFDE641DC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883" y="5074108"/>
                <a:ext cx="508233" cy="184666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963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C064-DB6F-54F8-5FB8-9C399019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Coupling and Interaction - Subproblem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6A5656-3178-E1ED-21A6-B6CA3B300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GB" dirty="0"/>
                  <a:t>For each active 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with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𝑣𝑤𝑝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ar-AE" dirty="0"/>
                  <a:t> </a:t>
                </a:r>
                <a:r>
                  <a:rPr lang="en-GB" dirty="0"/>
                  <a:t>check feasibility and assign passengers.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Decision Variables: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𝑟𝑡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ar-AE" dirty="0"/>
                  <a:t>: </a:t>
                </a:r>
                <a:r>
                  <a:rPr lang="en-GB" dirty="0"/>
                  <a:t>passenger 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 assigned to trip 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∈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ar-AE" dirty="0"/>
                  <a:t>: </a:t>
                </a:r>
                <a:r>
                  <a:rPr lang="en-GB" dirty="0"/>
                  <a:t>departure/arrival time of trip 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ar-AE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∈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ar-AE" dirty="0"/>
                  <a:t>: </a:t>
                </a:r>
                <a:r>
                  <a:rPr lang="en-GB" dirty="0"/>
                  <a:t>SoC at the </a:t>
                </a:r>
                <a:r>
                  <a:rPr lang="en-GB" b="1" dirty="0"/>
                  <a:t>end</a:t>
                </a:r>
                <a:r>
                  <a:rPr lang="en-GB" dirty="0"/>
                  <a:t> of window </a:t>
                </a:r>
                <a:r>
                  <a:rPr lang="en-GB" i="1" dirty="0"/>
                  <a:t>w</a:t>
                </a:r>
                <a:r>
                  <a:rPr lang="en-GB" dirty="0"/>
                  <a:t> for vehicle </a:t>
                </a:r>
                <a:r>
                  <a:rPr lang="en-GB" i="1" dirty="0"/>
                  <a:t>v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b="1" dirty="0"/>
              </a:p>
              <a:p>
                <a:pPr marL="0" indent="0">
                  <a:buNone/>
                </a:pPr>
                <a:r>
                  <a:rPr lang="en-GB" b="1" dirty="0"/>
                  <a:t>Constraints</a:t>
                </a:r>
                <a:r>
                  <a:rPr lang="en-GB" dirty="0"/>
                  <a:t>:</a:t>
                </a:r>
              </a:p>
              <a:p>
                <a:r>
                  <a:rPr lang="en-GB" dirty="0"/>
                  <a:t>Assignment of passengers to the nearest shuttle.</a:t>
                </a:r>
              </a:p>
              <a:p>
                <a:r>
                  <a:rPr lang="en-GB" dirty="0"/>
                  <a:t>Vehicle capacity.</a:t>
                </a:r>
              </a:p>
              <a:p>
                <a:r>
                  <a:rPr lang="en-GB" dirty="0"/>
                  <a:t>Timing feasibility with request windows.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Objective</a:t>
                </a:r>
                <a:r>
                  <a:rPr lang="en-GB" dirty="0"/>
                  <a:t>: minimize total passenger waiting time + unmet demand penalties.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6A5656-3178-E1ED-21A6-B6CA3B300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2326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8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6007-56B8-5B69-A46F-63AA3F2C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Shuttle Operation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79B2C-73E7-2AF5-82E6-15D7C3D4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Average speed</a:t>
            </a:r>
            <a:r>
              <a:rPr lang="en-GB" dirty="0"/>
              <a:t>: 65 km/h outbound, 63 km/h return (min 57, max 69)</a:t>
            </a:r>
          </a:p>
          <a:p>
            <a:r>
              <a:rPr lang="en-GB" b="1" dirty="0"/>
              <a:t>Travel time</a:t>
            </a:r>
            <a:r>
              <a:rPr lang="en-GB" dirty="0"/>
              <a:t>: ~27 min + 3 min dwell time = 30 min/trip</a:t>
            </a:r>
          </a:p>
          <a:p>
            <a:r>
              <a:rPr lang="en-GB" b="1" dirty="0"/>
              <a:t>Distance</a:t>
            </a:r>
            <a:r>
              <a:rPr lang="en-GB" dirty="0"/>
              <a:t>: 28 km each way (including Briis-sous-Forges)</a:t>
            </a:r>
          </a:p>
          <a:p>
            <a:r>
              <a:rPr lang="en-GB" b="1" dirty="0"/>
              <a:t>Capacity</a:t>
            </a:r>
            <a:r>
              <a:rPr lang="en-GB" dirty="0"/>
              <a:t>: 15 seats/trip</a:t>
            </a:r>
            <a:endParaRPr lang="en-GB" b="1" dirty="0"/>
          </a:p>
          <a:p>
            <a:r>
              <a:rPr lang="en-GB" b="1" dirty="0"/>
              <a:t>Battery range</a:t>
            </a:r>
            <a:r>
              <a:rPr lang="en-GB" dirty="0"/>
              <a:t>: ~150 km</a:t>
            </a:r>
          </a:p>
          <a:p>
            <a:r>
              <a:rPr lang="en-GB" b="1" dirty="0"/>
              <a:t>Energy use per trip</a:t>
            </a:r>
            <a:r>
              <a:rPr lang="en-GB" dirty="0"/>
              <a:t>: ~18% of full battery (≈ 28 km / 150 km)</a:t>
            </a:r>
          </a:p>
          <a:p>
            <a:r>
              <a:rPr lang="en-GB" b="1" dirty="0"/>
              <a:t>Fast recharge</a:t>
            </a:r>
            <a:r>
              <a:rPr lang="en-GB" dirty="0"/>
              <a:t>: +50% (75 km) in 1h, available only if SoC &lt; 33% (50 km)</a:t>
            </a:r>
          </a:p>
          <a:p>
            <a:r>
              <a:rPr lang="en-GB" b="1" dirty="0"/>
              <a:t>Slow recharge</a:t>
            </a:r>
            <a:r>
              <a:rPr lang="en-GB" dirty="0"/>
              <a:t>: +25 km per 30 min block (75 km in 1.5h)</a:t>
            </a:r>
          </a:p>
          <a:p>
            <a:endParaRPr lang="en-GB" dirty="0"/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738778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1214-2A52-20BE-152C-49E54A4D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Conclusion /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3AEF-66A1-8E8D-C063-5B83A42F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Current stage</a:t>
            </a:r>
            <a:r>
              <a:rPr lang="en-GB" dirty="0"/>
              <a:t>: CP model implemented, solves small/medium instances, feasible schedules obtained but optimality proofs still hard.</a:t>
            </a:r>
          </a:p>
          <a:p>
            <a:r>
              <a:rPr lang="en-GB" b="1" dirty="0"/>
              <a:t>Challenges</a:t>
            </a:r>
            <a:r>
              <a:rPr lang="en-GB" dirty="0"/>
              <a:t>: Scaling to higher demand, continuous-time dispatching, and larger fleets quickly becomes complex.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Next steps</a:t>
            </a:r>
            <a:r>
              <a:rPr lang="en-GB" dirty="0"/>
              <a:t>:</a:t>
            </a:r>
          </a:p>
          <a:p>
            <a:r>
              <a:rPr lang="en-GB" dirty="0"/>
              <a:t>Explore and implement decomposition (Master–Subproblem).</a:t>
            </a:r>
          </a:p>
          <a:p>
            <a:r>
              <a:rPr lang="en-GB" dirty="0"/>
              <a:t>Refine relaxations and cut generation for scalability.</a:t>
            </a:r>
          </a:p>
          <a:p>
            <a:r>
              <a:rPr lang="en-GB" dirty="0"/>
              <a:t>Test on larger continuous-demand scenarios.</a:t>
            </a:r>
          </a:p>
          <a:p>
            <a:endParaRPr lang="en-FR" dirty="0"/>
          </a:p>
          <a:p>
            <a:r>
              <a:rPr lang="en-FR" dirty="0"/>
              <a:t>Code available: </a:t>
            </a:r>
            <a:r>
              <a:rPr lang="en-GB" dirty="0">
                <a:hlinkClick r:id="rId2"/>
              </a:rPr>
              <a:t>https://github.com/f-sartori-v/mobauto2_concert_cpp</a:t>
            </a:r>
            <a:r>
              <a:rPr lang="en-GB" dirty="0"/>
              <a:t> </a:t>
            </a:r>
            <a:endParaRPr lang="en-FR" dirty="0"/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91619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E826-A9EA-E1C3-CBAE-A3CDB92E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Integration of DCM and CP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115B0-7538-D8FC-AA38-9370BECDD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FR" dirty="0"/>
              <a:t>Discrete Choice Model: demand profiles and choice probabilities</a:t>
            </a:r>
          </a:p>
          <a:p>
            <a:pPr lvl="1"/>
            <a:r>
              <a:rPr lang="en-FR" dirty="0"/>
              <a:t>Input: Testing scenario, service atributes (currently standard)</a:t>
            </a:r>
          </a:p>
          <a:p>
            <a:pPr lvl="1"/>
            <a:r>
              <a:rPr lang="en-FR" dirty="0"/>
              <a:t>Output: expected demand per hour, or the exact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FR" dirty="0"/>
              <a:t>Coinstraint Programming (CP) Model</a:t>
            </a:r>
          </a:p>
          <a:p>
            <a:pPr lvl="1"/>
            <a:r>
              <a:rPr lang="en-FR" dirty="0"/>
              <a:t>Inputs: DCM output + operational parameters</a:t>
            </a:r>
          </a:p>
          <a:p>
            <a:pPr lvl="1"/>
            <a:r>
              <a:rPr lang="en-FR" dirty="0"/>
              <a:t>Optimization:</a:t>
            </a:r>
          </a:p>
          <a:p>
            <a:pPr lvl="2"/>
            <a:r>
              <a:rPr lang="en-FR" dirty="0"/>
              <a:t>Shuttle scheduling</a:t>
            </a:r>
          </a:p>
          <a:p>
            <a:pPr lvl="2"/>
            <a:r>
              <a:rPr lang="en-FR" dirty="0"/>
              <a:t>Battery management</a:t>
            </a:r>
          </a:p>
          <a:p>
            <a:pPr lvl="2"/>
            <a:r>
              <a:rPr lang="en-FR" dirty="0"/>
              <a:t>Passenger assignment</a:t>
            </a:r>
          </a:p>
          <a:p>
            <a:pPr lvl="1"/>
            <a:r>
              <a:rPr lang="en-FR" dirty="0"/>
              <a:t>Output: service atributes (frequency, schedule)</a:t>
            </a:r>
          </a:p>
          <a:p>
            <a:pPr marL="514350" indent="-514350">
              <a:buFont typeface="+mj-lt"/>
              <a:buAutoNum type="arabicPeriod"/>
            </a:pPr>
            <a:r>
              <a:rPr lang="en-FR" dirty="0"/>
              <a:t>Feedback loop</a:t>
            </a:r>
          </a:p>
        </p:txBody>
      </p:sp>
    </p:spTree>
    <p:extLst>
      <p:ext uri="{BB962C8B-B14F-4D97-AF65-F5344CB8AC3E}">
        <p14:creationId xmlns:p14="http://schemas.microsoft.com/office/powerpoint/2010/main" val="372166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03BA-2557-5DF7-FD4E-9459643D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CP Model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4D395-EAB5-7F25-3C2A-7FF7F3D09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FR" b="1" dirty="0"/>
                  <a:t>Objective Function: </a:t>
                </a:r>
                <a:r>
                  <a:rPr lang="en-FR" dirty="0"/>
                  <a:t>Optimize shuttle schedules and charging while assigning passenger demand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l-GR"/>
                            <m:t>α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l-G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el-GR"/>
                            <m:t>γ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l-G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n-GB"/>
                            <m:t>​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GB"/>
                            <m:t>+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l-GR"/>
                            <m:t>δ</m:t>
                          </m:r>
                          <m:r>
                            <m:rPr>
                              <m:nor/>
                            </m:rPr>
                            <a:rPr lang="en-GB"/>
                            <m:t>​</m:t>
                          </m:r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dirty="0"/>
                  <a:t>​</a:t>
                </a:r>
                <a:r>
                  <a:rPr lang="en-GB" b="1" dirty="0"/>
                  <a:t>:</a:t>
                </a:r>
                <a:r>
                  <a:rPr lang="en-GB" dirty="0"/>
                  <a:t> waiting time of passenger </a:t>
                </a:r>
                <a:r>
                  <a:rPr lang="en-GB" i="1" dirty="0"/>
                  <a:t>d</a:t>
                </a:r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ar-AE" b="1" dirty="0"/>
                  <a:t>:</a:t>
                </a:r>
                <a:r>
                  <a:rPr lang="ar-AE" dirty="0"/>
                  <a:t> </a:t>
                </a:r>
                <a:r>
                  <a:rPr lang="en-GB" dirty="0"/>
                  <a:t>unmet demand flag (1 if passenger </a:t>
                </a:r>
                <a:r>
                  <a:rPr lang="en-GB" i="1" dirty="0"/>
                  <a:t>d</a:t>
                </a:r>
                <a:r>
                  <a:rPr lang="en-GB" dirty="0"/>
                  <a:t> is not served)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b="1" dirty="0"/>
                  <a:t>:</a:t>
                </a:r>
                <a:r>
                  <a:rPr lang="ar-AE" dirty="0"/>
                  <a:t> </a:t>
                </a:r>
                <a:r>
                  <a:rPr lang="en-GB" dirty="0"/>
                  <a:t>trip indicator for shuttle </a:t>
                </a:r>
                <a:r>
                  <a:rPr lang="en-GB" i="1" dirty="0"/>
                  <a:t>q</a:t>
                </a:r>
                <a:r>
                  <a:rPr lang="en-GB" dirty="0"/>
                  <a:t> at task </a:t>
                </a:r>
                <a:r>
                  <a:rPr lang="en-GB" i="1" dirty="0"/>
                  <a:t>I</a:t>
                </a:r>
              </a:p>
              <a:p>
                <a:endParaRPr lang="en-GB" b="1" dirty="0"/>
              </a:p>
              <a:p>
                <a:pPr marL="0" indent="0">
                  <a:buNone/>
                </a:pPr>
                <a:r>
                  <a:rPr lang="en-GB" b="1" dirty="0"/>
                  <a:t>Weights:</a:t>
                </a: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GB" dirty="0"/>
                  <a:t>: reduce waiting times among feasible solutions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>
                        <a:latin typeface="Cambria Math" panose="02040503050406030204" pitchFamily="18" charset="0"/>
                      </a:rPr>
                      <m:t>=1,000,000</m:t>
                    </m:r>
                  </m:oMath>
                </a14:m>
                <a:r>
                  <a:rPr lang="en-GB" dirty="0"/>
                  <a:t>: strongly penalize unserved passengers, dominant priority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: small penalty for number of trips, discouraging unnecessary trips</a:t>
                </a:r>
              </a:p>
              <a:p>
                <a:pPr marL="0" indent="0">
                  <a:buNone/>
                </a:pPr>
                <a:r>
                  <a:rPr lang="en-GB" b="1" dirty="0"/>
                  <a:t>(</a:t>
                </a:r>
                <a:r>
                  <a:rPr lang="en-GB" b="1" dirty="0" err="1"/>
                  <a:t>t.b.c</a:t>
                </a:r>
                <a:r>
                  <a:rPr lang="en-GB" b="1" dirty="0"/>
                  <a:t>.)</a:t>
                </a:r>
              </a:p>
              <a:p>
                <a:pPr marL="0" indent="0">
                  <a:buNone/>
                </a:pPr>
                <a:endParaRPr lang="en-F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4D395-EAB5-7F25-3C2A-7FF7F3D09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1047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22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492C-4776-B2D8-C09D-023DD090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CP Model Decision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003A-3892-D060-1241-647E91A56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/>
              <a:t>Shuttle activity variables (intervals):</a:t>
            </a:r>
            <a:endParaRPr lang="en-GB" dirty="0"/>
          </a:p>
          <a:p>
            <a:r>
              <a:rPr lang="en-GB" b="1" dirty="0"/>
              <a:t>OUT</a:t>
            </a:r>
            <a:r>
              <a:rPr lang="en-GB" dirty="0"/>
              <a:t> – outbound trip (</a:t>
            </a:r>
            <a:r>
              <a:rPr lang="en-GB" dirty="0" err="1"/>
              <a:t>Longvilliers</a:t>
            </a:r>
            <a:r>
              <a:rPr lang="en-GB" dirty="0"/>
              <a:t> → Massy)</a:t>
            </a:r>
          </a:p>
          <a:p>
            <a:r>
              <a:rPr lang="en-GB" b="1" dirty="0"/>
              <a:t>RET</a:t>
            </a:r>
            <a:r>
              <a:rPr lang="en-GB" dirty="0"/>
              <a:t> – return trip (Massy → </a:t>
            </a:r>
            <a:r>
              <a:rPr lang="en-GB" dirty="0" err="1"/>
              <a:t>Longvilliers</a:t>
            </a:r>
            <a:r>
              <a:rPr lang="en-GB" dirty="0"/>
              <a:t>)</a:t>
            </a:r>
          </a:p>
          <a:p>
            <a:r>
              <a:rPr lang="en-GB" b="1" dirty="0" err="1"/>
              <a:t>CRGp</a:t>
            </a:r>
            <a:r>
              <a:rPr lang="en-GB" dirty="0"/>
              <a:t> – partial (fast) recharge</a:t>
            </a:r>
          </a:p>
          <a:p>
            <a:r>
              <a:rPr lang="en-GB" b="1" dirty="0" err="1"/>
              <a:t>CRGf</a:t>
            </a:r>
            <a:r>
              <a:rPr lang="en-GB" dirty="0"/>
              <a:t> – full (slow) recharge</a:t>
            </a:r>
          </a:p>
          <a:p>
            <a:r>
              <a:rPr lang="en-GB" b="1" dirty="0"/>
              <a:t>END</a:t>
            </a:r>
            <a:r>
              <a:rPr lang="en-GB" dirty="0"/>
              <a:t> – end of daily service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Passenger-related variables:</a:t>
            </a:r>
            <a:endParaRPr lang="en-GB" dirty="0"/>
          </a:p>
          <a:p>
            <a:r>
              <a:rPr lang="en-GB" b="1" dirty="0"/>
              <a:t>a[</a:t>
            </a:r>
            <a:r>
              <a:rPr lang="en-GB" b="1" dirty="0" err="1"/>
              <a:t>q,i,d</a:t>
            </a:r>
            <a:r>
              <a:rPr lang="en-GB" b="1" dirty="0"/>
              <a:t>]</a:t>
            </a:r>
            <a:r>
              <a:rPr lang="en-GB" dirty="0"/>
              <a:t> – binary, passenger </a:t>
            </a:r>
            <a:r>
              <a:rPr lang="en-GB" i="1" dirty="0"/>
              <a:t>d</a:t>
            </a:r>
            <a:r>
              <a:rPr lang="en-GB" dirty="0"/>
              <a:t> assigned to shuttle </a:t>
            </a:r>
            <a:r>
              <a:rPr lang="en-GB" i="1" dirty="0"/>
              <a:t>q</a:t>
            </a:r>
            <a:r>
              <a:rPr lang="en-GB" dirty="0"/>
              <a:t> in trip </a:t>
            </a:r>
            <a:r>
              <a:rPr lang="en-GB" i="1" dirty="0" err="1"/>
              <a:t>i</a:t>
            </a:r>
            <a:endParaRPr lang="en-GB" dirty="0"/>
          </a:p>
          <a:p>
            <a:r>
              <a:rPr lang="en-GB" b="1" dirty="0"/>
              <a:t>u[d]</a:t>
            </a:r>
            <a:r>
              <a:rPr lang="en-GB" dirty="0"/>
              <a:t> – binary, 1 if passenger </a:t>
            </a:r>
            <a:r>
              <a:rPr lang="en-GB" i="1" dirty="0"/>
              <a:t>d</a:t>
            </a:r>
            <a:r>
              <a:rPr lang="en-GB" dirty="0"/>
              <a:t> is unserved</a:t>
            </a:r>
          </a:p>
          <a:p>
            <a:r>
              <a:rPr lang="en-GB" b="1" dirty="0"/>
              <a:t>w[d]</a:t>
            </a:r>
            <a:r>
              <a:rPr lang="en-GB" dirty="0"/>
              <a:t> – integer, waiting time for passenger </a:t>
            </a:r>
            <a:r>
              <a:rPr lang="en-GB" i="1" dirty="0"/>
              <a:t>d</a:t>
            </a:r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Trip indicators:</a:t>
            </a:r>
            <a:endParaRPr lang="en-GB" dirty="0"/>
          </a:p>
          <a:p>
            <a:r>
              <a:rPr lang="en-GB" b="1" dirty="0"/>
              <a:t>z[</a:t>
            </a:r>
            <a:r>
              <a:rPr lang="en-GB" b="1" dirty="0" err="1"/>
              <a:t>q,i</a:t>
            </a:r>
            <a:r>
              <a:rPr lang="en-GB" b="1" dirty="0"/>
              <a:t>]</a:t>
            </a:r>
            <a:r>
              <a:rPr lang="en-GB" dirty="0"/>
              <a:t> – binary, 1 if shuttle </a:t>
            </a:r>
            <a:r>
              <a:rPr lang="en-GB" i="1" dirty="0"/>
              <a:t>q</a:t>
            </a:r>
            <a:r>
              <a:rPr lang="en-GB" dirty="0"/>
              <a:t> executes trip </a:t>
            </a:r>
            <a:r>
              <a:rPr lang="en-GB" i="1" dirty="0" err="1"/>
              <a:t>i</a:t>
            </a:r>
            <a:endParaRPr lang="en-GB" dirty="0"/>
          </a:p>
          <a:p>
            <a:endParaRPr lang="en-FR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677888C-450C-A2AC-3BB5-DBDD96FBB7E0}"/>
              </a:ext>
            </a:extLst>
          </p:cNvPr>
          <p:cNvGrpSpPr/>
          <p:nvPr/>
        </p:nvGrpSpPr>
        <p:grpSpPr>
          <a:xfrm>
            <a:off x="6955877" y="2075503"/>
            <a:ext cx="4030718" cy="2397551"/>
            <a:chOff x="7134552" y="1444883"/>
            <a:chExt cx="4030718" cy="239755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33EBBE6-8A60-A515-FECD-571F708F6A30}"/>
                </a:ext>
              </a:extLst>
            </p:cNvPr>
            <p:cNvSpPr/>
            <p:nvPr/>
          </p:nvSpPr>
          <p:spPr>
            <a:xfrm>
              <a:off x="7134552" y="2530338"/>
              <a:ext cx="252249" cy="25224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E356D18-7A4B-233E-4FE6-C4A645E687CD}"/>
                </a:ext>
              </a:extLst>
            </p:cNvPr>
            <p:cNvSpPr/>
            <p:nvPr/>
          </p:nvSpPr>
          <p:spPr>
            <a:xfrm>
              <a:off x="8039756" y="2351661"/>
              <a:ext cx="652955" cy="6148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200" dirty="0">
                  <a:solidFill>
                    <a:schemeClr val="accent1"/>
                  </a:solidFill>
                </a:rPr>
                <a:t>OUT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DC9A53-933F-9B4A-2300-4B1193685F59}"/>
                </a:ext>
              </a:extLst>
            </p:cNvPr>
            <p:cNvSpPr/>
            <p:nvPr/>
          </p:nvSpPr>
          <p:spPr>
            <a:xfrm>
              <a:off x="9345666" y="2351661"/>
              <a:ext cx="652955" cy="6148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200" dirty="0">
                  <a:solidFill>
                    <a:schemeClr val="accent1"/>
                  </a:solidFill>
                </a:rPr>
                <a:t>RET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D29E388-9509-06D5-8113-FFD70AB16D17}"/>
                </a:ext>
              </a:extLst>
            </p:cNvPr>
            <p:cNvSpPr/>
            <p:nvPr/>
          </p:nvSpPr>
          <p:spPr>
            <a:xfrm>
              <a:off x="8692712" y="1444883"/>
              <a:ext cx="652955" cy="6148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200" dirty="0"/>
                <a:t>CRp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727C3DF-6649-C1AA-C654-0AC56E7FA441}"/>
                </a:ext>
              </a:extLst>
            </p:cNvPr>
            <p:cNvSpPr/>
            <p:nvPr/>
          </p:nvSpPr>
          <p:spPr>
            <a:xfrm>
              <a:off x="8692711" y="3101454"/>
              <a:ext cx="652955" cy="6148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200" dirty="0"/>
                <a:t>CRf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11B6DE-B4CC-5E8C-3D7C-DC152C9978C6}"/>
                </a:ext>
              </a:extLst>
            </p:cNvPr>
            <p:cNvSpPr/>
            <p:nvPr/>
          </p:nvSpPr>
          <p:spPr>
            <a:xfrm>
              <a:off x="10512315" y="2351661"/>
              <a:ext cx="652955" cy="61485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200" dirty="0"/>
                <a:t>END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E99809-82AC-31CD-B6C0-A9C6A04EFC9E}"/>
                </a:ext>
              </a:extLst>
            </p:cNvPr>
            <p:cNvSpPr/>
            <p:nvPr/>
          </p:nvSpPr>
          <p:spPr>
            <a:xfrm>
              <a:off x="10712667" y="3590185"/>
              <a:ext cx="252249" cy="25224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ADD2D3E-35B2-4515-D302-B4F51319294D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7386801" y="2656463"/>
              <a:ext cx="652955" cy="2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447D420-C56A-9981-2E27-011FADF4C0F9}"/>
                </a:ext>
              </a:extLst>
            </p:cNvPr>
            <p:cNvCxnSpPr>
              <a:stCxn id="5" idx="5"/>
              <a:endCxn id="6" idx="3"/>
            </p:cNvCxnSpPr>
            <p:nvPr/>
          </p:nvCxnSpPr>
          <p:spPr>
            <a:xfrm>
              <a:off x="8597088" y="2876473"/>
              <a:ext cx="844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19A51B5-1408-91A8-8C63-1134774047AC}"/>
                </a:ext>
              </a:extLst>
            </p:cNvPr>
            <p:cNvCxnSpPr>
              <a:stCxn id="6" idx="1"/>
              <a:endCxn id="5" idx="7"/>
            </p:cNvCxnSpPr>
            <p:nvPr/>
          </p:nvCxnSpPr>
          <p:spPr>
            <a:xfrm flipH="1">
              <a:off x="8597088" y="2441705"/>
              <a:ext cx="844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EA5F04D-EF37-F540-5607-FA912773DDC0}"/>
                </a:ext>
              </a:extLst>
            </p:cNvPr>
            <p:cNvCxnSpPr>
              <a:cxnSpLocks/>
              <a:stCxn id="6" idx="0"/>
              <a:endCxn id="7" idx="5"/>
            </p:cNvCxnSpPr>
            <p:nvPr/>
          </p:nvCxnSpPr>
          <p:spPr>
            <a:xfrm flipH="1" flipV="1">
              <a:off x="9250044" y="1969695"/>
              <a:ext cx="422100" cy="381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138657-3B5C-07AD-4921-F9A7158E4F23}"/>
                </a:ext>
              </a:extLst>
            </p:cNvPr>
            <p:cNvCxnSpPr>
              <a:stCxn id="7" idx="3"/>
              <a:endCxn id="5" idx="0"/>
            </p:cNvCxnSpPr>
            <p:nvPr/>
          </p:nvCxnSpPr>
          <p:spPr>
            <a:xfrm flipH="1">
              <a:off x="8366234" y="1969695"/>
              <a:ext cx="422101" cy="381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BE8288D-A57E-4F74-BBE8-E18693B535D2}"/>
                </a:ext>
              </a:extLst>
            </p:cNvPr>
            <p:cNvCxnSpPr>
              <a:cxnSpLocks/>
              <a:stCxn id="6" idx="4"/>
              <a:endCxn id="8" idx="6"/>
            </p:cNvCxnSpPr>
            <p:nvPr/>
          </p:nvCxnSpPr>
          <p:spPr>
            <a:xfrm flipH="1">
              <a:off x="9345666" y="2966517"/>
              <a:ext cx="326478" cy="442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12E9D52-77DE-7BD6-62A5-B0334DF75EDF}"/>
                </a:ext>
              </a:extLst>
            </p:cNvPr>
            <p:cNvCxnSpPr>
              <a:stCxn id="8" idx="2"/>
              <a:endCxn id="5" idx="4"/>
            </p:cNvCxnSpPr>
            <p:nvPr/>
          </p:nvCxnSpPr>
          <p:spPr>
            <a:xfrm flipH="1" flipV="1">
              <a:off x="8366234" y="2966517"/>
              <a:ext cx="326477" cy="442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98F0E92-87AF-D925-C732-1D829B9EA0ED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>
              <a:off x="9998621" y="2659089"/>
              <a:ext cx="5136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3729ED5-8DC7-2089-B9D8-5570593E2608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 flipH="1">
              <a:off x="10838792" y="2966517"/>
              <a:ext cx="1" cy="6236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B27D29C-0A8D-4BBA-8F5D-A26C80C1F653}"/>
              </a:ext>
            </a:extLst>
          </p:cNvPr>
          <p:cNvSpPr txBox="1"/>
          <p:nvPr/>
        </p:nvSpPr>
        <p:spPr>
          <a:xfrm>
            <a:off x="7861081" y="1532709"/>
            <a:ext cx="279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Sequential Logic Transitions</a:t>
            </a:r>
          </a:p>
        </p:txBody>
      </p:sp>
    </p:spTree>
    <p:extLst>
      <p:ext uri="{BB962C8B-B14F-4D97-AF65-F5344CB8AC3E}">
        <p14:creationId xmlns:p14="http://schemas.microsoft.com/office/powerpoint/2010/main" val="418081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70A7-DF4F-1484-FCF0-1A89F9B0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CP Model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AFA319-CC80-3803-EAB4-5BCA37F247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GB" b="1" dirty="0"/>
                  <a:t>Battery &amp; Capacity</a:t>
                </a:r>
                <a:endParaRPr lang="en-GB" dirty="0"/>
              </a:p>
              <a:p>
                <a:pPr>
                  <a:lnSpc>
                    <a:spcPct val="120000"/>
                  </a:lnSpc>
                </a:pPr>
                <a:r>
                  <a:rPr lang="en-GB" dirty="0"/>
                  <a:t>State of Charge (SOC):</a:t>
                </a:r>
                <a:br>
                  <a:rPr lang="en-GB" dirty="0"/>
                </a:br>
                <a:r>
                  <a:rPr lang="en-GB" dirty="0"/>
                  <a:t>• Initial SOC = full (150 km)</a:t>
                </a:r>
                <a:br>
                  <a:rPr lang="en-GB" dirty="0"/>
                </a:br>
                <a:r>
                  <a:rPr lang="en-GB" dirty="0"/>
                  <a:t>• –28 km per trip (OUT or RET)</a:t>
                </a:r>
                <a:br>
                  <a:rPr lang="en-GB" dirty="0"/>
                </a:br>
                <a:r>
                  <a:rPr lang="en-GB" dirty="0"/>
                  <a:t>• Recharge: +75 km per 1 h (fast), +25 km per 30 min (slow)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dirty="0"/>
                  <a:t>SOC must remain ≥ 56 km before starting an OUT trip (≥ 0 at all times)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dirty="0"/>
                  <a:t>Shuttle capacity: passengers per trip ≤ 15 seats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GB" b="1" dirty="0"/>
                  <a:t>Demand Assignment</a:t>
                </a:r>
                <a:endParaRPr lang="en-GB" dirty="0"/>
              </a:p>
              <a:p>
                <a:pPr>
                  <a:lnSpc>
                    <a:spcPct val="120000"/>
                  </a:lnSpc>
                </a:pPr>
                <a:r>
                  <a:rPr lang="en-GB" dirty="0"/>
                  <a:t>Each request assigned at most once to a corresponding OUT or RET trip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dirty="0"/>
                  <a:t>If served: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dirty="0"/>
                  <a:t>Departure must fall within [request time, request time + max wait]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dirty="0"/>
                  <a:t>And waiting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trip start – request time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dirty="0"/>
                  <a:t>If not served: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dirty="0"/>
                  <a:t>Unmet variable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waiting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0</a:t>
                </a:r>
                <a:endParaRPr lang="ar-AE" dirty="0"/>
              </a:p>
              <a:p>
                <a:pPr>
                  <a:lnSpc>
                    <a:spcPct val="120000"/>
                  </a:lnSpc>
                </a:pPr>
                <a:endParaRPr lang="en-F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AFA319-CC80-3803-EAB4-5BCA37F24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2" t="-291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61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1F25-5ADB-AC2B-9630-A78DA46E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Results I: departures allowed every 30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777B3-E33A-3A4A-6118-9C295034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Demand: 360 passengers in optimal cycles, aligned (wait time = 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23FD9-F149-FAA7-3F84-634B74278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713" y="2356249"/>
            <a:ext cx="8886574" cy="450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0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5053</TotalTime>
  <Words>1707</Words>
  <Application>Microsoft Macintosh PowerPoint</Application>
  <PresentationFormat>Widescreen</PresentationFormat>
  <Paragraphs>564</Paragraphs>
  <Slides>40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MOB-AUTO² Autonomous Shuttle Optimization</vt:lpstr>
      <vt:lpstr>Project Overview</vt:lpstr>
      <vt:lpstr>Project Overview</vt:lpstr>
      <vt:lpstr>Shuttle Operation Parameters</vt:lpstr>
      <vt:lpstr>Integration of DCM and CP Optimization</vt:lpstr>
      <vt:lpstr>CP Model Framework</vt:lpstr>
      <vt:lpstr>CP Model Decision Variables</vt:lpstr>
      <vt:lpstr>CP Model Constraints</vt:lpstr>
      <vt:lpstr>Results I: departures allowed every 30 min</vt:lpstr>
      <vt:lpstr>Results I: departures allowed every 15 min</vt:lpstr>
      <vt:lpstr>Solver Convergence Across Granularities</vt:lpstr>
      <vt:lpstr>Results II: Scenarios (120 requests, 10-min)</vt:lpstr>
      <vt:lpstr>Results II: Scenarios (120 requests, 10-min)</vt:lpstr>
      <vt:lpstr>Results III: Continuous demand</vt:lpstr>
      <vt:lpstr>Results III: Continuous demand</vt:lpstr>
      <vt:lpstr>Results III: Continuous demand</vt:lpstr>
      <vt:lpstr>Decomposition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Coupling and Iteration – Master problem</vt:lpstr>
      <vt:lpstr>Subproblem Relaxation - Granularity</vt:lpstr>
      <vt:lpstr>Subproblem Relaxation - Charging</vt:lpstr>
      <vt:lpstr>Coupling and Interaction - Subproblem</vt:lpstr>
      <vt:lpstr>Conclusion /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Fabio SARTORI VIEIRA</dc:creator>
  <cp:lastModifiedBy>Fabio SARTORI VIEIRA</cp:lastModifiedBy>
  <cp:revision>8</cp:revision>
  <dcterms:created xsi:type="dcterms:W3CDTF">2025-08-19T09:28:34Z</dcterms:created>
  <dcterms:modified xsi:type="dcterms:W3CDTF">2025-08-28T09:05:28Z</dcterms:modified>
</cp:coreProperties>
</file>