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3D93C5A-70BF-43E1-85D9-3678CDE91AE3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D515E6D-F9EB-4008-A155-83C19BA3851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20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3C5A-70BF-43E1-85D9-3678CDE91AE3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E6D-F9EB-4008-A155-83C19BA38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2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3C5A-70BF-43E1-85D9-3678CDE91AE3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E6D-F9EB-4008-A155-83C19BA3851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39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3C5A-70BF-43E1-85D9-3678CDE91AE3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E6D-F9EB-4008-A155-83C19BA385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106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3C5A-70BF-43E1-85D9-3678CDE91AE3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E6D-F9EB-4008-A155-83C19BA38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2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3C5A-70BF-43E1-85D9-3678CDE91AE3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E6D-F9EB-4008-A155-83C19BA385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311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3C5A-70BF-43E1-85D9-3678CDE91AE3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E6D-F9EB-4008-A155-83C19BA3851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152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3C5A-70BF-43E1-85D9-3678CDE91AE3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E6D-F9EB-4008-A155-83C19BA3851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849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3C5A-70BF-43E1-85D9-3678CDE91AE3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E6D-F9EB-4008-A155-83C19BA3851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5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3C5A-70BF-43E1-85D9-3678CDE91AE3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E6D-F9EB-4008-A155-83C19BA38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5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3C5A-70BF-43E1-85D9-3678CDE91AE3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E6D-F9EB-4008-A155-83C19BA3851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82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3C5A-70BF-43E1-85D9-3678CDE91AE3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E6D-F9EB-4008-A155-83C19BA38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0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3C5A-70BF-43E1-85D9-3678CDE91AE3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E6D-F9EB-4008-A155-83C19BA3851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78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3C5A-70BF-43E1-85D9-3678CDE91AE3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E6D-F9EB-4008-A155-83C19BA3851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49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3C5A-70BF-43E1-85D9-3678CDE91AE3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E6D-F9EB-4008-A155-83C19BA38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3C5A-70BF-43E1-85D9-3678CDE91AE3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E6D-F9EB-4008-A155-83C19BA3851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89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3C5A-70BF-43E1-85D9-3678CDE91AE3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E6D-F9EB-4008-A155-83C19BA38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6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D93C5A-70BF-43E1-85D9-3678CDE91AE3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515E6D-F9EB-4008-A155-83C19BA38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7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oronto.ca/city-government/data-research-maps/open-data/open-data-catalogu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Finding Best Location for Seafood Restaurants in Toronto</a:t>
            </a: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Applied Data Science Capstone</a:t>
            </a:r>
          </a:p>
          <a:p>
            <a:r>
              <a:rPr lang="en-US" sz="1800" dirty="0"/>
              <a:t>IBM Data Science Professional Certification</a:t>
            </a:r>
          </a:p>
          <a:p>
            <a:r>
              <a:rPr lang="en-US" sz="1800" dirty="0" err="1" smtClean="0"/>
              <a:t>Farnoosh</a:t>
            </a:r>
            <a:r>
              <a:rPr lang="en-US" sz="1800" dirty="0" smtClean="0"/>
              <a:t> </a:t>
            </a:r>
            <a:r>
              <a:rPr lang="en-US" sz="1800" dirty="0" err="1" smtClean="0"/>
              <a:t>Shirani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Business Problem</a:t>
            </a:r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best location for opening seafood restaurant in Toronto.</a:t>
            </a:r>
          </a:p>
          <a:p>
            <a:pPr marL="0" indent="0">
              <a:buNone/>
            </a:pPr>
            <a:r>
              <a:rPr lang="en-IN" dirty="0" smtClean="0"/>
              <a:t>Finding </a:t>
            </a:r>
            <a:r>
              <a:rPr lang="en-IN" dirty="0"/>
              <a:t>optimal place to start a restaurant would greatly increase the likelihood of the restaurant </a:t>
            </a:r>
            <a:r>
              <a:rPr lang="en-IN" dirty="0" smtClean="0"/>
              <a:t>succeeding especially in this competitive era.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3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Data</a:t>
            </a:r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Scrape the Wikipedia </a:t>
            </a:r>
            <a:r>
              <a:rPr lang="en-IN" sz="1800" dirty="0" smtClean="0"/>
              <a:t>page: </a:t>
            </a:r>
            <a:r>
              <a:rPr lang="en-IN" sz="1800" u="sng" dirty="0" smtClean="0">
                <a:hlinkClick r:id="rId2"/>
              </a:rPr>
              <a:t>https</a:t>
            </a:r>
            <a:r>
              <a:rPr lang="en-IN" sz="1800" u="sng" dirty="0">
                <a:hlinkClick r:id="rId2"/>
              </a:rPr>
              <a:t>://en.wikipedia.org/wiki/List_of_postal_codes_of_Canada:_</a:t>
            </a:r>
            <a:r>
              <a:rPr lang="en-IN" sz="1800" u="sng" dirty="0" smtClean="0">
                <a:hlinkClick r:id="rId2"/>
              </a:rPr>
              <a:t>M</a:t>
            </a:r>
            <a:endParaRPr lang="en-IN" sz="1800" dirty="0"/>
          </a:p>
          <a:p>
            <a:r>
              <a:rPr lang="en-IN" sz="1800" dirty="0"/>
              <a:t>a link to a CSV file that has the geographical coordinates of each postal code: </a:t>
            </a:r>
            <a:r>
              <a:rPr lang="en-IN" sz="1800" u="sng" dirty="0">
                <a:hlinkClick r:id="rId3"/>
              </a:rPr>
              <a:t>http://</a:t>
            </a:r>
            <a:r>
              <a:rPr lang="en-IN" sz="1800" u="sng" dirty="0" smtClean="0">
                <a:hlinkClick r:id="rId3"/>
              </a:rPr>
              <a:t>cocl.us/Geospatial_data</a:t>
            </a:r>
            <a:endParaRPr lang="en-IN" sz="1800" u="sng" dirty="0" smtClean="0"/>
          </a:p>
          <a:p>
            <a:r>
              <a:rPr lang="en-IN" sz="1800" dirty="0"/>
              <a:t>Finding restaurants in each neighbourhood of Toronto using Foursquare API</a:t>
            </a:r>
            <a:r>
              <a:rPr lang="en-IN" sz="1800" dirty="0" smtClean="0"/>
              <a:t>. </a:t>
            </a:r>
          </a:p>
          <a:p>
            <a:r>
              <a:rPr lang="en-IN" sz="1800" dirty="0" smtClean="0"/>
              <a:t>The </a:t>
            </a:r>
            <a:r>
              <a:rPr lang="en-IN" sz="1800" dirty="0"/>
              <a:t>population and income distribution of each </a:t>
            </a:r>
            <a:r>
              <a:rPr lang="en-IN" sz="1800" dirty="0" smtClean="0"/>
              <a:t>neighbourhood:  </a:t>
            </a:r>
            <a:br>
              <a:rPr lang="en-IN" sz="1800" dirty="0" smtClean="0"/>
            </a:br>
            <a:r>
              <a:rPr lang="en-IN" sz="1800" u="sng" dirty="0" smtClean="0">
                <a:hlinkClick r:id="rId4"/>
              </a:rPr>
              <a:t>https</a:t>
            </a:r>
            <a:r>
              <a:rPr lang="en-IN" sz="1800" u="sng" dirty="0">
                <a:hlinkClick r:id="rId4"/>
              </a:rPr>
              <a:t>://www.toronto.ca/city-government/data-research-maps/open-data/open-data-catalogue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8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>
                <a:solidFill>
                  <a:schemeClr val="accent5">
                    <a:lumMod val="50000"/>
                  </a:schemeClr>
                </a:solidFill>
              </a:rPr>
              <a:t>Location of all restaurants in Toronto</a:t>
            </a:r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341" y="2458995"/>
            <a:ext cx="6870355" cy="373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6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501576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>
                <a:solidFill>
                  <a:schemeClr val="accent5">
                    <a:lumMod val="50000"/>
                  </a:schemeClr>
                </a:solidFill>
              </a:rPr>
              <a:t>Location of all </a:t>
            </a:r>
            <a:r>
              <a:rPr lang="en-IN" sz="3200" b="1" dirty="0" smtClean="0">
                <a:solidFill>
                  <a:schemeClr val="accent5">
                    <a:lumMod val="50000"/>
                  </a:schemeClr>
                </a:solidFill>
              </a:rPr>
              <a:t>Seafood </a:t>
            </a:r>
            <a:r>
              <a:rPr lang="en-IN" sz="3200" b="1" dirty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en-IN" sz="3200" b="1" dirty="0" smtClean="0">
                <a:solidFill>
                  <a:schemeClr val="accent5">
                    <a:lumMod val="50000"/>
                  </a:schemeClr>
                </a:solidFill>
              </a:rPr>
              <a:t>estaurants </a:t>
            </a:r>
            <a:r>
              <a:rPr lang="en-IN" sz="3200" b="1" dirty="0">
                <a:solidFill>
                  <a:schemeClr val="accent5">
                    <a:lumMod val="50000"/>
                  </a:schemeClr>
                </a:solidFill>
              </a:rPr>
              <a:t>in Toronto</a:t>
            </a:r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984" y="2483709"/>
            <a:ext cx="6450228" cy="373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3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69775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>
                <a:solidFill>
                  <a:schemeClr val="accent5">
                    <a:lumMod val="50000"/>
                  </a:schemeClr>
                </a:solidFill>
              </a:rPr>
              <a:t>The relation of income distribution and the percent of people in each borough</a:t>
            </a:r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125" y="3068638"/>
            <a:ext cx="86677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9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782136"/>
            <a:ext cx="4809069" cy="576262"/>
          </a:xfrm>
        </p:spPr>
        <p:txBody>
          <a:bodyPr/>
          <a:lstStyle/>
          <a:p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Population of each neighbourhood in three borough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0735" y="780306"/>
            <a:ext cx="4718304" cy="576262"/>
          </a:xfrm>
        </p:spPr>
        <p:txBody>
          <a:bodyPr/>
          <a:lstStyle/>
          <a:p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</a:rPr>
              <a:t>umber 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of restaurants in </a:t>
            </a:r>
            <a:r>
              <a:rPr lang="en-IN" sz="2400" b="1" dirty="0" err="1">
                <a:solidFill>
                  <a:schemeClr val="accent5">
                    <a:lumMod val="50000"/>
                  </a:schemeClr>
                </a:solidFill>
              </a:rPr>
              <a:t>Etobicoke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</a:rPr>
              <a:t> borough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3"/>
          <p:cNvPicPr>
            <a:picLocks noGrp="1"/>
          </p:cNvPicPr>
          <p:nvPr>
            <p:ph sz="half" idx="2"/>
          </p:nvPr>
        </p:nvPicPr>
        <p:blipFill rotWithShape="1">
          <a:blip r:embed="rId2"/>
          <a:srcRect b="31383"/>
          <a:stretch/>
        </p:blipFill>
        <p:spPr bwMode="auto">
          <a:xfrm>
            <a:off x="1371601" y="1538029"/>
            <a:ext cx="5019134" cy="46403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390735" y="1538029"/>
            <a:ext cx="4718304" cy="464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9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Conclusion</a:t>
            </a:r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According to the analysis and discussion, I suggest Cloverdale, Islington, Martin Grove, Princess Gardens, West Deane Park.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31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167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Finding Best Location for Seafood Restaurants in Toronto</vt:lpstr>
      <vt:lpstr>Business Problem</vt:lpstr>
      <vt:lpstr>Data</vt:lpstr>
      <vt:lpstr>Location of all restaurants in Toronto</vt:lpstr>
      <vt:lpstr>Location of all Seafood Restaurants in Toronto</vt:lpstr>
      <vt:lpstr>The relation of income distribution and the percent of people in each borough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Best Location for Seafood Restaurants in Toronto</dc:title>
  <dc:creator>Windows User</dc:creator>
  <cp:lastModifiedBy>Windows User</cp:lastModifiedBy>
  <cp:revision>7</cp:revision>
  <dcterms:created xsi:type="dcterms:W3CDTF">2021-01-11T02:59:32Z</dcterms:created>
  <dcterms:modified xsi:type="dcterms:W3CDTF">2021-01-11T03:25:06Z</dcterms:modified>
</cp:coreProperties>
</file>