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3" r:id="rId3"/>
  </p:sldMasterIdLst>
  <p:notesMasterIdLst>
    <p:notesMasterId r:id="rId30"/>
  </p:notesMasterIdLst>
  <p:handoutMasterIdLst>
    <p:handoutMasterId r:id="rId31"/>
  </p:handoutMasterIdLst>
  <p:sldIdLst>
    <p:sldId id="282" r:id="rId4"/>
    <p:sldId id="396" r:id="rId5"/>
    <p:sldId id="379" r:id="rId6"/>
    <p:sldId id="338" r:id="rId7"/>
    <p:sldId id="355" r:id="rId8"/>
    <p:sldId id="403" r:id="rId9"/>
    <p:sldId id="341" r:id="rId10"/>
    <p:sldId id="399" r:id="rId11"/>
    <p:sldId id="385" r:id="rId12"/>
    <p:sldId id="400" r:id="rId13"/>
    <p:sldId id="384" r:id="rId14"/>
    <p:sldId id="389" r:id="rId15"/>
    <p:sldId id="393" r:id="rId16"/>
    <p:sldId id="394" r:id="rId17"/>
    <p:sldId id="395" r:id="rId18"/>
    <p:sldId id="391" r:id="rId19"/>
    <p:sldId id="342" r:id="rId20"/>
    <p:sldId id="398" r:id="rId21"/>
    <p:sldId id="387" r:id="rId22"/>
    <p:sldId id="392" r:id="rId23"/>
    <p:sldId id="339" r:id="rId24"/>
    <p:sldId id="401" r:id="rId25"/>
    <p:sldId id="402" r:id="rId26"/>
    <p:sldId id="374" r:id="rId27"/>
    <p:sldId id="350" r:id="rId28"/>
    <p:sldId id="35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F6F6F6"/>
    <a:srgbClr val="000000"/>
    <a:srgbClr val="FFCBC0"/>
    <a:srgbClr val="ECDBD8"/>
    <a:srgbClr val="E7B7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p:normalViewPr>
    <p:restoredLeft sz="20551" autoAdjust="0"/>
    <p:restoredTop sz="94801" autoAdjust="0"/>
  </p:normalViewPr>
  <p:slideViewPr>
    <p:cSldViewPr snapToGrid="0">
      <p:cViewPr>
        <p:scale>
          <a:sx n="124" d="100"/>
          <a:sy n="124" d="100"/>
        </p:scale>
        <p:origin x="-64" y="280"/>
      </p:cViewPr>
      <p:guideLst>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90" d="100"/>
          <a:sy n="90" d="100"/>
        </p:scale>
        <p:origin x="3750"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1.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6A5BF37-A56E-42DB-9FF9-AA9AE9304E5A}" type="datetime1">
              <a:rPr lang="it-IT" smtClean="0"/>
              <a:t>21/05/25</a:t>
            </a:fld>
            <a:endParaRPr lang="it-IT" dirty="0"/>
          </a:p>
        </p:txBody>
      </p:sp>
      <p:sp>
        <p:nvSpPr>
          <p:cNvPr id="4" name="Segnaposto piè di pagina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5" name="Segnaposto numero diapositiva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682C0B10-7CAE-41E4-AB02-7E8B1FF2B898}" type="slidenum">
              <a:rPr lang="it-IT" smtClean="0"/>
              <a:t>‹#›</a:t>
            </a:fld>
            <a:endParaRPr lang="it-IT"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it-IT" dirty="0"/>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E7668E-D91E-4625-BADA-3AB1DC4F98BF}" type="datetime1">
              <a:rPr lang="it-IT" smtClean="0"/>
              <a:pPr/>
              <a:t>21/05/25</a:t>
            </a:fld>
            <a:endParaRPr lang="it-IT" dirty="0"/>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it-IT" dirty="0"/>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it-IT" dirty="0"/>
              <a:t>Modifica gli stili del testo dello schema</a:t>
            </a:r>
          </a:p>
          <a:p>
            <a:pPr lvl="1" rtl="0"/>
            <a:r>
              <a:rPr lang="it-IT" dirty="0"/>
              <a:t>Secondo livello</a:t>
            </a:r>
          </a:p>
          <a:p>
            <a:pPr lvl="2" rtl="0"/>
            <a:r>
              <a:rPr lang="it-IT" dirty="0"/>
              <a:t>Terzo livello</a:t>
            </a:r>
          </a:p>
          <a:p>
            <a:pPr lvl="3" rtl="0"/>
            <a:r>
              <a:rPr lang="it-IT" dirty="0"/>
              <a:t>Quarto livello</a:t>
            </a:r>
          </a:p>
          <a:p>
            <a:pPr lvl="4" rtl="0"/>
            <a:r>
              <a:rPr lang="it-IT" dirty="0"/>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it-IT" dirty="0"/>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530193B-564F-4854-8A52-728F3FB19C85}" type="slidenum">
              <a:rPr lang="it-IT" smtClean="0"/>
              <a:t>‹#›</a:t>
            </a:fld>
            <a:endParaRPr lang="it-IT"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rtl="0"/>
            <a:fld id="{8530193B-564F-4854-8A52-728F3FB19C85}" type="slidenum">
              <a:rPr lang="it-IT" smtClean="0"/>
              <a:t>1</a:t>
            </a:fld>
            <a:endParaRPr lang="it-IT"/>
          </a:p>
        </p:txBody>
      </p:sp>
    </p:spTree>
    <p:extLst>
      <p:ext uri="{BB962C8B-B14F-4D97-AF65-F5344CB8AC3E}">
        <p14:creationId xmlns:p14="http://schemas.microsoft.com/office/powerpoint/2010/main" val="32043150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13</a:t>
            </a:fld>
            <a:endParaRPr lang="it-IT" dirty="0"/>
          </a:p>
        </p:txBody>
      </p:sp>
    </p:spTree>
    <p:extLst>
      <p:ext uri="{BB962C8B-B14F-4D97-AF65-F5344CB8AC3E}">
        <p14:creationId xmlns:p14="http://schemas.microsoft.com/office/powerpoint/2010/main" val="13679314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15</a:t>
            </a:fld>
            <a:endParaRPr lang="it-IT" dirty="0"/>
          </a:p>
        </p:txBody>
      </p:sp>
    </p:spTree>
    <p:extLst>
      <p:ext uri="{BB962C8B-B14F-4D97-AF65-F5344CB8AC3E}">
        <p14:creationId xmlns:p14="http://schemas.microsoft.com/office/powerpoint/2010/main" val="1804850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17</a:t>
            </a:fld>
            <a:endParaRPr lang="it-IT" dirty="0"/>
          </a:p>
        </p:txBody>
      </p:sp>
    </p:spTree>
    <p:extLst>
      <p:ext uri="{BB962C8B-B14F-4D97-AF65-F5344CB8AC3E}">
        <p14:creationId xmlns:p14="http://schemas.microsoft.com/office/powerpoint/2010/main" val="12696350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18</a:t>
            </a:fld>
            <a:endParaRPr lang="it-IT" dirty="0"/>
          </a:p>
        </p:txBody>
      </p:sp>
    </p:spTree>
    <p:extLst>
      <p:ext uri="{BB962C8B-B14F-4D97-AF65-F5344CB8AC3E}">
        <p14:creationId xmlns:p14="http://schemas.microsoft.com/office/powerpoint/2010/main" val="1705651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20</a:t>
            </a:fld>
            <a:endParaRPr lang="it-IT" dirty="0"/>
          </a:p>
        </p:txBody>
      </p:sp>
    </p:spTree>
    <p:extLst>
      <p:ext uri="{BB962C8B-B14F-4D97-AF65-F5344CB8AC3E}">
        <p14:creationId xmlns:p14="http://schemas.microsoft.com/office/powerpoint/2010/main" val="1201328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21</a:t>
            </a:fld>
            <a:endParaRPr lang="it-IT" dirty="0"/>
          </a:p>
        </p:txBody>
      </p:sp>
    </p:spTree>
    <p:extLst>
      <p:ext uri="{BB962C8B-B14F-4D97-AF65-F5344CB8AC3E}">
        <p14:creationId xmlns:p14="http://schemas.microsoft.com/office/powerpoint/2010/main" val="5781561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22</a:t>
            </a:fld>
            <a:endParaRPr lang="it-IT" dirty="0"/>
          </a:p>
        </p:txBody>
      </p:sp>
    </p:spTree>
    <p:extLst>
      <p:ext uri="{BB962C8B-B14F-4D97-AF65-F5344CB8AC3E}">
        <p14:creationId xmlns:p14="http://schemas.microsoft.com/office/powerpoint/2010/main" val="267971912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23</a:t>
            </a:fld>
            <a:endParaRPr lang="it-IT" dirty="0"/>
          </a:p>
        </p:txBody>
      </p:sp>
    </p:spTree>
    <p:extLst>
      <p:ext uri="{BB962C8B-B14F-4D97-AF65-F5344CB8AC3E}">
        <p14:creationId xmlns:p14="http://schemas.microsoft.com/office/powerpoint/2010/main" val="37341989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26</a:t>
            </a:fld>
            <a:endParaRPr lang="it-IT" dirty="0"/>
          </a:p>
        </p:txBody>
      </p:sp>
    </p:spTree>
    <p:extLst>
      <p:ext uri="{BB962C8B-B14F-4D97-AF65-F5344CB8AC3E}">
        <p14:creationId xmlns:p14="http://schemas.microsoft.com/office/powerpoint/2010/main" val="200279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2</a:t>
            </a:fld>
            <a:endParaRPr lang="it-IT" dirty="0"/>
          </a:p>
        </p:txBody>
      </p:sp>
    </p:spTree>
    <p:extLst>
      <p:ext uri="{BB962C8B-B14F-4D97-AF65-F5344CB8AC3E}">
        <p14:creationId xmlns:p14="http://schemas.microsoft.com/office/powerpoint/2010/main" val="2627901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3</a:t>
            </a:fld>
            <a:endParaRPr lang="it-IT" dirty="0"/>
          </a:p>
        </p:txBody>
      </p:sp>
    </p:spTree>
    <p:extLst>
      <p:ext uri="{BB962C8B-B14F-4D97-AF65-F5344CB8AC3E}">
        <p14:creationId xmlns:p14="http://schemas.microsoft.com/office/powerpoint/2010/main" val="378625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5</a:t>
            </a:fld>
            <a:endParaRPr lang="it-IT" dirty="0"/>
          </a:p>
        </p:txBody>
      </p:sp>
    </p:spTree>
    <p:extLst>
      <p:ext uri="{BB962C8B-B14F-4D97-AF65-F5344CB8AC3E}">
        <p14:creationId xmlns:p14="http://schemas.microsoft.com/office/powerpoint/2010/main" val="23690724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6</a:t>
            </a:fld>
            <a:endParaRPr lang="it-IT" dirty="0"/>
          </a:p>
        </p:txBody>
      </p:sp>
    </p:spTree>
    <p:extLst>
      <p:ext uri="{BB962C8B-B14F-4D97-AF65-F5344CB8AC3E}">
        <p14:creationId xmlns:p14="http://schemas.microsoft.com/office/powerpoint/2010/main" val="4121392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7</a:t>
            </a:fld>
            <a:endParaRPr lang="it-IT" dirty="0"/>
          </a:p>
        </p:txBody>
      </p:sp>
    </p:spTree>
    <p:extLst>
      <p:ext uri="{BB962C8B-B14F-4D97-AF65-F5344CB8AC3E}">
        <p14:creationId xmlns:p14="http://schemas.microsoft.com/office/powerpoint/2010/main" val="30406558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8</a:t>
            </a:fld>
            <a:endParaRPr lang="it-IT" dirty="0"/>
          </a:p>
        </p:txBody>
      </p:sp>
    </p:spTree>
    <p:extLst>
      <p:ext uri="{BB962C8B-B14F-4D97-AF65-F5344CB8AC3E}">
        <p14:creationId xmlns:p14="http://schemas.microsoft.com/office/powerpoint/2010/main" val="1278176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9</a:t>
            </a:fld>
            <a:endParaRPr lang="it-IT" dirty="0"/>
          </a:p>
        </p:txBody>
      </p:sp>
    </p:spTree>
    <p:extLst>
      <p:ext uri="{BB962C8B-B14F-4D97-AF65-F5344CB8AC3E}">
        <p14:creationId xmlns:p14="http://schemas.microsoft.com/office/powerpoint/2010/main" val="3624859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pPr rtl="0"/>
            <a:fld id="{8530193B-564F-4854-8A52-728F3FB19C85}" type="slidenum">
              <a:rPr lang="it-IT" smtClean="0"/>
              <a:t>10</a:t>
            </a:fld>
            <a:endParaRPr lang="it-IT" dirty="0"/>
          </a:p>
        </p:txBody>
      </p:sp>
    </p:spTree>
    <p:extLst>
      <p:ext uri="{BB962C8B-B14F-4D97-AF65-F5344CB8AC3E}">
        <p14:creationId xmlns:p14="http://schemas.microsoft.com/office/powerpoint/2010/main" val="3872009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rtl="0"/>
            <a:r>
              <a:rPr lang="it-IT"/>
              <a:t>Relatore: Chiar.mo Prof Ugo Faraguna                                                                                                     Candidata: Viola Bartelloni</a:t>
            </a:r>
            <a:endParaRPr lang="it-IT" dirty="0"/>
          </a:p>
        </p:txBody>
      </p:sp>
      <p:sp>
        <p:nvSpPr>
          <p:cNvPr id="6" name="Slide Number Placeholder 5"/>
          <p:cNvSpPr>
            <a:spLocks noGrp="1"/>
          </p:cNvSpPr>
          <p:nvPr>
            <p:ph type="sldNum" sz="quarter" idx="12"/>
          </p:nvPr>
        </p:nvSpPr>
        <p:spPr/>
        <p:txBody>
          <a:bodyPr/>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69997650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rtl="0"/>
            <a:r>
              <a:rPr lang="it-IT"/>
              <a:t>Relatore: Chiar.mo Prof Ugo Faraguna                                                                                                     Candidata: Viola Bartelloni</a:t>
            </a:r>
            <a:endParaRPr lang="it-IT" dirty="0"/>
          </a:p>
        </p:txBody>
      </p:sp>
      <p:sp>
        <p:nvSpPr>
          <p:cNvPr id="6" name="Slide Number Placeholder 5"/>
          <p:cNvSpPr>
            <a:spLocks noGrp="1"/>
          </p:cNvSpPr>
          <p:nvPr>
            <p:ph type="sldNum" sz="quarter" idx="12"/>
          </p:nvPr>
        </p:nvSpPr>
        <p:spPr/>
        <p:txBody>
          <a:bodyPr/>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32030685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rtl="0"/>
            <a:r>
              <a:rPr lang="it-IT"/>
              <a:t>Relatore: Chiar.mo Prof Ugo Faraguna                                                                                                     Candidata: Viola Bartelloni</a:t>
            </a:r>
            <a:endParaRPr lang="it-IT" dirty="0"/>
          </a:p>
        </p:txBody>
      </p:sp>
      <p:sp>
        <p:nvSpPr>
          <p:cNvPr id="6" name="Slide Number Placeholder 5"/>
          <p:cNvSpPr>
            <a:spLocks noGrp="1"/>
          </p:cNvSpPr>
          <p:nvPr>
            <p:ph type="sldNum" sz="quarter" idx="12"/>
          </p:nvPr>
        </p:nvSpPr>
        <p:spPr/>
        <p:txBody>
          <a:bodyPr/>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98681846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Diapositiva titolo">
    <p:spTree>
      <p:nvGrpSpPr>
        <p:cNvPr id="1" name=""/>
        <p:cNvGrpSpPr/>
        <p:nvPr/>
      </p:nvGrpSpPr>
      <p:grpSpPr>
        <a:xfrm>
          <a:off x="0" y="0"/>
          <a:ext cx="0" cy="0"/>
          <a:chOff x="0" y="0"/>
          <a:chExt cx="0" cy="0"/>
        </a:xfrm>
      </p:grpSpPr>
      <p:sp>
        <p:nvSpPr>
          <p:cNvPr id="21" name="Segnaposto immagine 20">
            <a:extLst>
              <a:ext uri="{FF2B5EF4-FFF2-40B4-BE49-F238E27FC236}">
                <a16:creationId xmlns:a16="http://schemas.microsoft.com/office/drawing/2014/main" id="{9A70B137-2503-4803-9F56-620A586FA494}"/>
              </a:ext>
            </a:extLst>
          </p:cNvPr>
          <p:cNvSpPr>
            <a:spLocks noGrp="1"/>
          </p:cNvSpPr>
          <p:nvPr>
            <p:ph type="pic" sz="quarter" idx="10" hasCustomPrompt="1"/>
          </p:nvPr>
        </p:nvSpPr>
        <p:spPr>
          <a:xfrm>
            <a:off x="1" y="0"/>
            <a:ext cx="10655455" cy="6858000"/>
          </a:xfrm>
          <a:custGeom>
            <a:avLst/>
            <a:gdLst>
              <a:gd name="connsiteX0" fmla="*/ 8526285 w 10655455"/>
              <a:gd name="connsiteY0" fmla="*/ 6283111 h 6858000"/>
              <a:gd name="connsiteX1" fmla="*/ 10157124 w 10655455"/>
              <a:gd name="connsiteY1" fmla="*/ 6283111 h 6858000"/>
              <a:gd name="connsiteX2" fmla="*/ 10407209 w 10655455"/>
              <a:gd name="connsiteY2" fmla="*/ 6430504 h 6858000"/>
              <a:gd name="connsiteX3" fmla="*/ 10606716 w 10655455"/>
              <a:gd name="connsiteY3" fmla="*/ 6774068 h 6858000"/>
              <a:gd name="connsiteX4" fmla="*/ 10655455 w 10655455"/>
              <a:gd name="connsiteY4" fmla="*/ 6858000 h 6858000"/>
              <a:gd name="connsiteX5" fmla="*/ 8025501 w 10655455"/>
              <a:gd name="connsiteY5" fmla="*/ 6858000 h 6858000"/>
              <a:gd name="connsiteX6" fmla="*/ 8129453 w 10655455"/>
              <a:gd name="connsiteY6" fmla="*/ 6678214 h 6858000"/>
              <a:gd name="connsiteX7" fmla="*/ 8272677 w 10655455"/>
              <a:gd name="connsiteY7" fmla="*/ 6430504 h 6858000"/>
              <a:gd name="connsiteX8" fmla="*/ 8526285 w 10655455"/>
              <a:gd name="connsiteY8" fmla="*/ 6283111 h 6858000"/>
              <a:gd name="connsiteX9" fmla="*/ 8508611 w 10655455"/>
              <a:gd name="connsiteY9" fmla="*/ 4776272 h 6858000"/>
              <a:gd name="connsiteX10" fmla="*/ 9153763 w 10655455"/>
              <a:gd name="connsiteY10" fmla="*/ 4776272 h 6858000"/>
              <a:gd name="connsiteX11" fmla="*/ 9252696 w 10655455"/>
              <a:gd name="connsiteY11" fmla="*/ 4834580 h 6858000"/>
              <a:gd name="connsiteX12" fmla="*/ 9575969 w 10655455"/>
              <a:gd name="connsiteY12" fmla="*/ 5391278 h 6858000"/>
              <a:gd name="connsiteX13" fmla="*/ 9575969 w 10655455"/>
              <a:gd name="connsiteY13" fmla="*/ 5505116 h 6858000"/>
              <a:gd name="connsiteX14" fmla="*/ 9252696 w 10655455"/>
              <a:gd name="connsiteY14" fmla="*/ 6061815 h 6858000"/>
              <a:gd name="connsiteX15" fmla="*/ 9153763 w 10655455"/>
              <a:gd name="connsiteY15" fmla="*/ 6120122 h 6858000"/>
              <a:gd name="connsiteX16" fmla="*/ 8508611 w 10655455"/>
              <a:gd name="connsiteY16" fmla="*/ 6120122 h 6858000"/>
              <a:gd name="connsiteX17" fmla="*/ 8408284 w 10655455"/>
              <a:gd name="connsiteY17" fmla="*/ 6061815 h 6858000"/>
              <a:gd name="connsiteX18" fmla="*/ 8086404 w 10655455"/>
              <a:gd name="connsiteY18" fmla="*/ 5505116 h 6858000"/>
              <a:gd name="connsiteX19" fmla="*/ 8086404 w 10655455"/>
              <a:gd name="connsiteY19" fmla="*/ 5391278 h 6858000"/>
              <a:gd name="connsiteX20" fmla="*/ 8408284 w 10655455"/>
              <a:gd name="connsiteY20" fmla="*/ 4834580 h 6858000"/>
              <a:gd name="connsiteX21" fmla="*/ 8508611 w 10655455"/>
              <a:gd name="connsiteY21" fmla="*/ 4776272 h 6858000"/>
              <a:gd name="connsiteX22" fmla="*/ 8438383 w 10655455"/>
              <a:gd name="connsiteY22" fmla="*/ 4182594 h 6858000"/>
              <a:gd name="connsiteX23" fmla="*/ 8671249 w 10655455"/>
              <a:gd name="connsiteY23" fmla="*/ 4182594 h 6858000"/>
              <a:gd name="connsiteX24" fmla="*/ 8706958 w 10655455"/>
              <a:gd name="connsiteY24" fmla="*/ 4203640 h 6858000"/>
              <a:gd name="connsiteX25" fmla="*/ 8823642 w 10655455"/>
              <a:gd name="connsiteY25" fmla="*/ 4404579 h 6858000"/>
              <a:gd name="connsiteX26" fmla="*/ 8823642 w 10655455"/>
              <a:gd name="connsiteY26" fmla="*/ 4445668 h 6858000"/>
              <a:gd name="connsiteX27" fmla="*/ 8706958 w 10655455"/>
              <a:gd name="connsiteY27" fmla="*/ 4646606 h 6858000"/>
              <a:gd name="connsiteX28" fmla="*/ 8671249 w 10655455"/>
              <a:gd name="connsiteY28" fmla="*/ 4667652 h 6858000"/>
              <a:gd name="connsiteX29" fmla="*/ 8438383 w 10655455"/>
              <a:gd name="connsiteY29" fmla="*/ 4667652 h 6858000"/>
              <a:gd name="connsiteX30" fmla="*/ 8402170 w 10655455"/>
              <a:gd name="connsiteY30" fmla="*/ 4646606 h 6858000"/>
              <a:gd name="connsiteX31" fmla="*/ 8285989 w 10655455"/>
              <a:gd name="connsiteY31" fmla="*/ 4445668 h 6858000"/>
              <a:gd name="connsiteX32" fmla="*/ 8285989 w 10655455"/>
              <a:gd name="connsiteY32" fmla="*/ 4404579 h 6858000"/>
              <a:gd name="connsiteX33" fmla="*/ 8402170 w 10655455"/>
              <a:gd name="connsiteY33" fmla="*/ 4203640 h 6858000"/>
              <a:gd name="connsiteX34" fmla="*/ 8438383 w 10655455"/>
              <a:gd name="connsiteY34" fmla="*/ 4182594 h 6858000"/>
              <a:gd name="connsiteX35" fmla="*/ 7678681 w 10655455"/>
              <a:gd name="connsiteY35" fmla="*/ 3459104 h 6858000"/>
              <a:gd name="connsiteX36" fmla="*/ 8119685 w 10655455"/>
              <a:gd name="connsiteY36" fmla="*/ 3459104 h 6858000"/>
              <a:gd name="connsiteX37" fmla="*/ 8187313 w 10655455"/>
              <a:gd name="connsiteY37" fmla="*/ 3498961 h 6858000"/>
              <a:gd name="connsiteX38" fmla="*/ 8408292 w 10655455"/>
              <a:gd name="connsiteY38" fmla="*/ 3879501 h 6858000"/>
              <a:gd name="connsiteX39" fmla="*/ 8408292 w 10655455"/>
              <a:gd name="connsiteY39" fmla="*/ 3957318 h 6858000"/>
              <a:gd name="connsiteX40" fmla="*/ 8187313 w 10655455"/>
              <a:gd name="connsiteY40" fmla="*/ 4337857 h 6858000"/>
              <a:gd name="connsiteX41" fmla="*/ 8119685 w 10655455"/>
              <a:gd name="connsiteY41" fmla="*/ 4377714 h 6858000"/>
              <a:gd name="connsiteX42" fmla="*/ 7678681 w 10655455"/>
              <a:gd name="connsiteY42" fmla="*/ 4377714 h 6858000"/>
              <a:gd name="connsiteX43" fmla="*/ 7610101 w 10655455"/>
              <a:gd name="connsiteY43" fmla="*/ 4337857 h 6858000"/>
              <a:gd name="connsiteX44" fmla="*/ 7390076 w 10655455"/>
              <a:gd name="connsiteY44" fmla="*/ 3957318 h 6858000"/>
              <a:gd name="connsiteX45" fmla="*/ 7390076 w 10655455"/>
              <a:gd name="connsiteY45" fmla="*/ 3879501 h 6858000"/>
              <a:gd name="connsiteX46" fmla="*/ 7610101 w 10655455"/>
              <a:gd name="connsiteY46" fmla="*/ 3498961 h 6858000"/>
              <a:gd name="connsiteX47" fmla="*/ 7678681 w 10655455"/>
              <a:gd name="connsiteY47" fmla="*/ 3459104 h 6858000"/>
              <a:gd name="connsiteX48" fmla="*/ 9108816 w 10655455"/>
              <a:gd name="connsiteY48" fmla="*/ 2082751 h 6858000"/>
              <a:gd name="connsiteX49" fmla="*/ 9876937 w 10655455"/>
              <a:gd name="connsiteY49" fmla="*/ 2082751 h 6858000"/>
              <a:gd name="connsiteX50" fmla="*/ 9994727 w 10655455"/>
              <a:gd name="connsiteY50" fmla="*/ 2152172 h 6858000"/>
              <a:gd name="connsiteX51" fmla="*/ 10379617 w 10655455"/>
              <a:gd name="connsiteY51" fmla="*/ 2814978 h 6858000"/>
              <a:gd name="connsiteX52" fmla="*/ 10379617 w 10655455"/>
              <a:gd name="connsiteY52" fmla="*/ 2950515 h 6858000"/>
              <a:gd name="connsiteX53" fmla="*/ 9994727 w 10655455"/>
              <a:gd name="connsiteY53" fmla="*/ 3613321 h 6858000"/>
              <a:gd name="connsiteX54" fmla="*/ 9876937 w 10655455"/>
              <a:gd name="connsiteY54" fmla="*/ 3682742 h 6858000"/>
              <a:gd name="connsiteX55" fmla="*/ 9108816 w 10655455"/>
              <a:gd name="connsiteY55" fmla="*/ 3682742 h 6858000"/>
              <a:gd name="connsiteX56" fmla="*/ 8989367 w 10655455"/>
              <a:gd name="connsiteY56" fmla="*/ 3613321 h 6858000"/>
              <a:gd name="connsiteX57" fmla="*/ 8606137 w 10655455"/>
              <a:gd name="connsiteY57" fmla="*/ 2950515 h 6858000"/>
              <a:gd name="connsiteX58" fmla="*/ 8606137 w 10655455"/>
              <a:gd name="connsiteY58" fmla="*/ 2814978 h 6858000"/>
              <a:gd name="connsiteX59" fmla="*/ 8989367 w 10655455"/>
              <a:gd name="connsiteY59" fmla="*/ 2152172 h 6858000"/>
              <a:gd name="connsiteX60" fmla="*/ 9108816 w 10655455"/>
              <a:gd name="connsiteY60" fmla="*/ 2082751 h 6858000"/>
              <a:gd name="connsiteX61" fmla="*/ 1321854 w 10655455"/>
              <a:gd name="connsiteY61" fmla="*/ 2071857 h 6858000"/>
              <a:gd name="connsiteX62" fmla="*/ 5365317 w 10655455"/>
              <a:gd name="connsiteY62" fmla="*/ 2071857 h 6858000"/>
              <a:gd name="connsiteX63" fmla="*/ 5985373 w 10655455"/>
              <a:gd name="connsiteY63" fmla="*/ 2437296 h 6858000"/>
              <a:gd name="connsiteX64" fmla="*/ 8011470 w 10655455"/>
              <a:gd name="connsiteY64" fmla="*/ 5926372 h 6858000"/>
              <a:gd name="connsiteX65" fmla="*/ 8011470 w 10655455"/>
              <a:gd name="connsiteY65" fmla="*/ 6639850 h 6858000"/>
              <a:gd name="connsiteX66" fmla="*/ 7904625 w 10655455"/>
              <a:gd name="connsiteY66" fmla="*/ 6823844 h 6858000"/>
              <a:gd name="connsiteX67" fmla="*/ 7884791 w 10655455"/>
              <a:gd name="connsiteY67" fmla="*/ 6858000 h 6858000"/>
              <a:gd name="connsiteX68" fmla="*/ 0 w 10655455"/>
              <a:gd name="connsiteY68" fmla="*/ 6858000 h 6858000"/>
              <a:gd name="connsiteX69" fmla="*/ 0 w 10655455"/>
              <a:gd name="connsiteY69" fmla="*/ 3635967 h 6858000"/>
              <a:gd name="connsiteX70" fmla="*/ 27177 w 10655455"/>
              <a:gd name="connsiteY70" fmla="*/ 3588964 h 6858000"/>
              <a:gd name="connsiteX71" fmla="*/ 693065 w 10655455"/>
              <a:gd name="connsiteY71" fmla="*/ 2437296 h 6858000"/>
              <a:gd name="connsiteX72" fmla="*/ 1321854 w 10655455"/>
              <a:gd name="connsiteY72" fmla="*/ 2071857 h 6858000"/>
              <a:gd name="connsiteX73" fmla="*/ 6786399 w 10655455"/>
              <a:gd name="connsiteY73" fmla="*/ 753840 h 6858000"/>
              <a:gd name="connsiteX74" fmla="*/ 8025968 w 10655455"/>
              <a:gd name="connsiteY74" fmla="*/ 753840 h 6858000"/>
              <a:gd name="connsiteX75" fmla="*/ 8216053 w 10655455"/>
              <a:gd name="connsiteY75" fmla="*/ 865869 h 6858000"/>
              <a:gd name="connsiteX76" fmla="*/ 8837177 w 10655455"/>
              <a:gd name="connsiteY76" fmla="*/ 1935484 h 6858000"/>
              <a:gd name="connsiteX77" fmla="*/ 8837177 w 10655455"/>
              <a:gd name="connsiteY77" fmla="*/ 2154207 h 6858000"/>
              <a:gd name="connsiteX78" fmla="*/ 8216053 w 10655455"/>
              <a:gd name="connsiteY78" fmla="*/ 3223823 h 6858000"/>
              <a:gd name="connsiteX79" fmla="*/ 8025968 w 10655455"/>
              <a:gd name="connsiteY79" fmla="*/ 3335852 h 6858000"/>
              <a:gd name="connsiteX80" fmla="*/ 6786399 w 10655455"/>
              <a:gd name="connsiteY80" fmla="*/ 3335852 h 6858000"/>
              <a:gd name="connsiteX81" fmla="*/ 6593637 w 10655455"/>
              <a:gd name="connsiteY81" fmla="*/ 3223823 h 6858000"/>
              <a:gd name="connsiteX82" fmla="*/ 5975192 w 10655455"/>
              <a:gd name="connsiteY82" fmla="*/ 2154207 h 6858000"/>
              <a:gd name="connsiteX83" fmla="*/ 5975192 w 10655455"/>
              <a:gd name="connsiteY83" fmla="*/ 1935484 h 6858000"/>
              <a:gd name="connsiteX84" fmla="*/ 6593637 w 10655455"/>
              <a:gd name="connsiteY84" fmla="*/ 865869 h 6858000"/>
              <a:gd name="connsiteX85" fmla="*/ 6786399 w 10655455"/>
              <a:gd name="connsiteY85" fmla="*/ 753840 h 6858000"/>
              <a:gd name="connsiteX86" fmla="*/ 0 w 10655455"/>
              <a:gd name="connsiteY86" fmla="*/ 0 h 6858000"/>
              <a:gd name="connsiteX87" fmla="*/ 6966294 w 10655455"/>
              <a:gd name="connsiteY87" fmla="*/ 0 h 6858000"/>
              <a:gd name="connsiteX88" fmla="*/ 6852387 w 10655455"/>
              <a:gd name="connsiteY88" fmla="*/ 196155 h 6858000"/>
              <a:gd name="connsiteX89" fmla="*/ 6043321 w 10655455"/>
              <a:gd name="connsiteY89" fmla="*/ 1589421 h 6858000"/>
              <a:gd name="connsiteX90" fmla="*/ 5423265 w 10655455"/>
              <a:gd name="connsiteY90" fmla="*/ 1954861 h 6858000"/>
              <a:gd name="connsiteX91" fmla="*/ 1379802 w 10655455"/>
              <a:gd name="connsiteY91" fmla="*/ 1954861 h 6858000"/>
              <a:gd name="connsiteX92" fmla="*/ 751013 w 10655455"/>
              <a:gd name="connsiteY92" fmla="*/ 1589421 h 6858000"/>
              <a:gd name="connsiteX93" fmla="*/ 1951 w 10655455"/>
              <a:gd name="connsiteY93" fmla="*/ 293901 h 6858000"/>
              <a:gd name="connsiteX94" fmla="*/ 0 w 10655455"/>
              <a:gd name="connsiteY94" fmla="*/ 29052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10655455" h="6858000">
                <a:moveTo>
                  <a:pt x="8526285" y="6283111"/>
                </a:moveTo>
                <a:cubicBezTo>
                  <a:pt x="8526285" y="6283111"/>
                  <a:pt x="8526285" y="6283111"/>
                  <a:pt x="10157124" y="6283111"/>
                </a:cubicBezTo>
                <a:cubicBezTo>
                  <a:pt x="10259271" y="6283111"/>
                  <a:pt x="10357896" y="6339261"/>
                  <a:pt x="10407209" y="6430504"/>
                </a:cubicBezTo>
                <a:cubicBezTo>
                  <a:pt x="10407209" y="6430504"/>
                  <a:pt x="10407209" y="6430504"/>
                  <a:pt x="10606716" y="6774068"/>
                </a:cubicBezTo>
                <a:lnTo>
                  <a:pt x="10655455" y="6858000"/>
                </a:lnTo>
                <a:lnTo>
                  <a:pt x="8025501" y="6858000"/>
                </a:lnTo>
                <a:lnTo>
                  <a:pt x="8129453" y="6678214"/>
                </a:lnTo>
                <a:cubicBezTo>
                  <a:pt x="8174148" y="6600912"/>
                  <a:pt x="8221824" y="6518457"/>
                  <a:pt x="8272677" y="6430504"/>
                </a:cubicBezTo>
                <a:cubicBezTo>
                  <a:pt x="8325512" y="6339261"/>
                  <a:pt x="8420615" y="6283111"/>
                  <a:pt x="8526285" y="6283111"/>
                </a:cubicBezTo>
                <a:close/>
                <a:moveTo>
                  <a:pt x="8508611" y="4776272"/>
                </a:moveTo>
                <a:cubicBezTo>
                  <a:pt x="8508611" y="4776272"/>
                  <a:pt x="8508611" y="4776272"/>
                  <a:pt x="9153763" y="4776272"/>
                </a:cubicBezTo>
                <a:cubicBezTo>
                  <a:pt x="9194173" y="4776272"/>
                  <a:pt x="9233188" y="4798484"/>
                  <a:pt x="9252696" y="4834580"/>
                </a:cubicBezTo>
                <a:cubicBezTo>
                  <a:pt x="9252696" y="4834580"/>
                  <a:pt x="9252696" y="4834580"/>
                  <a:pt x="9575969" y="5391278"/>
                </a:cubicBezTo>
                <a:cubicBezTo>
                  <a:pt x="9596871" y="5425985"/>
                  <a:pt x="9596871" y="5470409"/>
                  <a:pt x="9575969" y="5505116"/>
                </a:cubicBezTo>
                <a:cubicBezTo>
                  <a:pt x="9575969" y="5505116"/>
                  <a:pt x="9575969" y="5505116"/>
                  <a:pt x="9252696" y="6061815"/>
                </a:cubicBezTo>
                <a:cubicBezTo>
                  <a:pt x="9233188" y="6097909"/>
                  <a:pt x="9194173" y="6120122"/>
                  <a:pt x="9153763" y="6120122"/>
                </a:cubicBezTo>
                <a:cubicBezTo>
                  <a:pt x="9153763" y="6120122"/>
                  <a:pt x="9153763" y="6120122"/>
                  <a:pt x="8508611" y="6120122"/>
                </a:cubicBezTo>
                <a:cubicBezTo>
                  <a:pt x="8466808" y="6120122"/>
                  <a:pt x="8429186" y="6097909"/>
                  <a:pt x="8408284" y="6061815"/>
                </a:cubicBezTo>
                <a:cubicBezTo>
                  <a:pt x="8408284" y="6061815"/>
                  <a:pt x="8408284" y="6061815"/>
                  <a:pt x="8086404" y="5505116"/>
                </a:cubicBezTo>
                <a:cubicBezTo>
                  <a:pt x="8065503" y="5470409"/>
                  <a:pt x="8065503" y="5425985"/>
                  <a:pt x="8086404" y="5391278"/>
                </a:cubicBezTo>
                <a:cubicBezTo>
                  <a:pt x="8086404" y="5391278"/>
                  <a:pt x="8086404" y="5391278"/>
                  <a:pt x="8408284" y="4834580"/>
                </a:cubicBezTo>
                <a:cubicBezTo>
                  <a:pt x="8429186" y="4798484"/>
                  <a:pt x="8466808" y="4776272"/>
                  <a:pt x="8508611" y="4776272"/>
                </a:cubicBezTo>
                <a:close/>
                <a:moveTo>
                  <a:pt x="8438383" y="4182594"/>
                </a:moveTo>
                <a:cubicBezTo>
                  <a:pt x="8438383" y="4182594"/>
                  <a:pt x="8438383" y="4182594"/>
                  <a:pt x="8671249" y="4182594"/>
                </a:cubicBezTo>
                <a:cubicBezTo>
                  <a:pt x="8685834" y="4182594"/>
                  <a:pt x="8699916" y="4190612"/>
                  <a:pt x="8706958" y="4203640"/>
                </a:cubicBezTo>
                <a:cubicBezTo>
                  <a:pt x="8706958" y="4203640"/>
                  <a:pt x="8706958" y="4203640"/>
                  <a:pt x="8823642" y="4404579"/>
                </a:cubicBezTo>
                <a:cubicBezTo>
                  <a:pt x="8831187" y="4417106"/>
                  <a:pt x="8831187" y="4433141"/>
                  <a:pt x="8823642" y="4445668"/>
                </a:cubicBezTo>
                <a:cubicBezTo>
                  <a:pt x="8823642" y="4445668"/>
                  <a:pt x="8823642" y="4445668"/>
                  <a:pt x="8706958" y="4646606"/>
                </a:cubicBezTo>
                <a:cubicBezTo>
                  <a:pt x="8699916" y="4659635"/>
                  <a:pt x="8685834" y="4667652"/>
                  <a:pt x="8671249" y="4667652"/>
                </a:cubicBezTo>
                <a:cubicBezTo>
                  <a:pt x="8671249" y="4667652"/>
                  <a:pt x="8671249" y="4667652"/>
                  <a:pt x="8438383" y="4667652"/>
                </a:cubicBezTo>
                <a:cubicBezTo>
                  <a:pt x="8423295" y="4667652"/>
                  <a:pt x="8409715" y="4659635"/>
                  <a:pt x="8402170" y="4646606"/>
                </a:cubicBezTo>
                <a:cubicBezTo>
                  <a:pt x="8402170" y="4646606"/>
                  <a:pt x="8402170" y="4646606"/>
                  <a:pt x="8285989" y="4445668"/>
                </a:cubicBezTo>
                <a:cubicBezTo>
                  <a:pt x="8278445" y="4433141"/>
                  <a:pt x="8278445" y="4417106"/>
                  <a:pt x="8285989" y="4404579"/>
                </a:cubicBezTo>
                <a:cubicBezTo>
                  <a:pt x="8285989" y="4404579"/>
                  <a:pt x="8285989" y="4404579"/>
                  <a:pt x="8402170" y="4203640"/>
                </a:cubicBezTo>
                <a:cubicBezTo>
                  <a:pt x="8409715" y="4190612"/>
                  <a:pt x="8423295" y="4182594"/>
                  <a:pt x="8438383" y="4182594"/>
                </a:cubicBezTo>
                <a:close/>
                <a:moveTo>
                  <a:pt x="7678681" y="3459104"/>
                </a:moveTo>
                <a:cubicBezTo>
                  <a:pt x="7678681" y="3459104"/>
                  <a:pt x="7678681" y="3459104"/>
                  <a:pt x="8119685" y="3459104"/>
                </a:cubicBezTo>
                <a:cubicBezTo>
                  <a:pt x="8147308" y="3459104"/>
                  <a:pt x="8173978" y="3474287"/>
                  <a:pt x="8187313" y="3498961"/>
                </a:cubicBezTo>
                <a:cubicBezTo>
                  <a:pt x="8187313" y="3498961"/>
                  <a:pt x="8187313" y="3498961"/>
                  <a:pt x="8408292" y="3879501"/>
                </a:cubicBezTo>
                <a:cubicBezTo>
                  <a:pt x="8422579" y="3903225"/>
                  <a:pt x="8422579" y="3933593"/>
                  <a:pt x="8408292" y="3957318"/>
                </a:cubicBezTo>
                <a:cubicBezTo>
                  <a:pt x="8408292" y="3957318"/>
                  <a:pt x="8408292" y="3957318"/>
                  <a:pt x="8187313" y="4337857"/>
                </a:cubicBezTo>
                <a:cubicBezTo>
                  <a:pt x="8173978" y="4362531"/>
                  <a:pt x="8147308" y="4377714"/>
                  <a:pt x="8119685" y="4377714"/>
                </a:cubicBezTo>
                <a:cubicBezTo>
                  <a:pt x="8119685" y="4377714"/>
                  <a:pt x="8119685" y="4377714"/>
                  <a:pt x="7678681" y="4377714"/>
                </a:cubicBezTo>
                <a:cubicBezTo>
                  <a:pt x="7650106" y="4377714"/>
                  <a:pt x="7624388" y="4362531"/>
                  <a:pt x="7610101" y="4337857"/>
                </a:cubicBezTo>
                <a:cubicBezTo>
                  <a:pt x="7610101" y="4337857"/>
                  <a:pt x="7610101" y="4337857"/>
                  <a:pt x="7390076" y="3957318"/>
                </a:cubicBezTo>
                <a:cubicBezTo>
                  <a:pt x="7375787" y="3933593"/>
                  <a:pt x="7375787" y="3903225"/>
                  <a:pt x="7390076" y="3879501"/>
                </a:cubicBezTo>
                <a:cubicBezTo>
                  <a:pt x="7390076" y="3879501"/>
                  <a:pt x="7390076" y="3879501"/>
                  <a:pt x="7610101" y="3498961"/>
                </a:cubicBezTo>
                <a:cubicBezTo>
                  <a:pt x="7624388" y="3474287"/>
                  <a:pt x="7650106" y="3459104"/>
                  <a:pt x="7678681" y="3459104"/>
                </a:cubicBezTo>
                <a:close/>
                <a:moveTo>
                  <a:pt x="9108816" y="2082751"/>
                </a:moveTo>
                <a:cubicBezTo>
                  <a:pt x="9108816" y="2082751"/>
                  <a:pt x="9108816" y="2082751"/>
                  <a:pt x="9876937" y="2082751"/>
                </a:cubicBezTo>
                <a:cubicBezTo>
                  <a:pt x="9925048" y="2082751"/>
                  <a:pt x="9971500" y="2109197"/>
                  <a:pt x="9994727" y="2152172"/>
                </a:cubicBezTo>
                <a:cubicBezTo>
                  <a:pt x="9994727" y="2152172"/>
                  <a:pt x="9994727" y="2152172"/>
                  <a:pt x="10379617" y="2814978"/>
                </a:cubicBezTo>
                <a:cubicBezTo>
                  <a:pt x="10404502" y="2856301"/>
                  <a:pt x="10404502" y="2909193"/>
                  <a:pt x="10379617" y="2950515"/>
                </a:cubicBezTo>
                <a:cubicBezTo>
                  <a:pt x="10379617" y="2950515"/>
                  <a:pt x="10379617" y="2950515"/>
                  <a:pt x="9994727" y="3613321"/>
                </a:cubicBezTo>
                <a:cubicBezTo>
                  <a:pt x="9971500" y="3656296"/>
                  <a:pt x="9925048" y="3682742"/>
                  <a:pt x="9876937" y="3682742"/>
                </a:cubicBezTo>
                <a:cubicBezTo>
                  <a:pt x="9876937" y="3682742"/>
                  <a:pt x="9876937" y="3682742"/>
                  <a:pt x="9108816" y="3682742"/>
                </a:cubicBezTo>
                <a:cubicBezTo>
                  <a:pt x="9059045" y="3682742"/>
                  <a:pt x="9014252" y="3656296"/>
                  <a:pt x="8989367" y="3613321"/>
                </a:cubicBezTo>
                <a:cubicBezTo>
                  <a:pt x="8989367" y="3613321"/>
                  <a:pt x="8989367" y="3613321"/>
                  <a:pt x="8606137" y="2950515"/>
                </a:cubicBezTo>
                <a:cubicBezTo>
                  <a:pt x="8581251" y="2909193"/>
                  <a:pt x="8581251" y="2856301"/>
                  <a:pt x="8606137" y="2814978"/>
                </a:cubicBezTo>
                <a:cubicBezTo>
                  <a:pt x="8606137" y="2814978"/>
                  <a:pt x="8606137" y="2814978"/>
                  <a:pt x="8989367" y="2152172"/>
                </a:cubicBezTo>
                <a:cubicBezTo>
                  <a:pt x="9014252" y="2109197"/>
                  <a:pt x="9059045" y="2082751"/>
                  <a:pt x="9108816" y="2082751"/>
                </a:cubicBezTo>
                <a:close/>
                <a:moveTo>
                  <a:pt x="1321854" y="2071857"/>
                </a:moveTo>
                <a:cubicBezTo>
                  <a:pt x="1321854" y="2071857"/>
                  <a:pt x="1321854" y="2071857"/>
                  <a:pt x="5365317" y="2071857"/>
                </a:cubicBezTo>
                <a:cubicBezTo>
                  <a:pt x="5618580" y="2071857"/>
                  <a:pt x="5863108" y="2211072"/>
                  <a:pt x="5985373" y="2437296"/>
                </a:cubicBezTo>
                <a:cubicBezTo>
                  <a:pt x="5985373" y="2437296"/>
                  <a:pt x="5985373" y="2437296"/>
                  <a:pt x="8011470" y="5926372"/>
                </a:cubicBezTo>
                <a:cubicBezTo>
                  <a:pt x="8142468" y="6143896"/>
                  <a:pt x="8142468" y="6422327"/>
                  <a:pt x="8011470" y="6639850"/>
                </a:cubicBezTo>
                <a:cubicBezTo>
                  <a:pt x="8011470" y="6639850"/>
                  <a:pt x="8011470" y="6639850"/>
                  <a:pt x="7904625" y="6823844"/>
                </a:cubicBezTo>
                <a:lnTo>
                  <a:pt x="7884791" y="6858000"/>
                </a:lnTo>
                <a:lnTo>
                  <a:pt x="0" y="6858000"/>
                </a:lnTo>
                <a:lnTo>
                  <a:pt x="0" y="3635967"/>
                </a:lnTo>
                <a:lnTo>
                  <a:pt x="27177" y="3588964"/>
                </a:lnTo>
                <a:cubicBezTo>
                  <a:pt x="220245" y="3255048"/>
                  <a:pt x="440895" y="2873431"/>
                  <a:pt x="693065" y="2437296"/>
                </a:cubicBezTo>
                <a:cubicBezTo>
                  <a:pt x="824063" y="2211072"/>
                  <a:pt x="1059859" y="2071857"/>
                  <a:pt x="1321854" y="2071857"/>
                </a:cubicBezTo>
                <a:close/>
                <a:moveTo>
                  <a:pt x="6786399" y="753840"/>
                </a:moveTo>
                <a:cubicBezTo>
                  <a:pt x="6786399" y="753840"/>
                  <a:pt x="6786399" y="753840"/>
                  <a:pt x="8025968" y="753840"/>
                </a:cubicBezTo>
                <a:cubicBezTo>
                  <a:pt x="8103608" y="753840"/>
                  <a:pt x="8178571" y="796518"/>
                  <a:pt x="8216053" y="865869"/>
                </a:cubicBezTo>
                <a:cubicBezTo>
                  <a:pt x="8216053" y="865869"/>
                  <a:pt x="8216053" y="865869"/>
                  <a:pt x="8837177" y="1935484"/>
                </a:cubicBezTo>
                <a:cubicBezTo>
                  <a:pt x="8877335" y="2002169"/>
                  <a:pt x="8877335" y="2087523"/>
                  <a:pt x="8837177" y="2154207"/>
                </a:cubicBezTo>
                <a:cubicBezTo>
                  <a:pt x="8837177" y="2154207"/>
                  <a:pt x="8837177" y="2154207"/>
                  <a:pt x="8216053" y="3223823"/>
                </a:cubicBezTo>
                <a:cubicBezTo>
                  <a:pt x="8178571" y="3293174"/>
                  <a:pt x="8103608" y="3335852"/>
                  <a:pt x="8025968" y="3335852"/>
                </a:cubicBezTo>
                <a:cubicBezTo>
                  <a:pt x="8025968" y="3335852"/>
                  <a:pt x="8025968" y="3335852"/>
                  <a:pt x="6786399" y="3335852"/>
                </a:cubicBezTo>
                <a:cubicBezTo>
                  <a:pt x="6706082" y="3335852"/>
                  <a:pt x="6633796" y="3293174"/>
                  <a:pt x="6593637" y="3223823"/>
                </a:cubicBezTo>
                <a:cubicBezTo>
                  <a:pt x="6593637" y="3223823"/>
                  <a:pt x="6593637" y="3223823"/>
                  <a:pt x="5975192" y="2154207"/>
                </a:cubicBezTo>
                <a:cubicBezTo>
                  <a:pt x="5935033" y="2087523"/>
                  <a:pt x="5935033" y="2002169"/>
                  <a:pt x="5975192" y="1935484"/>
                </a:cubicBezTo>
                <a:cubicBezTo>
                  <a:pt x="5975192" y="1935484"/>
                  <a:pt x="5975192" y="1935484"/>
                  <a:pt x="6593637" y="865869"/>
                </a:cubicBezTo>
                <a:cubicBezTo>
                  <a:pt x="6633796" y="796518"/>
                  <a:pt x="6706082" y="753840"/>
                  <a:pt x="6786399" y="753840"/>
                </a:cubicBezTo>
                <a:close/>
                <a:moveTo>
                  <a:pt x="0" y="0"/>
                </a:moveTo>
                <a:lnTo>
                  <a:pt x="6966294" y="0"/>
                </a:lnTo>
                <a:lnTo>
                  <a:pt x="6852387" y="196155"/>
                </a:lnTo>
                <a:cubicBezTo>
                  <a:pt x="6627011" y="584267"/>
                  <a:pt x="6359899" y="1044253"/>
                  <a:pt x="6043321" y="1589421"/>
                </a:cubicBezTo>
                <a:cubicBezTo>
                  <a:pt x="5921057" y="1815646"/>
                  <a:pt x="5676528" y="1954861"/>
                  <a:pt x="5423265" y="1954861"/>
                </a:cubicBezTo>
                <a:cubicBezTo>
                  <a:pt x="5423265" y="1954861"/>
                  <a:pt x="5423265" y="1954861"/>
                  <a:pt x="1379802" y="1954861"/>
                </a:cubicBezTo>
                <a:cubicBezTo>
                  <a:pt x="1117807" y="1954861"/>
                  <a:pt x="882012" y="1815646"/>
                  <a:pt x="751013" y="1589421"/>
                </a:cubicBezTo>
                <a:cubicBezTo>
                  <a:pt x="751013" y="1589421"/>
                  <a:pt x="751013" y="1589421"/>
                  <a:pt x="1951" y="293901"/>
                </a:cubicBezTo>
                <a:lnTo>
                  <a:pt x="0" y="290527"/>
                </a:lnTo>
                <a:close/>
              </a:path>
            </a:pathLst>
          </a:custGeom>
          <a:solidFill>
            <a:schemeClr val="bg1">
              <a:lumMod val="95000"/>
            </a:schemeClr>
          </a:solidFill>
        </p:spPr>
        <p:txBody>
          <a:bodyPr wrap="square" tIns="2160000" rtlCol="0" anchor="t">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una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948293" y="32717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000"/>
              </a:lnSpc>
              <a:defRPr sz="4400" b="1" spc="-300">
                <a:solidFill>
                  <a:schemeClr val="bg1">
                    <a:lumMod val="95000"/>
                  </a:schemeClr>
                </a:solidFill>
              </a:defRPr>
            </a:lvl1pPr>
          </a:lstStyle>
          <a:p>
            <a:pPr rtl="0"/>
            <a:r>
              <a:rPr lang="it-IT" dirty="0"/>
              <a:t>Fare clic per modificare il titolo della presentazione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1130300" y="5250494"/>
            <a:ext cx="4000500" cy="997905"/>
          </a:xfrm>
          <a:noFill/>
        </p:spPr>
        <p:txBody>
          <a:bodyPr lIns="0" tIns="0" rIns="0" bIns="0" rtlCol="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Tree>
    <p:extLst>
      <p:ext uri="{BB962C8B-B14F-4D97-AF65-F5344CB8AC3E}">
        <p14:creationId xmlns:p14="http://schemas.microsoft.com/office/powerpoint/2010/main" val="254774366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Foto contenuto 3">
    <p:spTree>
      <p:nvGrpSpPr>
        <p:cNvPr id="1" name=""/>
        <p:cNvGrpSpPr/>
        <p:nvPr/>
      </p:nvGrpSpPr>
      <p:grpSpPr>
        <a:xfrm>
          <a:off x="0" y="0"/>
          <a:ext cx="0" cy="0"/>
          <a:chOff x="0" y="0"/>
          <a:chExt cx="0" cy="0"/>
        </a:xfrm>
      </p:grpSpPr>
      <p:sp>
        <p:nvSpPr>
          <p:cNvPr id="11" name="Segnaposto immagine 10">
            <a:extLst>
              <a:ext uri="{FF2B5EF4-FFF2-40B4-BE49-F238E27FC236}">
                <a16:creationId xmlns:a16="http://schemas.microsoft.com/office/drawing/2014/main" id="{A7D77123-FDC4-48FD-9EFB-8A84F6069060}"/>
              </a:ext>
            </a:extLst>
          </p:cNvPr>
          <p:cNvSpPr>
            <a:spLocks noGrp="1"/>
          </p:cNvSpPr>
          <p:nvPr>
            <p:ph type="pic" sz="quarter" idx="14" hasCustomPrompt="1"/>
          </p:nvPr>
        </p:nvSpPr>
        <p:spPr>
          <a:xfrm>
            <a:off x="6812170" y="237629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rtlCol="0"/>
          <a:lstStyle>
            <a:lvl1pPr>
              <a:defRPr>
                <a:solidFill>
                  <a:schemeClr val="tx1">
                    <a:lumMod val="75000"/>
                    <a:lumOff val="25000"/>
                  </a:schemeClr>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a:t>Relatore: Chiar.mo Prof Ugo Faraguna                                                                                                     Candidata: Viola Bartelloni</a:t>
            </a:r>
            <a:endParaRPr lang="it-IT" dirty="0"/>
          </a:p>
        </p:txBody>
      </p:sp>
      <p:sp>
        <p:nvSpPr>
          <p:cNvPr id="5" name="Segnaposto numero diapositiva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
        <p:nvSpPr>
          <p:cNvPr id="8" name="Segnaposto immagine 7">
            <a:extLst>
              <a:ext uri="{FF2B5EF4-FFF2-40B4-BE49-F238E27FC236}">
                <a16:creationId xmlns:a16="http://schemas.microsoft.com/office/drawing/2014/main" id="{01317B12-44C8-4227-9EB8-973D2226E63F}"/>
              </a:ext>
            </a:extLst>
          </p:cNvPr>
          <p:cNvSpPr>
            <a:spLocks noGrp="1"/>
          </p:cNvSpPr>
          <p:nvPr>
            <p:ph type="pic" sz="quarter" idx="34" hasCustomPrompt="1"/>
          </p:nvPr>
        </p:nvSpPr>
        <p:spPr>
          <a:xfrm>
            <a:off x="8812420" y="1176148"/>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9" name="Segnaposto immagine 8">
            <a:extLst>
              <a:ext uri="{FF2B5EF4-FFF2-40B4-BE49-F238E27FC236}">
                <a16:creationId xmlns:a16="http://schemas.microsoft.com/office/drawing/2014/main" id="{1AD2255F-36DA-4BDE-B54D-F94F14B68B6C}"/>
              </a:ext>
            </a:extLst>
          </p:cNvPr>
          <p:cNvSpPr>
            <a:spLocks noGrp="1"/>
          </p:cNvSpPr>
          <p:nvPr>
            <p:ph type="pic" sz="quarter" idx="35" hasCustomPrompt="1"/>
          </p:nvPr>
        </p:nvSpPr>
        <p:spPr>
          <a:xfrm>
            <a:off x="8812419" y="3552739"/>
            <a:ext cx="2405261" cy="2125239"/>
          </a:xfrm>
          <a:custGeom>
            <a:avLst/>
            <a:gdLst>
              <a:gd name="connsiteX0" fmla="*/ 1412122 w 4904790"/>
              <a:gd name="connsiteY0" fmla="*/ 0 h 4333769"/>
              <a:gd name="connsiteX1" fmla="*/ 3492669 w 4904790"/>
              <a:gd name="connsiteY1" fmla="*/ 0 h 4333769"/>
              <a:gd name="connsiteX2" fmla="*/ 3811717 w 4904790"/>
              <a:gd name="connsiteY2" fmla="*/ 188036 h 4333769"/>
              <a:gd name="connsiteX3" fmla="*/ 4854237 w 4904790"/>
              <a:gd name="connsiteY3" fmla="*/ 1983326 h 4333769"/>
              <a:gd name="connsiteX4" fmla="*/ 4854237 w 4904790"/>
              <a:gd name="connsiteY4" fmla="*/ 2350443 h 4333769"/>
              <a:gd name="connsiteX5" fmla="*/ 3811717 w 4904790"/>
              <a:gd name="connsiteY5" fmla="*/ 4145734 h 4333769"/>
              <a:gd name="connsiteX6" fmla="*/ 3492669 w 4904790"/>
              <a:gd name="connsiteY6" fmla="*/ 4333769 h 4333769"/>
              <a:gd name="connsiteX7" fmla="*/ 1412122 w 4904790"/>
              <a:gd name="connsiteY7" fmla="*/ 4333769 h 4333769"/>
              <a:gd name="connsiteX8" fmla="*/ 1088581 w 4904790"/>
              <a:gd name="connsiteY8" fmla="*/ 4145734 h 4333769"/>
              <a:gd name="connsiteX9" fmla="*/ 50554 w 4904790"/>
              <a:gd name="connsiteY9" fmla="*/ 2350443 h 4333769"/>
              <a:gd name="connsiteX10" fmla="*/ 50554 w 4904790"/>
              <a:gd name="connsiteY10" fmla="*/ 1983326 h 4333769"/>
              <a:gd name="connsiteX11" fmla="*/ 1088581 w 4904790"/>
              <a:gd name="connsiteY11" fmla="*/ 188036 h 4333769"/>
              <a:gd name="connsiteX12" fmla="*/ 1412122 w 4904790"/>
              <a:gd name="connsiteY12" fmla="*/ 0 h 43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04790" h="4333769">
                <a:moveTo>
                  <a:pt x="1412122" y="0"/>
                </a:moveTo>
                <a:cubicBezTo>
                  <a:pt x="1412122" y="0"/>
                  <a:pt x="1412122" y="0"/>
                  <a:pt x="3492669" y="0"/>
                </a:cubicBezTo>
                <a:cubicBezTo>
                  <a:pt x="3622985" y="0"/>
                  <a:pt x="3748806" y="71633"/>
                  <a:pt x="3811717" y="188036"/>
                </a:cubicBezTo>
                <a:cubicBezTo>
                  <a:pt x="3811717" y="188036"/>
                  <a:pt x="3811717" y="188036"/>
                  <a:pt x="4854237" y="1983326"/>
                </a:cubicBezTo>
                <a:cubicBezTo>
                  <a:pt x="4921642" y="2095252"/>
                  <a:pt x="4921642" y="2238517"/>
                  <a:pt x="4854237" y="2350443"/>
                </a:cubicBezTo>
                <a:cubicBezTo>
                  <a:pt x="4854237" y="2350443"/>
                  <a:pt x="4854237" y="2350443"/>
                  <a:pt x="3811717" y="4145734"/>
                </a:cubicBezTo>
                <a:cubicBezTo>
                  <a:pt x="3748806" y="4262137"/>
                  <a:pt x="3622985" y="4333769"/>
                  <a:pt x="3492669" y="4333769"/>
                </a:cubicBezTo>
                <a:cubicBezTo>
                  <a:pt x="3492669" y="4333769"/>
                  <a:pt x="3492669" y="4333769"/>
                  <a:pt x="1412122" y="4333769"/>
                </a:cubicBezTo>
                <a:cubicBezTo>
                  <a:pt x="1277313" y="4333769"/>
                  <a:pt x="1155985" y="4262137"/>
                  <a:pt x="1088581" y="4145734"/>
                </a:cubicBezTo>
                <a:cubicBezTo>
                  <a:pt x="1088581" y="4145734"/>
                  <a:pt x="1088581" y="4145734"/>
                  <a:pt x="50554" y="2350443"/>
                </a:cubicBezTo>
                <a:cubicBezTo>
                  <a:pt x="-16851" y="2238517"/>
                  <a:pt x="-16851" y="2095252"/>
                  <a:pt x="50554" y="1983326"/>
                </a:cubicBezTo>
                <a:cubicBezTo>
                  <a:pt x="50554" y="1983326"/>
                  <a:pt x="50554" y="1983326"/>
                  <a:pt x="1088581" y="188036"/>
                </a:cubicBezTo>
                <a:cubicBezTo>
                  <a:pt x="1155985" y="71633"/>
                  <a:pt x="1277313" y="0"/>
                  <a:pt x="1412122" y="0"/>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Tree>
    <p:extLst>
      <p:ext uri="{BB962C8B-B14F-4D97-AF65-F5344CB8AC3E}">
        <p14:creationId xmlns:p14="http://schemas.microsoft.com/office/powerpoint/2010/main" val="13946145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apositiva divisore 1">
    <p:spTree>
      <p:nvGrpSpPr>
        <p:cNvPr id="1" name=""/>
        <p:cNvGrpSpPr/>
        <p:nvPr/>
      </p:nvGrpSpPr>
      <p:grpSpPr>
        <a:xfrm>
          <a:off x="0" y="0"/>
          <a:ext cx="0" cy="0"/>
          <a:chOff x="0" y="0"/>
          <a:chExt cx="0" cy="0"/>
        </a:xfrm>
      </p:grpSpPr>
      <p:sp>
        <p:nvSpPr>
          <p:cNvPr id="11" name="Segnaposto immagine 10">
            <a:extLst>
              <a:ext uri="{FF2B5EF4-FFF2-40B4-BE49-F238E27FC236}">
                <a16:creationId xmlns:a16="http://schemas.microsoft.com/office/drawing/2014/main" id="{7CE129D0-CB7B-444C-AF89-B1CB663E3679}"/>
              </a:ext>
            </a:extLst>
          </p:cNvPr>
          <p:cNvSpPr>
            <a:spLocks noGrp="1"/>
          </p:cNvSpPr>
          <p:nvPr>
            <p:ph type="pic" sz="quarter" idx="13" hasCustomPrompt="1"/>
          </p:nvPr>
        </p:nvSpPr>
        <p:spPr>
          <a:xfrm>
            <a:off x="0" y="418374"/>
            <a:ext cx="8687356" cy="6439627"/>
          </a:xfrm>
          <a:custGeom>
            <a:avLst/>
            <a:gdLst>
              <a:gd name="connsiteX0" fmla="*/ 0 w 8687356"/>
              <a:gd name="connsiteY0" fmla="*/ 5592682 h 6439627"/>
              <a:gd name="connsiteX1" fmla="*/ 186296 w 8687356"/>
              <a:gd name="connsiteY1" fmla="*/ 5593149 h 6439627"/>
              <a:gd name="connsiteX2" fmla="*/ 1348900 w 8687356"/>
              <a:gd name="connsiteY2" fmla="*/ 5596063 h 6439627"/>
              <a:gd name="connsiteX3" fmla="*/ 1800991 w 8687356"/>
              <a:gd name="connsiteY3" fmla="*/ 5851702 h 6439627"/>
              <a:gd name="connsiteX4" fmla="*/ 2106366 w 8687356"/>
              <a:gd name="connsiteY4" fmla="*/ 6380627 h 6439627"/>
              <a:gd name="connsiteX5" fmla="*/ 2140430 w 8687356"/>
              <a:gd name="connsiteY5" fmla="*/ 6439627 h 6439627"/>
              <a:gd name="connsiteX6" fmla="*/ 0 w 8687356"/>
              <a:gd name="connsiteY6" fmla="*/ 6439627 h 6439627"/>
              <a:gd name="connsiteX7" fmla="*/ 693821 w 8687356"/>
              <a:gd name="connsiteY7" fmla="*/ 3646328 h 6439627"/>
              <a:gd name="connsiteX8" fmla="*/ 1586357 w 8687356"/>
              <a:gd name="connsiteY8" fmla="*/ 3648566 h 6439627"/>
              <a:gd name="connsiteX9" fmla="*/ 1724950 w 8687356"/>
              <a:gd name="connsiteY9" fmla="*/ 3726935 h 6439627"/>
              <a:gd name="connsiteX10" fmla="*/ 2172189 w 8687356"/>
              <a:gd name="connsiteY10" fmla="*/ 4501577 h 6439627"/>
              <a:gd name="connsiteX11" fmla="*/ 2171729 w 8687356"/>
              <a:gd name="connsiteY11" fmla="*/ 4662459 h 6439627"/>
              <a:gd name="connsiteX12" fmla="*/ 1726432 w 8687356"/>
              <a:gd name="connsiteY12" fmla="*/ 5434863 h 6439627"/>
              <a:gd name="connsiteX13" fmla="*/ 1589746 w 8687356"/>
              <a:gd name="connsiteY13" fmla="*/ 5513779 h 6439627"/>
              <a:gd name="connsiteX14" fmla="*/ 698177 w 8687356"/>
              <a:gd name="connsiteY14" fmla="*/ 5513215 h 6439627"/>
              <a:gd name="connsiteX15" fmla="*/ 558617 w 8687356"/>
              <a:gd name="connsiteY15" fmla="*/ 5433172 h 6439627"/>
              <a:gd name="connsiteX16" fmla="*/ 111378 w 8687356"/>
              <a:gd name="connsiteY16" fmla="*/ 4658531 h 6439627"/>
              <a:gd name="connsiteX17" fmla="*/ 112805 w 8687356"/>
              <a:gd name="connsiteY17" fmla="*/ 4499321 h 6439627"/>
              <a:gd name="connsiteX18" fmla="*/ 557135 w 8687356"/>
              <a:gd name="connsiteY18" fmla="*/ 3725244 h 6439627"/>
              <a:gd name="connsiteX19" fmla="*/ 693821 w 8687356"/>
              <a:gd name="connsiteY19" fmla="*/ 3646328 h 6439627"/>
              <a:gd name="connsiteX20" fmla="*/ 1975378 w 8687356"/>
              <a:gd name="connsiteY20" fmla="*/ 3263784 h 6439627"/>
              <a:gd name="connsiteX21" fmla="*/ 2292917 w 8687356"/>
              <a:gd name="connsiteY21" fmla="*/ 3264581 h 6439627"/>
              <a:gd name="connsiteX22" fmla="*/ 2342225 w 8687356"/>
              <a:gd name="connsiteY22" fmla="*/ 3292462 h 6439627"/>
              <a:gd name="connsiteX23" fmla="*/ 2501341 w 8687356"/>
              <a:gd name="connsiteY23" fmla="*/ 3568059 h 6439627"/>
              <a:gd name="connsiteX24" fmla="*/ 2501177 w 8687356"/>
              <a:gd name="connsiteY24" fmla="*/ 3625297 h 6439627"/>
              <a:gd name="connsiteX25" fmla="*/ 2342753 w 8687356"/>
              <a:gd name="connsiteY25" fmla="*/ 3900096 h 6439627"/>
              <a:gd name="connsiteX26" fmla="*/ 2294123 w 8687356"/>
              <a:gd name="connsiteY26" fmla="*/ 3928173 h 6439627"/>
              <a:gd name="connsiteX27" fmla="*/ 1976927 w 8687356"/>
              <a:gd name="connsiteY27" fmla="*/ 3927972 h 6439627"/>
              <a:gd name="connsiteX28" fmla="*/ 1927275 w 8687356"/>
              <a:gd name="connsiteY28" fmla="*/ 3899495 h 6439627"/>
              <a:gd name="connsiteX29" fmla="*/ 1768160 w 8687356"/>
              <a:gd name="connsiteY29" fmla="*/ 3623899 h 6439627"/>
              <a:gd name="connsiteX30" fmla="*/ 1768668 w 8687356"/>
              <a:gd name="connsiteY30" fmla="*/ 3567256 h 6439627"/>
              <a:gd name="connsiteX31" fmla="*/ 1926748 w 8687356"/>
              <a:gd name="connsiteY31" fmla="*/ 3291861 h 6439627"/>
              <a:gd name="connsiteX32" fmla="*/ 1975378 w 8687356"/>
              <a:gd name="connsiteY32" fmla="*/ 3263784 h 6439627"/>
              <a:gd name="connsiteX33" fmla="*/ 2130702 w 8687356"/>
              <a:gd name="connsiteY33" fmla="*/ 2828022 h 6439627"/>
              <a:gd name="connsiteX34" fmla="*/ 2298374 w 8687356"/>
              <a:gd name="connsiteY34" fmla="*/ 2828442 h 6439627"/>
              <a:gd name="connsiteX35" fmla="*/ 2324410 w 8687356"/>
              <a:gd name="connsiteY35" fmla="*/ 2843165 h 6439627"/>
              <a:gd name="connsiteX36" fmla="*/ 2408429 w 8687356"/>
              <a:gd name="connsiteY36" fmla="*/ 2988689 h 6439627"/>
              <a:gd name="connsiteX37" fmla="*/ 2408342 w 8687356"/>
              <a:gd name="connsiteY37" fmla="*/ 3018913 h 6439627"/>
              <a:gd name="connsiteX38" fmla="*/ 2324689 w 8687356"/>
              <a:gd name="connsiteY38" fmla="*/ 3164017 h 6439627"/>
              <a:gd name="connsiteX39" fmla="*/ 2299011 w 8687356"/>
              <a:gd name="connsiteY39" fmla="*/ 3178842 h 6439627"/>
              <a:gd name="connsiteX40" fmla="*/ 2131520 w 8687356"/>
              <a:gd name="connsiteY40" fmla="*/ 3178736 h 6439627"/>
              <a:gd name="connsiteX41" fmla="*/ 2105302 w 8687356"/>
              <a:gd name="connsiteY41" fmla="*/ 3163699 h 6439627"/>
              <a:gd name="connsiteX42" fmla="*/ 2021284 w 8687356"/>
              <a:gd name="connsiteY42" fmla="*/ 3018175 h 6439627"/>
              <a:gd name="connsiteX43" fmla="*/ 2021552 w 8687356"/>
              <a:gd name="connsiteY43" fmla="*/ 2988265 h 6439627"/>
              <a:gd name="connsiteX44" fmla="*/ 2105024 w 8687356"/>
              <a:gd name="connsiteY44" fmla="*/ 2842847 h 6439627"/>
              <a:gd name="connsiteX45" fmla="*/ 2130702 w 8687356"/>
              <a:gd name="connsiteY45" fmla="*/ 2828022 h 6439627"/>
              <a:gd name="connsiteX46" fmla="*/ 3794942 w 8687356"/>
              <a:gd name="connsiteY46" fmla="*/ 2543905 h 6439627"/>
              <a:gd name="connsiteX47" fmla="*/ 6706383 w 8687356"/>
              <a:gd name="connsiteY47" fmla="*/ 2551204 h 6439627"/>
              <a:gd name="connsiteX48" fmla="*/ 7158474 w 8687356"/>
              <a:gd name="connsiteY48" fmla="*/ 2806842 h 6439627"/>
              <a:gd name="connsiteX49" fmla="*/ 8617364 w 8687356"/>
              <a:gd name="connsiteY49" fmla="*/ 5333715 h 6439627"/>
              <a:gd name="connsiteX50" fmla="*/ 8615859 w 8687356"/>
              <a:gd name="connsiteY50" fmla="*/ 5858514 h 6439627"/>
              <a:gd name="connsiteX51" fmla="*/ 8311811 w 8687356"/>
              <a:gd name="connsiteY51" fmla="*/ 6385912 h 6439627"/>
              <a:gd name="connsiteX52" fmla="*/ 8280844 w 8687356"/>
              <a:gd name="connsiteY52" fmla="*/ 6439627 h 6439627"/>
              <a:gd name="connsiteX53" fmla="*/ 2237916 w 8687356"/>
              <a:gd name="connsiteY53" fmla="*/ 6439627 h 6439627"/>
              <a:gd name="connsiteX54" fmla="*/ 2151815 w 8687356"/>
              <a:gd name="connsiteY54" fmla="*/ 6290497 h 6439627"/>
              <a:gd name="connsiteX55" fmla="*/ 1895013 w 8687356"/>
              <a:gd name="connsiteY55" fmla="*/ 5845703 h 6439627"/>
              <a:gd name="connsiteX56" fmla="*/ 1899669 w 8687356"/>
              <a:gd name="connsiteY56" fmla="*/ 5326361 h 6439627"/>
              <a:gd name="connsiteX57" fmla="*/ 3349069 w 8687356"/>
              <a:gd name="connsiteY57" fmla="*/ 2801330 h 6439627"/>
              <a:gd name="connsiteX58" fmla="*/ 3794942 w 8687356"/>
              <a:gd name="connsiteY58" fmla="*/ 2543905 h 6439627"/>
              <a:gd name="connsiteX59" fmla="*/ 634940 w 8687356"/>
              <a:gd name="connsiteY59" fmla="*/ 2395105 h 6439627"/>
              <a:gd name="connsiteX60" fmla="*/ 1188015 w 8687356"/>
              <a:gd name="connsiteY60" fmla="*/ 2396492 h 6439627"/>
              <a:gd name="connsiteX61" fmla="*/ 1273897 w 8687356"/>
              <a:gd name="connsiteY61" fmla="*/ 2445054 h 6439627"/>
              <a:gd name="connsiteX62" fmla="*/ 1551037 w 8687356"/>
              <a:gd name="connsiteY62" fmla="*/ 2925075 h 6439627"/>
              <a:gd name="connsiteX63" fmla="*/ 1550752 w 8687356"/>
              <a:gd name="connsiteY63" fmla="*/ 3024769 h 6439627"/>
              <a:gd name="connsiteX64" fmla="*/ 1274816 w 8687356"/>
              <a:gd name="connsiteY64" fmla="*/ 3503403 h 6439627"/>
              <a:gd name="connsiteX65" fmla="*/ 1190116 w 8687356"/>
              <a:gd name="connsiteY65" fmla="*/ 3552304 h 6439627"/>
              <a:gd name="connsiteX66" fmla="*/ 637639 w 8687356"/>
              <a:gd name="connsiteY66" fmla="*/ 3551955 h 6439627"/>
              <a:gd name="connsiteX67" fmla="*/ 551158 w 8687356"/>
              <a:gd name="connsiteY67" fmla="*/ 3502355 h 6439627"/>
              <a:gd name="connsiteX68" fmla="*/ 274018 w 8687356"/>
              <a:gd name="connsiteY68" fmla="*/ 3022335 h 6439627"/>
              <a:gd name="connsiteX69" fmla="*/ 274903 w 8687356"/>
              <a:gd name="connsiteY69" fmla="*/ 2923678 h 6439627"/>
              <a:gd name="connsiteX70" fmla="*/ 550240 w 8687356"/>
              <a:gd name="connsiteY70" fmla="*/ 2444007 h 6439627"/>
              <a:gd name="connsiteX71" fmla="*/ 634940 w 8687356"/>
              <a:gd name="connsiteY71" fmla="*/ 2395105 h 6439627"/>
              <a:gd name="connsiteX72" fmla="*/ 2521339 w 8687356"/>
              <a:gd name="connsiteY72" fmla="*/ 1975621 h 6439627"/>
              <a:gd name="connsiteX73" fmla="*/ 2985874 w 8687356"/>
              <a:gd name="connsiteY73" fmla="*/ 1976785 h 6439627"/>
              <a:gd name="connsiteX74" fmla="*/ 3058007 w 8687356"/>
              <a:gd name="connsiteY74" fmla="*/ 2017574 h 6439627"/>
              <a:gd name="connsiteX75" fmla="*/ 3290779 w 8687356"/>
              <a:gd name="connsiteY75" fmla="*/ 2420748 h 6439627"/>
              <a:gd name="connsiteX76" fmla="*/ 3290540 w 8687356"/>
              <a:gd name="connsiteY76" fmla="*/ 2504482 h 6439627"/>
              <a:gd name="connsiteX77" fmla="*/ 3058778 w 8687356"/>
              <a:gd name="connsiteY77" fmla="*/ 2906492 h 6439627"/>
              <a:gd name="connsiteX78" fmla="*/ 2987637 w 8687356"/>
              <a:gd name="connsiteY78" fmla="*/ 2947565 h 6439627"/>
              <a:gd name="connsiteX79" fmla="*/ 2523606 w 8687356"/>
              <a:gd name="connsiteY79" fmla="*/ 2947271 h 6439627"/>
              <a:gd name="connsiteX80" fmla="*/ 2450970 w 8687356"/>
              <a:gd name="connsiteY80" fmla="*/ 2905612 h 6439627"/>
              <a:gd name="connsiteX81" fmla="*/ 2218197 w 8687356"/>
              <a:gd name="connsiteY81" fmla="*/ 2502438 h 6439627"/>
              <a:gd name="connsiteX82" fmla="*/ 2218941 w 8687356"/>
              <a:gd name="connsiteY82" fmla="*/ 2419574 h 6439627"/>
              <a:gd name="connsiteX83" fmla="*/ 2450199 w 8687356"/>
              <a:gd name="connsiteY83" fmla="*/ 2016694 h 6439627"/>
              <a:gd name="connsiteX84" fmla="*/ 2521339 w 8687356"/>
              <a:gd name="connsiteY84" fmla="*/ 1975621 h 6439627"/>
              <a:gd name="connsiteX85" fmla="*/ 3564142 w 8687356"/>
              <a:gd name="connsiteY85" fmla="*/ 34 h 6439627"/>
              <a:gd name="connsiteX86" fmla="*/ 4738405 w 8687356"/>
              <a:gd name="connsiteY86" fmla="*/ 2977 h 6439627"/>
              <a:gd name="connsiteX87" fmla="*/ 4920745 w 8687356"/>
              <a:gd name="connsiteY87" fmla="*/ 106084 h 6439627"/>
              <a:gd name="connsiteX88" fmla="*/ 5509155 w 8687356"/>
              <a:gd name="connsiteY88" fmla="*/ 1125240 h 6439627"/>
              <a:gd name="connsiteX89" fmla="*/ 5508549 w 8687356"/>
              <a:gd name="connsiteY89" fmla="*/ 1336906 h 6439627"/>
              <a:gd name="connsiteX90" fmla="*/ 4922696 w 8687356"/>
              <a:gd name="connsiteY90" fmla="*/ 2353119 h 6439627"/>
              <a:gd name="connsiteX91" fmla="*/ 4742864 w 8687356"/>
              <a:gd name="connsiteY91" fmla="*/ 2456945 h 6439627"/>
              <a:gd name="connsiteX92" fmla="*/ 3569871 w 8687356"/>
              <a:gd name="connsiteY92" fmla="*/ 2456203 h 6439627"/>
              <a:gd name="connsiteX93" fmla="*/ 3386259 w 8687356"/>
              <a:gd name="connsiteY93" fmla="*/ 2350896 h 6439627"/>
              <a:gd name="connsiteX94" fmla="*/ 2797848 w 8687356"/>
              <a:gd name="connsiteY94" fmla="*/ 1331739 h 6439627"/>
              <a:gd name="connsiteX95" fmla="*/ 2799727 w 8687356"/>
              <a:gd name="connsiteY95" fmla="*/ 1122274 h 6439627"/>
              <a:gd name="connsiteX96" fmla="*/ 3384310 w 8687356"/>
              <a:gd name="connsiteY96" fmla="*/ 103860 h 6439627"/>
              <a:gd name="connsiteX97" fmla="*/ 3564142 w 8687356"/>
              <a:gd name="connsiteY97" fmla="*/ 34 h 6439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8687356" h="6439627">
                <a:moveTo>
                  <a:pt x="0" y="5592682"/>
                </a:moveTo>
                <a:lnTo>
                  <a:pt x="186296" y="5593149"/>
                </a:lnTo>
                <a:cubicBezTo>
                  <a:pt x="510155" y="5593961"/>
                  <a:pt x="893987" y="5594923"/>
                  <a:pt x="1348900" y="5596063"/>
                </a:cubicBezTo>
                <a:cubicBezTo>
                  <a:pt x="1534387" y="5590847"/>
                  <a:pt x="1709614" y="5693431"/>
                  <a:pt x="1800991" y="5851702"/>
                </a:cubicBezTo>
                <a:cubicBezTo>
                  <a:pt x="1800991" y="5851702"/>
                  <a:pt x="1800991" y="5851702"/>
                  <a:pt x="2106366" y="6380627"/>
                </a:cubicBezTo>
                <a:lnTo>
                  <a:pt x="2140430" y="6439627"/>
                </a:lnTo>
                <a:lnTo>
                  <a:pt x="0" y="6439627"/>
                </a:lnTo>
                <a:close/>
                <a:moveTo>
                  <a:pt x="693821" y="3646328"/>
                </a:moveTo>
                <a:cubicBezTo>
                  <a:pt x="693821" y="3646328"/>
                  <a:pt x="693821" y="3646328"/>
                  <a:pt x="1586357" y="3648566"/>
                </a:cubicBezTo>
                <a:cubicBezTo>
                  <a:pt x="1643220" y="3646968"/>
                  <a:pt x="1696937" y="3678416"/>
                  <a:pt x="1724950" y="3726935"/>
                </a:cubicBezTo>
                <a:cubicBezTo>
                  <a:pt x="1724950" y="3726935"/>
                  <a:pt x="1724950" y="3726935"/>
                  <a:pt x="2172189" y="4501577"/>
                </a:cubicBezTo>
                <a:cubicBezTo>
                  <a:pt x="2201168" y="4551769"/>
                  <a:pt x="2200578" y="4612341"/>
                  <a:pt x="2171729" y="4662459"/>
                </a:cubicBezTo>
                <a:cubicBezTo>
                  <a:pt x="2171729" y="4662459"/>
                  <a:pt x="2171729" y="4662459"/>
                  <a:pt x="1726432" y="5434863"/>
                </a:cubicBezTo>
                <a:cubicBezTo>
                  <a:pt x="1699249" y="5484020"/>
                  <a:pt x="1645909" y="5514815"/>
                  <a:pt x="1589746" y="5513779"/>
                </a:cubicBezTo>
                <a:cubicBezTo>
                  <a:pt x="1589746" y="5513779"/>
                  <a:pt x="1589746" y="5513779"/>
                  <a:pt x="698177" y="5513215"/>
                </a:cubicBezTo>
                <a:cubicBezTo>
                  <a:pt x="640348" y="5513140"/>
                  <a:pt x="587596" y="5483366"/>
                  <a:pt x="558617" y="5433172"/>
                </a:cubicBezTo>
                <a:cubicBezTo>
                  <a:pt x="558617" y="5433172"/>
                  <a:pt x="558617" y="5433172"/>
                  <a:pt x="111378" y="4658531"/>
                </a:cubicBezTo>
                <a:cubicBezTo>
                  <a:pt x="83365" y="4610012"/>
                  <a:pt x="82990" y="4547767"/>
                  <a:pt x="112805" y="4499321"/>
                </a:cubicBezTo>
                <a:cubicBezTo>
                  <a:pt x="112805" y="4499321"/>
                  <a:pt x="112805" y="4499321"/>
                  <a:pt x="557135" y="3725244"/>
                </a:cubicBezTo>
                <a:cubicBezTo>
                  <a:pt x="584319" y="3676088"/>
                  <a:pt x="637659" y="3645292"/>
                  <a:pt x="693821" y="3646328"/>
                </a:cubicBezTo>
                <a:close/>
                <a:moveTo>
                  <a:pt x="1975378" y="3263784"/>
                </a:moveTo>
                <a:cubicBezTo>
                  <a:pt x="1975378" y="3263784"/>
                  <a:pt x="1975378" y="3263784"/>
                  <a:pt x="2292917" y="3264581"/>
                </a:cubicBezTo>
                <a:cubicBezTo>
                  <a:pt x="2313148" y="3264012"/>
                  <a:pt x="2332259" y="3275200"/>
                  <a:pt x="2342225" y="3292462"/>
                </a:cubicBezTo>
                <a:cubicBezTo>
                  <a:pt x="2342225" y="3292462"/>
                  <a:pt x="2342225" y="3292462"/>
                  <a:pt x="2501341" y="3568059"/>
                </a:cubicBezTo>
                <a:cubicBezTo>
                  <a:pt x="2511651" y="3585916"/>
                  <a:pt x="2511441" y="3607466"/>
                  <a:pt x="2501177" y="3625297"/>
                </a:cubicBezTo>
                <a:cubicBezTo>
                  <a:pt x="2501177" y="3625297"/>
                  <a:pt x="2501177" y="3625297"/>
                  <a:pt x="2342753" y="3900096"/>
                </a:cubicBezTo>
                <a:cubicBezTo>
                  <a:pt x="2333082" y="3917585"/>
                  <a:pt x="2314104" y="3928542"/>
                  <a:pt x="2294123" y="3928173"/>
                </a:cubicBezTo>
                <a:cubicBezTo>
                  <a:pt x="2294123" y="3928173"/>
                  <a:pt x="2294123" y="3928173"/>
                  <a:pt x="1976927" y="3927972"/>
                </a:cubicBezTo>
                <a:cubicBezTo>
                  <a:pt x="1956353" y="3927946"/>
                  <a:pt x="1937585" y="3917353"/>
                  <a:pt x="1927275" y="3899495"/>
                </a:cubicBezTo>
                <a:cubicBezTo>
                  <a:pt x="1927275" y="3899495"/>
                  <a:pt x="1927275" y="3899495"/>
                  <a:pt x="1768160" y="3623899"/>
                </a:cubicBezTo>
                <a:cubicBezTo>
                  <a:pt x="1758193" y="3606636"/>
                  <a:pt x="1758060" y="3584492"/>
                  <a:pt x="1768668" y="3567256"/>
                </a:cubicBezTo>
                <a:cubicBezTo>
                  <a:pt x="1768668" y="3567256"/>
                  <a:pt x="1768668" y="3567256"/>
                  <a:pt x="1926748" y="3291861"/>
                </a:cubicBezTo>
                <a:cubicBezTo>
                  <a:pt x="1936419" y="3274372"/>
                  <a:pt x="1955397" y="3263416"/>
                  <a:pt x="1975378" y="3263784"/>
                </a:cubicBezTo>
                <a:close/>
                <a:moveTo>
                  <a:pt x="2130702" y="2828022"/>
                </a:moveTo>
                <a:cubicBezTo>
                  <a:pt x="2130702" y="2828022"/>
                  <a:pt x="2130702" y="2828022"/>
                  <a:pt x="2298374" y="2828442"/>
                </a:cubicBezTo>
                <a:cubicBezTo>
                  <a:pt x="2309057" y="2828143"/>
                  <a:pt x="2319148" y="2834050"/>
                  <a:pt x="2324410" y="2843165"/>
                </a:cubicBezTo>
                <a:cubicBezTo>
                  <a:pt x="2324410" y="2843165"/>
                  <a:pt x="2324410" y="2843165"/>
                  <a:pt x="2408429" y="2988689"/>
                </a:cubicBezTo>
                <a:cubicBezTo>
                  <a:pt x="2413873" y="2998119"/>
                  <a:pt x="2413762" y="3009498"/>
                  <a:pt x="2408342" y="3018913"/>
                </a:cubicBezTo>
                <a:cubicBezTo>
                  <a:pt x="2408342" y="3018913"/>
                  <a:pt x="2408342" y="3018913"/>
                  <a:pt x="2324689" y="3164017"/>
                </a:cubicBezTo>
                <a:cubicBezTo>
                  <a:pt x="2319583" y="3173251"/>
                  <a:pt x="2309561" y="3179037"/>
                  <a:pt x="2299011" y="3178842"/>
                </a:cubicBezTo>
                <a:cubicBezTo>
                  <a:pt x="2299011" y="3178842"/>
                  <a:pt x="2299011" y="3178842"/>
                  <a:pt x="2131520" y="3178736"/>
                </a:cubicBezTo>
                <a:cubicBezTo>
                  <a:pt x="2120657" y="3178722"/>
                  <a:pt x="2110746" y="3173129"/>
                  <a:pt x="2105302" y="3163699"/>
                </a:cubicBezTo>
                <a:cubicBezTo>
                  <a:pt x="2105302" y="3163699"/>
                  <a:pt x="2105302" y="3163699"/>
                  <a:pt x="2021284" y="3018175"/>
                </a:cubicBezTo>
                <a:cubicBezTo>
                  <a:pt x="2016021" y="3009060"/>
                  <a:pt x="2015951" y="2997367"/>
                  <a:pt x="2021552" y="2988265"/>
                </a:cubicBezTo>
                <a:cubicBezTo>
                  <a:pt x="2021552" y="2988265"/>
                  <a:pt x="2021552" y="2988265"/>
                  <a:pt x="2105024" y="2842847"/>
                </a:cubicBezTo>
                <a:cubicBezTo>
                  <a:pt x="2110131" y="2833613"/>
                  <a:pt x="2120152" y="2827827"/>
                  <a:pt x="2130702" y="2828022"/>
                </a:cubicBezTo>
                <a:close/>
                <a:moveTo>
                  <a:pt x="3794942" y="2543905"/>
                </a:moveTo>
                <a:cubicBezTo>
                  <a:pt x="3794942" y="2543905"/>
                  <a:pt x="3794942" y="2543905"/>
                  <a:pt x="6706383" y="2551204"/>
                </a:cubicBezTo>
                <a:cubicBezTo>
                  <a:pt x="6891871" y="2545988"/>
                  <a:pt x="7067096" y="2648572"/>
                  <a:pt x="7158474" y="2806842"/>
                </a:cubicBezTo>
                <a:cubicBezTo>
                  <a:pt x="7158474" y="2806842"/>
                  <a:pt x="7158474" y="2806842"/>
                  <a:pt x="8617364" y="5333715"/>
                </a:cubicBezTo>
                <a:cubicBezTo>
                  <a:pt x="8711893" y="5497443"/>
                  <a:pt x="8709969" y="5695027"/>
                  <a:pt x="8615859" y="5858514"/>
                </a:cubicBezTo>
                <a:cubicBezTo>
                  <a:pt x="8615859" y="5858514"/>
                  <a:pt x="8615859" y="5858514"/>
                  <a:pt x="8311811" y="6385912"/>
                </a:cubicBezTo>
                <a:lnTo>
                  <a:pt x="8280844" y="6439627"/>
                </a:lnTo>
                <a:lnTo>
                  <a:pt x="2237916" y="6439627"/>
                </a:lnTo>
                <a:lnTo>
                  <a:pt x="2151815" y="6290497"/>
                </a:lnTo>
                <a:cubicBezTo>
                  <a:pt x="2071676" y="6151692"/>
                  <a:pt x="1986194" y="6003633"/>
                  <a:pt x="1895013" y="5845703"/>
                </a:cubicBezTo>
                <a:cubicBezTo>
                  <a:pt x="1803636" y="5687432"/>
                  <a:pt x="1802408" y="5484390"/>
                  <a:pt x="1899669" y="5326361"/>
                </a:cubicBezTo>
                <a:cubicBezTo>
                  <a:pt x="1899669" y="5326361"/>
                  <a:pt x="1899669" y="5326361"/>
                  <a:pt x="3349069" y="2801330"/>
                </a:cubicBezTo>
                <a:cubicBezTo>
                  <a:pt x="3437742" y="2640982"/>
                  <a:pt x="3611741" y="2540524"/>
                  <a:pt x="3794942" y="2543905"/>
                </a:cubicBezTo>
                <a:close/>
                <a:moveTo>
                  <a:pt x="634940" y="2395105"/>
                </a:moveTo>
                <a:cubicBezTo>
                  <a:pt x="634940" y="2395105"/>
                  <a:pt x="634940" y="2395105"/>
                  <a:pt x="1188015" y="2396492"/>
                </a:cubicBezTo>
                <a:cubicBezTo>
                  <a:pt x="1223252" y="2395501"/>
                  <a:pt x="1256539" y="2414988"/>
                  <a:pt x="1273897" y="2445054"/>
                </a:cubicBezTo>
                <a:cubicBezTo>
                  <a:pt x="1273897" y="2445054"/>
                  <a:pt x="1273897" y="2445054"/>
                  <a:pt x="1551037" y="2925075"/>
                </a:cubicBezTo>
                <a:cubicBezTo>
                  <a:pt x="1568994" y="2956177"/>
                  <a:pt x="1568629" y="2993712"/>
                  <a:pt x="1550752" y="3024769"/>
                </a:cubicBezTo>
                <a:cubicBezTo>
                  <a:pt x="1550752" y="3024769"/>
                  <a:pt x="1550752" y="3024769"/>
                  <a:pt x="1274816" y="3503403"/>
                </a:cubicBezTo>
                <a:cubicBezTo>
                  <a:pt x="1257971" y="3533863"/>
                  <a:pt x="1224917" y="3552947"/>
                  <a:pt x="1190116" y="3552304"/>
                </a:cubicBezTo>
                <a:cubicBezTo>
                  <a:pt x="1190116" y="3552304"/>
                  <a:pt x="1190116" y="3552304"/>
                  <a:pt x="637639" y="3551955"/>
                </a:cubicBezTo>
                <a:cubicBezTo>
                  <a:pt x="601804" y="3551909"/>
                  <a:pt x="569115" y="3533458"/>
                  <a:pt x="551158" y="3502355"/>
                </a:cubicBezTo>
                <a:cubicBezTo>
                  <a:pt x="551158" y="3502355"/>
                  <a:pt x="551158" y="3502355"/>
                  <a:pt x="274018" y="3022335"/>
                </a:cubicBezTo>
                <a:cubicBezTo>
                  <a:pt x="256660" y="2992269"/>
                  <a:pt x="256426" y="2953698"/>
                  <a:pt x="274903" y="2923678"/>
                </a:cubicBezTo>
                <a:cubicBezTo>
                  <a:pt x="274903" y="2923678"/>
                  <a:pt x="274903" y="2923678"/>
                  <a:pt x="550240" y="2444007"/>
                </a:cubicBezTo>
                <a:cubicBezTo>
                  <a:pt x="567085" y="2413547"/>
                  <a:pt x="600139" y="2394463"/>
                  <a:pt x="634940" y="2395105"/>
                </a:cubicBezTo>
                <a:close/>
                <a:moveTo>
                  <a:pt x="2521339" y="1975621"/>
                </a:moveTo>
                <a:cubicBezTo>
                  <a:pt x="2521339" y="1975621"/>
                  <a:pt x="2521339" y="1975621"/>
                  <a:pt x="2985874" y="1976785"/>
                </a:cubicBezTo>
                <a:cubicBezTo>
                  <a:pt x="3015469" y="1975952"/>
                  <a:pt x="3043427" y="1992321"/>
                  <a:pt x="3058007" y="2017574"/>
                </a:cubicBezTo>
                <a:cubicBezTo>
                  <a:pt x="3058007" y="2017574"/>
                  <a:pt x="3058007" y="2017574"/>
                  <a:pt x="3290779" y="2420748"/>
                </a:cubicBezTo>
                <a:cubicBezTo>
                  <a:pt x="3305862" y="2446871"/>
                  <a:pt x="3305555" y="2478396"/>
                  <a:pt x="3290540" y="2504482"/>
                </a:cubicBezTo>
                <a:cubicBezTo>
                  <a:pt x="3290540" y="2504482"/>
                  <a:pt x="3290540" y="2504482"/>
                  <a:pt x="3058778" y="2906492"/>
                </a:cubicBezTo>
                <a:cubicBezTo>
                  <a:pt x="3044630" y="2932076"/>
                  <a:pt x="3016868" y="2948104"/>
                  <a:pt x="2987637" y="2947565"/>
                </a:cubicBezTo>
                <a:cubicBezTo>
                  <a:pt x="2987637" y="2947565"/>
                  <a:pt x="2987637" y="2947565"/>
                  <a:pt x="2523606" y="2947271"/>
                </a:cubicBezTo>
                <a:cubicBezTo>
                  <a:pt x="2493508" y="2947232"/>
                  <a:pt x="2466052" y="2931735"/>
                  <a:pt x="2450970" y="2905612"/>
                </a:cubicBezTo>
                <a:cubicBezTo>
                  <a:pt x="2450970" y="2905612"/>
                  <a:pt x="2450970" y="2905612"/>
                  <a:pt x="2218197" y="2502438"/>
                </a:cubicBezTo>
                <a:cubicBezTo>
                  <a:pt x="2203617" y="2477185"/>
                  <a:pt x="2203422" y="2444788"/>
                  <a:pt x="2218941" y="2419574"/>
                </a:cubicBezTo>
                <a:cubicBezTo>
                  <a:pt x="2218941" y="2419574"/>
                  <a:pt x="2218941" y="2419574"/>
                  <a:pt x="2450199" y="2016694"/>
                </a:cubicBezTo>
                <a:cubicBezTo>
                  <a:pt x="2464347" y="1991110"/>
                  <a:pt x="2492109" y="1975081"/>
                  <a:pt x="2521339" y="1975621"/>
                </a:cubicBezTo>
                <a:close/>
                <a:moveTo>
                  <a:pt x="3564142" y="34"/>
                </a:moveTo>
                <a:cubicBezTo>
                  <a:pt x="3564142" y="34"/>
                  <a:pt x="3564142" y="34"/>
                  <a:pt x="4738405" y="2977"/>
                </a:cubicBezTo>
                <a:cubicBezTo>
                  <a:pt x="4813218" y="874"/>
                  <a:pt x="4883890" y="42249"/>
                  <a:pt x="4920745" y="106084"/>
                </a:cubicBezTo>
                <a:cubicBezTo>
                  <a:pt x="4920745" y="106084"/>
                  <a:pt x="4920745" y="106084"/>
                  <a:pt x="5509155" y="1125240"/>
                </a:cubicBezTo>
                <a:cubicBezTo>
                  <a:pt x="5547281" y="1191277"/>
                  <a:pt x="5546507" y="1270967"/>
                  <a:pt x="5508549" y="1336906"/>
                </a:cubicBezTo>
                <a:cubicBezTo>
                  <a:pt x="5508549" y="1336906"/>
                  <a:pt x="5508549" y="1336906"/>
                  <a:pt x="4922696" y="2353119"/>
                </a:cubicBezTo>
                <a:cubicBezTo>
                  <a:pt x="4886932" y="2417792"/>
                  <a:pt x="4816753" y="2458309"/>
                  <a:pt x="4742864" y="2456945"/>
                </a:cubicBezTo>
                <a:cubicBezTo>
                  <a:pt x="4742864" y="2456945"/>
                  <a:pt x="4742864" y="2456945"/>
                  <a:pt x="3569871" y="2456203"/>
                </a:cubicBezTo>
                <a:cubicBezTo>
                  <a:pt x="3493788" y="2456106"/>
                  <a:pt x="3424385" y="2416932"/>
                  <a:pt x="3386259" y="2350896"/>
                </a:cubicBezTo>
                <a:cubicBezTo>
                  <a:pt x="3386259" y="2350896"/>
                  <a:pt x="3386259" y="2350896"/>
                  <a:pt x="2797848" y="1331739"/>
                </a:cubicBezTo>
                <a:cubicBezTo>
                  <a:pt x="2760993" y="1267904"/>
                  <a:pt x="2760499" y="1186012"/>
                  <a:pt x="2799727" y="1122274"/>
                </a:cubicBezTo>
                <a:cubicBezTo>
                  <a:pt x="2799727" y="1122274"/>
                  <a:pt x="2799727" y="1122274"/>
                  <a:pt x="3384310" y="103860"/>
                </a:cubicBezTo>
                <a:cubicBezTo>
                  <a:pt x="3420073" y="39188"/>
                  <a:pt x="3490251" y="-1330"/>
                  <a:pt x="3564142" y="34"/>
                </a:cubicBezTo>
                <a:close/>
              </a:path>
            </a:pathLst>
          </a:custGeom>
          <a:solidFill>
            <a:schemeClr val="bg1">
              <a:lumMod val="95000"/>
            </a:schemeClr>
          </a:solidFill>
        </p:spPr>
        <p:txBody>
          <a:bodyPr wrap="square"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una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7425293" y="2408157"/>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3600"/>
              </a:lnSpc>
              <a:defRPr sz="3800" b="1" spc="-300">
                <a:solidFill>
                  <a:schemeClr val="bg1">
                    <a:lumMod val="95000"/>
                  </a:schemeClr>
                </a:solidFill>
              </a:defRPr>
            </a:lvl1pPr>
          </a:lstStyle>
          <a:p>
            <a:pPr rtl="0"/>
            <a:r>
              <a:rPr lang="it-IT" dirty="0"/>
              <a:t>Fare clic per modificare il titolo della diapositiva divisore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7607300" y="4386894"/>
            <a:ext cx="4000500" cy="997905"/>
          </a:xfrm>
          <a:noFill/>
        </p:spPr>
        <p:txBody>
          <a:bodyPr lIns="0" tIns="0" rIns="0" bIns="0" rtlCol="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a:t>Fare clic per modificare lo stile del sottotitolo dello schema</a:t>
            </a:r>
            <a:endParaRPr lang="it-IT" dirty="0"/>
          </a:p>
        </p:txBody>
      </p:sp>
      <p:sp>
        <p:nvSpPr>
          <p:cNvPr id="4" name="Segnaposto piè di pagina 3">
            <a:extLst>
              <a:ext uri="{FF2B5EF4-FFF2-40B4-BE49-F238E27FC236}">
                <a16:creationId xmlns:a16="http://schemas.microsoft.com/office/drawing/2014/main" id="{734B1E83-6080-4D35-A216-8E5C399023B2}"/>
              </a:ext>
            </a:extLst>
          </p:cNvPr>
          <p:cNvSpPr>
            <a:spLocks noGrp="1"/>
          </p:cNvSpPr>
          <p:nvPr>
            <p:ph type="ftr" sz="quarter" idx="11"/>
          </p:nvPr>
        </p:nvSpPr>
        <p:spPr/>
        <p:txBody>
          <a:bodyPr rtlCol="0"/>
          <a:lstStyle/>
          <a:p>
            <a:pPr rtl="0"/>
            <a:r>
              <a:rPr lang="it-IT"/>
              <a:t>Relatore: Chiar.mo Prof Ugo Faraguna                                                                                                     Candidata: Viola Bartelloni</a:t>
            </a:r>
            <a:endParaRPr lang="it-IT" dirty="0"/>
          </a:p>
        </p:txBody>
      </p:sp>
      <p:sp>
        <p:nvSpPr>
          <p:cNvPr id="5" name="Segnaposto numero diapositiva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5451713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apositiva divisore 2">
    <p:spTree>
      <p:nvGrpSpPr>
        <p:cNvPr id="1" name=""/>
        <p:cNvGrpSpPr/>
        <p:nvPr/>
      </p:nvGrpSpPr>
      <p:grpSpPr>
        <a:xfrm>
          <a:off x="0" y="0"/>
          <a:ext cx="0" cy="0"/>
          <a:chOff x="0" y="0"/>
          <a:chExt cx="0" cy="0"/>
        </a:xfrm>
      </p:grpSpPr>
      <p:sp>
        <p:nvSpPr>
          <p:cNvPr id="12" name="Segnaposto immagine 11">
            <a:extLst>
              <a:ext uri="{FF2B5EF4-FFF2-40B4-BE49-F238E27FC236}">
                <a16:creationId xmlns:a16="http://schemas.microsoft.com/office/drawing/2014/main" id="{7B7C90C9-77F3-4C3C-97F8-425EF81FB7A7}"/>
              </a:ext>
            </a:extLst>
          </p:cNvPr>
          <p:cNvSpPr>
            <a:spLocks noGrp="1"/>
          </p:cNvSpPr>
          <p:nvPr>
            <p:ph type="pic" sz="quarter" idx="13" hasCustomPrompt="1"/>
          </p:nvPr>
        </p:nvSpPr>
        <p:spPr>
          <a:xfrm>
            <a:off x="-1" y="0"/>
            <a:ext cx="11795125" cy="6858000"/>
          </a:xfrm>
          <a:custGeom>
            <a:avLst/>
            <a:gdLst>
              <a:gd name="connsiteX0" fmla="*/ 4729712 w 11795125"/>
              <a:gd name="connsiteY0" fmla="*/ 4417922 h 6858000"/>
              <a:gd name="connsiteX1" fmla="*/ 7234278 w 11795125"/>
              <a:gd name="connsiteY1" fmla="*/ 4419507 h 6858000"/>
              <a:gd name="connsiteX2" fmla="*/ 7626325 w 11795125"/>
              <a:gd name="connsiteY2" fmla="*/ 4644358 h 6858000"/>
              <a:gd name="connsiteX3" fmla="*/ 8882694 w 11795125"/>
              <a:gd name="connsiteY3" fmla="*/ 6820455 h 6858000"/>
              <a:gd name="connsiteX4" fmla="*/ 8898077 w 11795125"/>
              <a:gd name="connsiteY4" fmla="*/ 6858000 h 6858000"/>
              <a:gd name="connsiteX5" fmla="*/ 3070863 w 11795125"/>
              <a:gd name="connsiteY5" fmla="*/ 6858000 h 6858000"/>
              <a:gd name="connsiteX6" fmla="*/ 3094823 w 11795125"/>
              <a:gd name="connsiteY6" fmla="*/ 6809422 h 6858000"/>
              <a:gd name="connsiteX7" fmla="*/ 4345735 w 11795125"/>
              <a:gd name="connsiteY7" fmla="*/ 4639611 h 6858000"/>
              <a:gd name="connsiteX8" fmla="*/ 4729712 w 11795125"/>
              <a:gd name="connsiteY8" fmla="*/ 4417922 h 6858000"/>
              <a:gd name="connsiteX9" fmla="*/ 2031302 w 11795125"/>
              <a:gd name="connsiteY9" fmla="*/ 2039301 h 6858000"/>
              <a:gd name="connsiteX10" fmla="*/ 2747265 w 11795125"/>
              <a:gd name="connsiteY10" fmla="*/ 2039754 h 6858000"/>
              <a:gd name="connsiteX11" fmla="*/ 2859337 w 11795125"/>
              <a:gd name="connsiteY11" fmla="*/ 2104031 h 6858000"/>
              <a:gd name="connsiteX12" fmla="*/ 3218486 w 11795125"/>
              <a:gd name="connsiteY12" fmla="*/ 2726096 h 6858000"/>
              <a:gd name="connsiteX13" fmla="*/ 3217340 w 11795125"/>
              <a:gd name="connsiteY13" fmla="*/ 2853948 h 6858000"/>
              <a:gd name="connsiteX14" fmla="*/ 2860527 w 11795125"/>
              <a:gd name="connsiteY14" fmla="*/ 3475560 h 6858000"/>
              <a:gd name="connsiteX15" fmla="*/ 2750762 w 11795125"/>
              <a:gd name="connsiteY15" fmla="*/ 3538933 h 6858000"/>
              <a:gd name="connsiteX16" fmla="*/ 2034023 w 11795125"/>
              <a:gd name="connsiteY16" fmla="*/ 3537136 h 6858000"/>
              <a:gd name="connsiteX17" fmla="*/ 1922728 w 11795125"/>
              <a:gd name="connsiteY17" fmla="*/ 3474202 h 6858000"/>
              <a:gd name="connsiteX18" fmla="*/ 1563578 w 11795125"/>
              <a:gd name="connsiteY18" fmla="*/ 2852137 h 6858000"/>
              <a:gd name="connsiteX19" fmla="*/ 1563948 w 11795125"/>
              <a:gd name="connsiteY19" fmla="*/ 2722942 h 6858000"/>
              <a:gd name="connsiteX20" fmla="*/ 1921537 w 11795125"/>
              <a:gd name="connsiteY20" fmla="*/ 2102674 h 6858000"/>
              <a:gd name="connsiteX21" fmla="*/ 2031302 w 11795125"/>
              <a:gd name="connsiteY21" fmla="*/ 2039301 h 6858000"/>
              <a:gd name="connsiteX22" fmla="*/ 9343478 w 11795125"/>
              <a:gd name="connsiteY22" fmla="*/ 1795745 h 6858000"/>
              <a:gd name="connsiteX23" fmla="*/ 11620502 w 11795125"/>
              <a:gd name="connsiteY23" fmla="*/ 1797185 h 6858000"/>
              <a:gd name="connsiteX24" fmla="*/ 11795125 w 11795125"/>
              <a:gd name="connsiteY24" fmla="*/ 1797296 h 6858000"/>
              <a:gd name="connsiteX25" fmla="*/ 11795125 w 11795125"/>
              <a:gd name="connsiteY25" fmla="*/ 6858000 h 6858000"/>
              <a:gd name="connsiteX26" fmla="*/ 8996698 w 11795125"/>
              <a:gd name="connsiteY26" fmla="*/ 6858000 h 6858000"/>
              <a:gd name="connsiteX27" fmla="*/ 8963663 w 11795125"/>
              <a:gd name="connsiteY27" fmla="*/ 6815289 h 6858000"/>
              <a:gd name="connsiteX28" fmla="*/ 7707295 w 11795125"/>
              <a:gd name="connsiteY28" fmla="*/ 4639193 h 6858000"/>
              <a:gd name="connsiteX29" fmla="*/ 7708590 w 11795125"/>
              <a:gd name="connsiteY29" fmla="*/ 4187244 h 6858000"/>
              <a:gd name="connsiteX30" fmla="*/ 8959501 w 11795125"/>
              <a:gd name="connsiteY30" fmla="*/ 2017434 h 6858000"/>
              <a:gd name="connsiteX31" fmla="*/ 9343478 w 11795125"/>
              <a:gd name="connsiteY31" fmla="*/ 1795745 h 6858000"/>
              <a:gd name="connsiteX32" fmla="*/ 3102644 w 11795125"/>
              <a:gd name="connsiteY32" fmla="*/ 1739841 h 6858000"/>
              <a:gd name="connsiteX33" fmla="*/ 3385876 w 11795125"/>
              <a:gd name="connsiteY33" fmla="*/ 1740020 h 6858000"/>
              <a:gd name="connsiteX34" fmla="*/ 3430211 w 11795125"/>
              <a:gd name="connsiteY34" fmla="*/ 1765448 h 6858000"/>
              <a:gd name="connsiteX35" fmla="*/ 3572289 w 11795125"/>
              <a:gd name="connsiteY35" fmla="*/ 2011533 h 6858000"/>
              <a:gd name="connsiteX36" fmla="*/ 3571836 w 11795125"/>
              <a:gd name="connsiteY36" fmla="*/ 2062111 h 6858000"/>
              <a:gd name="connsiteX37" fmla="*/ 3430681 w 11795125"/>
              <a:gd name="connsiteY37" fmla="*/ 2308019 h 6858000"/>
              <a:gd name="connsiteX38" fmla="*/ 3387260 w 11795125"/>
              <a:gd name="connsiteY38" fmla="*/ 2333088 h 6858000"/>
              <a:gd name="connsiteX39" fmla="*/ 3103720 w 11795125"/>
              <a:gd name="connsiteY39" fmla="*/ 2332378 h 6858000"/>
              <a:gd name="connsiteX40" fmla="*/ 3059693 w 11795125"/>
              <a:gd name="connsiteY40" fmla="*/ 2307481 h 6858000"/>
              <a:gd name="connsiteX41" fmla="*/ 2917615 w 11795125"/>
              <a:gd name="connsiteY41" fmla="*/ 2061395 h 6858000"/>
              <a:gd name="connsiteX42" fmla="*/ 2917761 w 11795125"/>
              <a:gd name="connsiteY42" fmla="*/ 2010286 h 6858000"/>
              <a:gd name="connsiteX43" fmla="*/ 3059222 w 11795125"/>
              <a:gd name="connsiteY43" fmla="*/ 1764910 h 6858000"/>
              <a:gd name="connsiteX44" fmla="*/ 3102644 w 11795125"/>
              <a:gd name="connsiteY44" fmla="*/ 1739841 h 6858000"/>
              <a:gd name="connsiteX45" fmla="*/ 3522963 w 11795125"/>
              <a:gd name="connsiteY45" fmla="*/ 1598675 h 6858000"/>
              <a:gd name="connsiteX46" fmla="*/ 3625194 w 11795125"/>
              <a:gd name="connsiteY46" fmla="*/ 1598740 h 6858000"/>
              <a:gd name="connsiteX47" fmla="*/ 3641197 w 11795125"/>
              <a:gd name="connsiteY47" fmla="*/ 1607918 h 6858000"/>
              <a:gd name="connsiteX48" fmla="*/ 3692479 w 11795125"/>
              <a:gd name="connsiteY48" fmla="*/ 1696742 h 6858000"/>
              <a:gd name="connsiteX49" fmla="*/ 3692315 w 11795125"/>
              <a:gd name="connsiteY49" fmla="*/ 1714998 h 6858000"/>
              <a:gd name="connsiteX50" fmla="*/ 3641367 w 11795125"/>
              <a:gd name="connsiteY50" fmla="*/ 1803757 h 6858000"/>
              <a:gd name="connsiteX51" fmla="*/ 3625694 w 11795125"/>
              <a:gd name="connsiteY51" fmla="*/ 1812806 h 6858000"/>
              <a:gd name="connsiteX52" fmla="*/ 3523352 w 11795125"/>
              <a:gd name="connsiteY52" fmla="*/ 1812549 h 6858000"/>
              <a:gd name="connsiteX53" fmla="*/ 3507459 w 11795125"/>
              <a:gd name="connsiteY53" fmla="*/ 1803563 h 6858000"/>
              <a:gd name="connsiteX54" fmla="*/ 3456177 w 11795125"/>
              <a:gd name="connsiteY54" fmla="*/ 1714739 h 6858000"/>
              <a:gd name="connsiteX55" fmla="*/ 3456230 w 11795125"/>
              <a:gd name="connsiteY55" fmla="*/ 1696292 h 6858000"/>
              <a:gd name="connsiteX56" fmla="*/ 3507290 w 11795125"/>
              <a:gd name="connsiteY56" fmla="*/ 1607724 h 6858000"/>
              <a:gd name="connsiteX57" fmla="*/ 3522963 w 11795125"/>
              <a:gd name="connsiteY57" fmla="*/ 1598675 h 6858000"/>
              <a:gd name="connsiteX58" fmla="*/ 4199803 w 11795125"/>
              <a:gd name="connsiteY58" fmla="*/ 1370724 h 6858000"/>
              <a:gd name="connsiteX59" fmla="*/ 4537019 w 11795125"/>
              <a:gd name="connsiteY59" fmla="*/ 1370938 h 6858000"/>
              <a:gd name="connsiteX60" fmla="*/ 4589804 w 11795125"/>
              <a:gd name="connsiteY60" fmla="*/ 1401211 h 6858000"/>
              <a:gd name="connsiteX61" fmla="*/ 4758963 w 11795125"/>
              <a:gd name="connsiteY61" fmla="*/ 1694203 h 6858000"/>
              <a:gd name="connsiteX62" fmla="*/ 4758423 w 11795125"/>
              <a:gd name="connsiteY62" fmla="*/ 1754421 h 6858000"/>
              <a:gd name="connsiteX63" fmla="*/ 4590365 w 11795125"/>
              <a:gd name="connsiteY63" fmla="*/ 2047199 h 6858000"/>
              <a:gd name="connsiteX64" fmla="*/ 4538665 w 11795125"/>
              <a:gd name="connsiteY64" fmla="*/ 2077046 h 6858000"/>
              <a:gd name="connsiteX65" fmla="*/ 4201084 w 11795125"/>
              <a:gd name="connsiteY65" fmla="*/ 2076201 h 6858000"/>
              <a:gd name="connsiteX66" fmla="*/ 4148664 w 11795125"/>
              <a:gd name="connsiteY66" fmla="*/ 2046559 h 6858000"/>
              <a:gd name="connsiteX67" fmla="*/ 3979505 w 11795125"/>
              <a:gd name="connsiteY67" fmla="*/ 1753567 h 6858000"/>
              <a:gd name="connsiteX68" fmla="*/ 3979680 w 11795125"/>
              <a:gd name="connsiteY68" fmla="*/ 1692718 h 6858000"/>
              <a:gd name="connsiteX69" fmla="*/ 4148104 w 11795125"/>
              <a:gd name="connsiteY69" fmla="*/ 1400573 h 6858000"/>
              <a:gd name="connsiteX70" fmla="*/ 4199803 w 11795125"/>
              <a:gd name="connsiteY70" fmla="*/ 1370724 h 6858000"/>
              <a:gd name="connsiteX71" fmla="*/ 3525946 w 11795125"/>
              <a:gd name="connsiteY71" fmla="*/ 1141304 h 6858000"/>
              <a:gd name="connsiteX72" fmla="*/ 3719554 w 11795125"/>
              <a:gd name="connsiteY72" fmla="*/ 1141427 h 6858000"/>
              <a:gd name="connsiteX73" fmla="*/ 3749860 w 11795125"/>
              <a:gd name="connsiteY73" fmla="*/ 1158808 h 6858000"/>
              <a:gd name="connsiteX74" fmla="*/ 3846980 w 11795125"/>
              <a:gd name="connsiteY74" fmla="*/ 1327024 h 6858000"/>
              <a:gd name="connsiteX75" fmla="*/ 3846670 w 11795125"/>
              <a:gd name="connsiteY75" fmla="*/ 1361598 h 6858000"/>
              <a:gd name="connsiteX76" fmla="*/ 3750182 w 11795125"/>
              <a:gd name="connsiteY76" fmla="*/ 1529691 h 6858000"/>
              <a:gd name="connsiteX77" fmla="*/ 3720499 w 11795125"/>
              <a:gd name="connsiteY77" fmla="*/ 1546828 h 6858000"/>
              <a:gd name="connsiteX78" fmla="*/ 3526682 w 11795125"/>
              <a:gd name="connsiteY78" fmla="*/ 1546343 h 6858000"/>
              <a:gd name="connsiteX79" fmla="*/ 3496586 w 11795125"/>
              <a:gd name="connsiteY79" fmla="*/ 1529324 h 6858000"/>
              <a:gd name="connsiteX80" fmla="*/ 3399466 w 11795125"/>
              <a:gd name="connsiteY80" fmla="*/ 1361108 h 6858000"/>
              <a:gd name="connsiteX81" fmla="*/ 3399566 w 11795125"/>
              <a:gd name="connsiteY81" fmla="*/ 1326172 h 6858000"/>
              <a:gd name="connsiteX82" fmla="*/ 3496264 w 11795125"/>
              <a:gd name="connsiteY82" fmla="*/ 1158441 h 6858000"/>
              <a:gd name="connsiteX83" fmla="*/ 3525946 w 11795125"/>
              <a:gd name="connsiteY83" fmla="*/ 1141304 h 6858000"/>
              <a:gd name="connsiteX84" fmla="*/ 3955878 w 11795125"/>
              <a:gd name="connsiteY84" fmla="*/ 173494 h 6858000"/>
              <a:gd name="connsiteX85" fmla="*/ 4500068 w 11795125"/>
              <a:gd name="connsiteY85" fmla="*/ 173838 h 6858000"/>
              <a:gd name="connsiteX86" fmla="*/ 4585252 w 11795125"/>
              <a:gd name="connsiteY86" fmla="*/ 222694 h 6858000"/>
              <a:gd name="connsiteX87" fmla="*/ 4858234 w 11795125"/>
              <a:gd name="connsiteY87" fmla="*/ 695514 h 6858000"/>
              <a:gd name="connsiteX88" fmla="*/ 4857363 w 11795125"/>
              <a:gd name="connsiteY88" fmla="*/ 792690 h 6858000"/>
              <a:gd name="connsiteX89" fmla="*/ 4586156 w 11795125"/>
              <a:gd name="connsiteY89" fmla="*/ 1265167 h 6858000"/>
              <a:gd name="connsiteX90" fmla="*/ 4502727 w 11795125"/>
              <a:gd name="connsiteY90" fmla="*/ 1313334 h 6858000"/>
              <a:gd name="connsiteX91" fmla="*/ 3957947 w 11795125"/>
              <a:gd name="connsiteY91" fmla="*/ 1311968 h 6858000"/>
              <a:gd name="connsiteX92" fmla="*/ 3873354 w 11795125"/>
              <a:gd name="connsiteY92" fmla="*/ 1264134 h 6858000"/>
              <a:gd name="connsiteX93" fmla="*/ 3600372 w 11795125"/>
              <a:gd name="connsiteY93" fmla="*/ 791315 h 6858000"/>
              <a:gd name="connsiteX94" fmla="*/ 3600653 w 11795125"/>
              <a:gd name="connsiteY94" fmla="*/ 693116 h 6858000"/>
              <a:gd name="connsiteX95" fmla="*/ 3872449 w 11795125"/>
              <a:gd name="connsiteY95" fmla="*/ 221662 h 6858000"/>
              <a:gd name="connsiteX96" fmla="*/ 3955878 w 11795125"/>
              <a:gd name="connsiteY96" fmla="*/ 173494 h 6858000"/>
              <a:gd name="connsiteX97" fmla="*/ 3852283 w 11795125"/>
              <a:gd name="connsiteY97" fmla="*/ 0 h 6858000"/>
              <a:gd name="connsiteX98" fmla="*/ 6130031 w 11795125"/>
              <a:gd name="connsiteY98" fmla="*/ 0 h 6858000"/>
              <a:gd name="connsiteX99" fmla="*/ 6102465 w 11795125"/>
              <a:gd name="connsiteY99" fmla="*/ 36730 h 6858000"/>
              <a:gd name="connsiteX100" fmla="*/ 5879948 w 11795125"/>
              <a:gd name="connsiteY100" fmla="*/ 127724 h 6858000"/>
              <a:gd name="connsiteX101" fmla="*/ 4102884 w 11795125"/>
              <a:gd name="connsiteY101" fmla="*/ 123270 h 6858000"/>
              <a:gd name="connsiteX102" fmla="*/ 3877665 w 11795125"/>
              <a:gd name="connsiteY102" fmla="*/ 32818 h 6858000"/>
              <a:gd name="connsiteX103" fmla="*/ 0 w 11795125"/>
              <a:gd name="connsiteY103" fmla="*/ 0 h 6858000"/>
              <a:gd name="connsiteX104" fmla="*/ 3781476 w 11795125"/>
              <a:gd name="connsiteY104" fmla="*/ 0 h 6858000"/>
              <a:gd name="connsiteX105" fmla="*/ 3800985 w 11795125"/>
              <a:gd name="connsiteY105" fmla="*/ 47617 h 6858000"/>
              <a:gd name="connsiteX106" fmla="*/ 3766711 w 11795125"/>
              <a:gd name="connsiteY106" fmla="*/ 287889 h 6858000"/>
              <a:gd name="connsiteX107" fmla="*/ 2882037 w 11795125"/>
              <a:gd name="connsiteY107" fmla="*/ 1829098 h 6858000"/>
              <a:gd name="connsiteX108" fmla="*/ 2609888 w 11795125"/>
              <a:gd name="connsiteY108" fmla="*/ 1986223 h 6858000"/>
              <a:gd name="connsiteX109" fmla="*/ 832823 w 11795125"/>
              <a:gd name="connsiteY109" fmla="*/ 1981768 h 6858000"/>
              <a:gd name="connsiteX110" fmla="*/ 556879 w 11795125"/>
              <a:gd name="connsiteY110" fmla="*/ 1825733 h 6858000"/>
              <a:gd name="connsiteX111" fmla="*/ 79254 w 11795125"/>
              <a:gd name="connsiteY111" fmla="*/ 998462 h 6858000"/>
              <a:gd name="connsiteX112" fmla="*/ 0 w 11795125"/>
              <a:gd name="connsiteY112" fmla="*/ 86119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11795125" h="6858000">
                <a:moveTo>
                  <a:pt x="4729712" y="4417922"/>
                </a:moveTo>
                <a:cubicBezTo>
                  <a:pt x="4729712" y="4417922"/>
                  <a:pt x="4729712" y="4417922"/>
                  <a:pt x="7234278" y="4419507"/>
                </a:cubicBezTo>
                <a:cubicBezTo>
                  <a:pt x="7396730" y="4419716"/>
                  <a:pt x="7544918" y="4503359"/>
                  <a:pt x="7626325" y="4644358"/>
                </a:cubicBezTo>
                <a:cubicBezTo>
                  <a:pt x="7626325" y="4644358"/>
                  <a:pt x="7626325" y="4644358"/>
                  <a:pt x="8882694" y="6820455"/>
                </a:cubicBezTo>
                <a:lnTo>
                  <a:pt x="8898077" y="6858000"/>
                </a:lnTo>
                <a:lnTo>
                  <a:pt x="3070863" y="6858000"/>
                </a:lnTo>
                <a:lnTo>
                  <a:pt x="3094823" y="6809422"/>
                </a:lnTo>
                <a:cubicBezTo>
                  <a:pt x="3094823" y="6809422"/>
                  <a:pt x="3094823" y="6809422"/>
                  <a:pt x="4345735" y="4639611"/>
                </a:cubicBezTo>
                <a:cubicBezTo>
                  <a:pt x="4422097" y="4501523"/>
                  <a:pt x="4571941" y="4415010"/>
                  <a:pt x="4729712" y="4417922"/>
                </a:cubicBezTo>
                <a:close/>
                <a:moveTo>
                  <a:pt x="2031302" y="2039301"/>
                </a:moveTo>
                <a:cubicBezTo>
                  <a:pt x="2031302" y="2039301"/>
                  <a:pt x="2031302" y="2039301"/>
                  <a:pt x="2747265" y="2039754"/>
                </a:cubicBezTo>
                <a:cubicBezTo>
                  <a:pt x="2793703" y="2039814"/>
                  <a:pt x="2836066" y="2063724"/>
                  <a:pt x="2859337" y="2104031"/>
                </a:cubicBezTo>
                <a:cubicBezTo>
                  <a:pt x="2859337" y="2104031"/>
                  <a:pt x="2859337" y="2104031"/>
                  <a:pt x="3218486" y="2726096"/>
                </a:cubicBezTo>
                <a:cubicBezTo>
                  <a:pt x="3240981" y="2765058"/>
                  <a:pt x="3241283" y="2815045"/>
                  <a:pt x="3217340" y="2853948"/>
                </a:cubicBezTo>
                <a:cubicBezTo>
                  <a:pt x="3217340" y="2853948"/>
                  <a:pt x="3217340" y="2853948"/>
                  <a:pt x="2860527" y="3475560"/>
                </a:cubicBezTo>
                <a:cubicBezTo>
                  <a:pt x="2838697" y="3515034"/>
                  <a:pt x="2795862" y="3539765"/>
                  <a:pt x="2750762" y="3538933"/>
                </a:cubicBezTo>
                <a:cubicBezTo>
                  <a:pt x="2750762" y="3538933"/>
                  <a:pt x="2750762" y="3538933"/>
                  <a:pt x="2034023" y="3537136"/>
                </a:cubicBezTo>
                <a:cubicBezTo>
                  <a:pt x="1988359" y="3538420"/>
                  <a:pt x="1945223" y="3513165"/>
                  <a:pt x="1922728" y="3474202"/>
                </a:cubicBezTo>
                <a:cubicBezTo>
                  <a:pt x="1922728" y="3474202"/>
                  <a:pt x="1922728" y="3474202"/>
                  <a:pt x="1563578" y="2852137"/>
                </a:cubicBezTo>
                <a:cubicBezTo>
                  <a:pt x="1540307" y="2811831"/>
                  <a:pt x="1540780" y="2763190"/>
                  <a:pt x="1563948" y="2722942"/>
                </a:cubicBezTo>
                <a:cubicBezTo>
                  <a:pt x="1563948" y="2722942"/>
                  <a:pt x="1563948" y="2722942"/>
                  <a:pt x="1921537" y="2102674"/>
                </a:cubicBezTo>
                <a:cubicBezTo>
                  <a:pt x="1943366" y="2063199"/>
                  <a:pt x="1986202" y="2038468"/>
                  <a:pt x="2031302" y="2039301"/>
                </a:cubicBezTo>
                <a:close/>
                <a:moveTo>
                  <a:pt x="9343478" y="1795745"/>
                </a:moveTo>
                <a:cubicBezTo>
                  <a:pt x="9343478" y="1795745"/>
                  <a:pt x="9343478" y="1795745"/>
                  <a:pt x="11620502" y="1797185"/>
                </a:cubicBezTo>
                <a:lnTo>
                  <a:pt x="11795125" y="1797296"/>
                </a:lnTo>
                <a:lnTo>
                  <a:pt x="11795125" y="6858000"/>
                </a:lnTo>
                <a:lnTo>
                  <a:pt x="8996698" y="6858000"/>
                </a:lnTo>
                <a:lnTo>
                  <a:pt x="8963663" y="6815289"/>
                </a:lnTo>
                <a:cubicBezTo>
                  <a:pt x="8963663" y="6815289"/>
                  <a:pt x="8963663" y="6815289"/>
                  <a:pt x="7707295" y="4639193"/>
                </a:cubicBezTo>
                <a:cubicBezTo>
                  <a:pt x="7625888" y="4498193"/>
                  <a:pt x="7627546" y="4328036"/>
                  <a:pt x="7708590" y="4187244"/>
                </a:cubicBezTo>
                <a:cubicBezTo>
                  <a:pt x="7708590" y="4187244"/>
                  <a:pt x="7708590" y="4187244"/>
                  <a:pt x="8959501" y="2017434"/>
                </a:cubicBezTo>
                <a:cubicBezTo>
                  <a:pt x="9035863" y="1879345"/>
                  <a:pt x="9185707" y="1792833"/>
                  <a:pt x="9343478" y="1795745"/>
                </a:cubicBezTo>
                <a:close/>
                <a:moveTo>
                  <a:pt x="3102644" y="1739841"/>
                </a:moveTo>
                <a:cubicBezTo>
                  <a:pt x="3102644" y="1739841"/>
                  <a:pt x="3102644" y="1739841"/>
                  <a:pt x="3385876" y="1740020"/>
                </a:cubicBezTo>
                <a:cubicBezTo>
                  <a:pt x="3404247" y="1740043"/>
                  <a:pt x="3421005" y="1749503"/>
                  <a:pt x="3430211" y="1765448"/>
                </a:cubicBezTo>
                <a:cubicBezTo>
                  <a:pt x="3430211" y="1765448"/>
                  <a:pt x="3430211" y="1765448"/>
                  <a:pt x="3572289" y="2011533"/>
                </a:cubicBezTo>
                <a:cubicBezTo>
                  <a:pt x="3581188" y="2026948"/>
                  <a:pt x="3581308" y="2046721"/>
                  <a:pt x="3571836" y="2062111"/>
                </a:cubicBezTo>
                <a:cubicBezTo>
                  <a:pt x="3571836" y="2062111"/>
                  <a:pt x="3571836" y="2062111"/>
                  <a:pt x="3430681" y="2308019"/>
                </a:cubicBezTo>
                <a:cubicBezTo>
                  <a:pt x="3422046" y="2323634"/>
                  <a:pt x="3405101" y="2333418"/>
                  <a:pt x="3387260" y="2333088"/>
                </a:cubicBezTo>
                <a:cubicBezTo>
                  <a:pt x="3387260" y="2333088"/>
                  <a:pt x="3387260" y="2333088"/>
                  <a:pt x="3103720" y="2332378"/>
                </a:cubicBezTo>
                <a:cubicBezTo>
                  <a:pt x="3085656" y="2332886"/>
                  <a:pt x="3068592" y="2322895"/>
                  <a:pt x="3059693" y="2307481"/>
                </a:cubicBezTo>
                <a:cubicBezTo>
                  <a:pt x="3059693" y="2307481"/>
                  <a:pt x="3059693" y="2307481"/>
                  <a:pt x="2917615" y="2061395"/>
                </a:cubicBezTo>
                <a:cubicBezTo>
                  <a:pt x="2908409" y="2045450"/>
                  <a:pt x="2908596" y="2026208"/>
                  <a:pt x="2917761" y="2010286"/>
                </a:cubicBezTo>
                <a:cubicBezTo>
                  <a:pt x="2917761" y="2010286"/>
                  <a:pt x="2917761" y="2010286"/>
                  <a:pt x="3059222" y="1764910"/>
                </a:cubicBezTo>
                <a:cubicBezTo>
                  <a:pt x="3067857" y="1749295"/>
                  <a:pt x="3084803" y="1739511"/>
                  <a:pt x="3102644" y="1739841"/>
                </a:cubicBezTo>
                <a:close/>
                <a:moveTo>
                  <a:pt x="3522963" y="1598675"/>
                </a:moveTo>
                <a:cubicBezTo>
                  <a:pt x="3522963" y="1598675"/>
                  <a:pt x="3522963" y="1598675"/>
                  <a:pt x="3625194" y="1598740"/>
                </a:cubicBezTo>
                <a:cubicBezTo>
                  <a:pt x="3631826" y="1598748"/>
                  <a:pt x="3637874" y="1602162"/>
                  <a:pt x="3641197" y="1607918"/>
                </a:cubicBezTo>
                <a:cubicBezTo>
                  <a:pt x="3641197" y="1607918"/>
                  <a:pt x="3641197" y="1607918"/>
                  <a:pt x="3692479" y="1696742"/>
                </a:cubicBezTo>
                <a:cubicBezTo>
                  <a:pt x="3695691" y="1702305"/>
                  <a:pt x="3695735" y="1709443"/>
                  <a:pt x="3692315" y="1714998"/>
                </a:cubicBezTo>
                <a:cubicBezTo>
                  <a:pt x="3692315" y="1714998"/>
                  <a:pt x="3692315" y="1714998"/>
                  <a:pt x="3641367" y="1803757"/>
                </a:cubicBezTo>
                <a:cubicBezTo>
                  <a:pt x="3638250" y="1809393"/>
                  <a:pt x="3632134" y="1812924"/>
                  <a:pt x="3625694" y="1812806"/>
                </a:cubicBezTo>
                <a:cubicBezTo>
                  <a:pt x="3625694" y="1812806"/>
                  <a:pt x="3625694" y="1812806"/>
                  <a:pt x="3523352" y="1812549"/>
                </a:cubicBezTo>
                <a:cubicBezTo>
                  <a:pt x="3516832" y="1812733"/>
                  <a:pt x="3510671" y="1809127"/>
                  <a:pt x="3507459" y="1803563"/>
                </a:cubicBezTo>
                <a:cubicBezTo>
                  <a:pt x="3507459" y="1803563"/>
                  <a:pt x="3507459" y="1803563"/>
                  <a:pt x="3456177" y="1714739"/>
                </a:cubicBezTo>
                <a:cubicBezTo>
                  <a:pt x="3452854" y="1708984"/>
                  <a:pt x="3452922" y="1702038"/>
                  <a:pt x="3456230" y="1696292"/>
                </a:cubicBezTo>
                <a:cubicBezTo>
                  <a:pt x="3456230" y="1696292"/>
                  <a:pt x="3456230" y="1696292"/>
                  <a:pt x="3507290" y="1607724"/>
                </a:cubicBezTo>
                <a:cubicBezTo>
                  <a:pt x="3510406" y="1602087"/>
                  <a:pt x="3516523" y="1598556"/>
                  <a:pt x="3522963" y="1598675"/>
                </a:cubicBezTo>
                <a:close/>
                <a:moveTo>
                  <a:pt x="4199803" y="1370724"/>
                </a:moveTo>
                <a:cubicBezTo>
                  <a:pt x="4199803" y="1370724"/>
                  <a:pt x="4199803" y="1370724"/>
                  <a:pt x="4537019" y="1370938"/>
                </a:cubicBezTo>
                <a:cubicBezTo>
                  <a:pt x="4558892" y="1370965"/>
                  <a:pt x="4578843" y="1382227"/>
                  <a:pt x="4589804" y="1401211"/>
                </a:cubicBezTo>
                <a:cubicBezTo>
                  <a:pt x="4589804" y="1401211"/>
                  <a:pt x="4589804" y="1401211"/>
                  <a:pt x="4758963" y="1694203"/>
                </a:cubicBezTo>
                <a:cubicBezTo>
                  <a:pt x="4769558" y="1712554"/>
                  <a:pt x="4769700" y="1736097"/>
                  <a:pt x="4758423" y="1754421"/>
                </a:cubicBezTo>
                <a:cubicBezTo>
                  <a:pt x="4758423" y="1754421"/>
                  <a:pt x="4758423" y="1754421"/>
                  <a:pt x="4590365" y="2047199"/>
                </a:cubicBezTo>
                <a:cubicBezTo>
                  <a:pt x="4580083" y="2065790"/>
                  <a:pt x="4559908" y="2077438"/>
                  <a:pt x="4538665" y="2077046"/>
                </a:cubicBezTo>
                <a:cubicBezTo>
                  <a:pt x="4538665" y="2077046"/>
                  <a:pt x="4538665" y="2077046"/>
                  <a:pt x="4201084" y="2076201"/>
                </a:cubicBezTo>
                <a:cubicBezTo>
                  <a:pt x="4179577" y="2076805"/>
                  <a:pt x="4159259" y="2064910"/>
                  <a:pt x="4148664" y="2046559"/>
                </a:cubicBezTo>
                <a:cubicBezTo>
                  <a:pt x="4148664" y="2046559"/>
                  <a:pt x="4148664" y="2046559"/>
                  <a:pt x="3979505" y="1753567"/>
                </a:cubicBezTo>
                <a:cubicBezTo>
                  <a:pt x="3968545" y="1734583"/>
                  <a:pt x="3968768" y="1711673"/>
                  <a:pt x="3979680" y="1692718"/>
                </a:cubicBezTo>
                <a:cubicBezTo>
                  <a:pt x="3979680" y="1692718"/>
                  <a:pt x="3979680" y="1692718"/>
                  <a:pt x="4148104" y="1400573"/>
                </a:cubicBezTo>
                <a:cubicBezTo>
                  <a:pt x="4158385" y="1381980"/>
                  <a:pt x="4178560" y="1370332"/>
                  <a:pt x="4199803" y="1370724"/>
                </a:cubicBezTo>
                <a:close/>
                <a:moveTo>
                  <a:pt x="3525946" y="1141304"/>
                </a:moveTo>
                <a:cubicBezTo>
                  <a:pt x="3525946" y="1141304"/>
                  <a:pt x="3525946" y="1141304"/>
                  <a:pt x="3719554" y="1141427"/>
                </a:cubicBezTo>
                <a:cubicBezTo>
                  <a:pt x="3732112" y="1141443"/>
                  <a:pt x="3743567" y="1147909"/>
                  <a:pt x="3749860" y="1158808"/>
                </a:cubicBezTo>
                <a:cubicBezTo>
                  <a:pt x="3749860" y="1158808"/>
                  <a:pt x="3749860" y="1158808"/>
                  <a:pt x="3846980" y="1327024"/>
                </a:cubicBezTo>
                <a:cubicBezTo>
                  <a:pt x="3853063" y="1337561"/>
                  <a:pt x="3853144" y="1351077"/>
                  <a:pt x="3846670" y="1361598"/>
                </a:cubicBezTo>
                <a:cubicBezTo>
                  <a:pt x="3846670" y="1361598"/>
                  <a:pt x="3846670" y="1361598"/>
                  <a:pt x="3750182" y="1529691"/>
                </a:cubicBezTo>
                <a:cubicBezTo>
                  <a:pt x="3744279" y="1540366"/>
                  <a:pt x="3732695" y="1547054"/>
                  <a:pt x="3720499" y="1546828"/>
                </a:cubicBezTo>
                <a:cubicBezTo>
                  <a:pt x="3720499" y="1546828"/>
                  <a:pt x="3720499" y="1546828"/>
                  <a:pt x="3526682" y="1546343"/>
                </a:cubicBezTo>
                <a:cubicBezTo>
                  <a:pt x="3514334" y="1546689"/>
                  <a:pt x="3502669" y="1539861"/>
                  <a:pt x="3496586" y="1529324"/>
                </a:cubicBezTo>
                <a:cubicBezTo>
                  <a:pt x="3496586" y="1529324"/>
                  <a:pt x="3496586" y="1529324"/>
                  <a:pt x="3399466" y="1361108"/>
                </a:cubicBezTo>
                <a:cubicBezTo>
                  <a:pt x="3393173" y="1350208"/>
                  <a:pt x="3393302" y="1337055"/>
                  <a:pt x="3399566" y="1326172"/>
                </a:cubicBezTo>
                <a:cubicBezTo>
                  <a:pt x="3399566" y="1326172"/>
                  <a:pt x="3399566" y="1326172"/>
                  <a:pt x="3496264" y="1158441"/>
                </a:cubicBezTo>
                <a:cubicBezTo>
                  <a:pt x="3502167" y="1147767"/>
                  <a:pt x="3513750" y="1141079"/>
                  <a:pt x="3525946" y="1141304"/>
                </a:cubicBezTo>
                <a:close/>
                <a:moveTo>
                  <a:pt x="3955878" y="173494"/>
                </a:moveTo>
                <a:cubicBezTo>
                  <a:pt x="3955878" y="173494"/>
                  <a:pt x="3955878" y="173494"/>
                  <a:pt x="4500068" y="173838"/>
                </a:cubicBezTo>
                <a:cubicBezTo>
                  <a:pt x="4535365" y="173884"/>
                  <a:pt x="4567564" y="192057"/>
                  <a:pt x="4585252" y="222694"/>
                </a:cubicBezTo>
                <a:cubicBezTo>
                  <a:pt x="4585252" y="222694"/>
                  <a:pt x="4585252" y="222694"/>
                  <a:pt x="4858234" y="695514"/>
                </a:cubicBezTo>
                <a:cubicBezTo>
                  <a:pt x="4875332" y="725128"/>
                  <a:pt x="4875562" y="763121"/>
                  <a:pt x="4857363" y="792690"/>
                </a:cubicBezTo>
                <a:cubicBezTo>
                  <a:pt x="4857363" y="792690"/>
                  <a:pt x="4857363" y="792690"/>
                  <a:pt x="4586156" y="1265167"/>
                </a:cubicBezTo>
                <a:cubicBezTo>
                  <a:pt x="4569564" y="1295169"/>
                  <a:pt x="4537006" y="1313967"/>
                  <a:pt x="4502727" y="1313334"/>
                </a:cubicBezTo>
                <a:cubicBezTo>
                  <a:pt x="4502727" y="1313334"/>
                  <a:pt x="4502727" y="1313334"/>
                  <a:pt x="3957947" y="1311968"/>
                </a:cubicBezTo>
                <a:cubicBezTo>
                  <a:pt x="3923239" y="1312944"/>
                  <a:pt x="3890452" y="1293749"/>
                  <a:pt x="3873354" y="1264134"/>
                </a:cubicBezTo>
                <a:cubicBezTo>
                  <a:pt x="3873354" y="1264134"/>
                  <a:pt x="3873354" y="1264134"/>
                  <a:pt x="3600372" y="791315"/>
                </a:cubicBezTo>
                <a:cubicBezTo>
                  <a:pt x="3582684" y="760678"/>
                  <a:pt x="3583043" y="723707"/>
                  <a:pt x="3600653" y="693116"/>
                </a:cubicBezTo>
                <a:cubicBezTo>
                  <a:pt x="3600653" y="693116"/>
                  <a:pt x="3600653" y="693116"/>
                  <a:pt x="3872449" y="221662"/>
                </a:cubicBezTo>
                <a:cubicBezTo>
                  <a:pt x="3889041" y="191658"/>
                  <a:pt x="3921599" y="172861"/>
                  <a:pt x="3955878" y="173494"/>
                </a:cubicBezTo>
                <a:close/>
                <a:moveTo>
                  <a:pt x="3852283" y="0"/>
                </a:moveTo>
                <a:lnTo>
                  <a:pt x="6130031" y="0"/>
                </a:lnTo>
                <a:lnTo>
                  <a:pt x="6102465" y="36730"/>
                </a:lnTo>
                <a:cubicBezTo>
                  <a:pt x="6044520" y="95168"/>
                  <a:pt x="5963814" y="129272"/>
                  <a:pt x="5879948" y="127724"/>
                </a:cubicBezTo>
                <a:cubicBezTo>
                  <a:pt x="5879948" y="127724"/>
                  <a:pt x="5879948" y="127724"/>
                  <a:pt x="4102884" y="123270"/>
                </a:cubicBezTo>
                <a:cubicBezTo>
                  <a:pt x="4017972" y="125657"/>
                  <a:pt x="3936583" y="91034"/>
                  <a:pt x="3877665" y="32818"/>
                </a:cubicBezTo>
                <a:close/>
                <a:moveTo>
                  <a:pt x="0" y="0"/>
                </a:moveTo>
                <a:lnTo>
                  <a:pt x="3781476" y="0"/>
                </a:lnTo>
                <a:lnTo>
                  <a:pt x="3800985" y="47617"/>
                </a:lnTo>
                <a:cubicBezTo>
                  <a:pt x="3821943" y="127749"/>
                  <a:pt x="3811234" y="215546"/>
                  <a:pt x="3766711" y="287889"/>
                </a:cubicBezTo>
                <a:cubicBezTo>
                  <a:pt x="3766711" y="287889"/>
                  <a:pt x="3766711" y="287889"/>
                  <a:pt x="2882037" y="1829098"/>
                </a:cubicBezTo>
                <a:cubicBezTo>
                  <a:pt x="2827913" y="1926970"/>
                  <a:pt x="2721708" y="1988287"/>
                  <a:pt x="2609888" y="1986223"/>
                </a:cubicBezTo>
                <a:cubicBezTo>
                  <a:pt x="2609888" y="1986223"/>
                  <a:pt x="2609888" y="1986223"/>
                  <a:pt x="832823" y="1981768"/>
                </a:cubicBezTo>
                <a:cubicBezTo>
                  <a:pt x="719607" y="1984952"/>
                  <a:pt x="612654" y="1922338"/>
                  <a:pt x="556879" y="1825733"/>
                </a:cubicBezTo>
                <a:cubicBezTo>
                  <a:pt x="556879" y="1825733"/>
                  <a:pt x="556879" y="1825733"/>
                  <a:pt x="79254" y="998462"/>
                </a:cubicBezTo>
                <a:lnTo>
                  <a:pt x="0" y="861190"/>
                </a:lnTo>
                <a:close/>
              </a:path>
            </a:pathLst>
          </a:custGeom>
          <a:solidFill>
            <a:schemeClr val="bg1">
              <a:lumMod val="95000"/>
            </a:schemeClr>
          </a:solidFill>
        </p:spPr>
        <p:txBody>
          <a:bodyPr wrap="square" tIns="864000" rtlCol="0">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una foto</a:t>
            </a:r>
          </a:p>
        </p:txBody>
      </p:sp>
      <p:sp>
        <p:nvSpPr>
          <p:cNvPr id="2" name="Titolo 1">
            <a:extLst>
              <a:ext uri="{FF2B5EF4-FFF2-40B4-BE49-F238E27FC236}">
                <a16:creationId xmlns:a16="http://schemas.microsoft.com/office/drawing/2014/main" id="{00F23EB7-E336-46EB-A4A0-3DB7A6BF4CE1}"/>
              </a:ext>
            </a:extLst>
          </p:cNvPr>
          <p:cNvSpPr>
            <a:spLocks noGrp="1"/>
          </p:cNvSpPr>
          <p:nvPr>
            <p:ph type="ctrTitle" hasCustomPrompt="1"/>
          </p:nvPr>
        </p:nvSpPr>
        <p:spPr>
          <a:xfrm>
            <a:off x="3866117" y="1816509"/>
            <a:ext cx="4459766" cy="3146839"/>
          </a:xfrm>
          <a:prstGeom prst="roundRect">
            <a:avLst>
              <a:gd name="adj" fmla="val 2139"/>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288000" rIns="180000" bIns="180000" rtlCol="0" anchor="t"/>
          <a:lstStyle>
            <a:lvl1pPr algn="l">
              <a:lnSpc>
                <a:spcPts val="4000"/>
              </a:lnSpc>
              <a:defRPr sz="3800" b="1" spc="-300">
                <a:solidFill>
                  <a:schemeClr val="bg1">
                    <a:lumMod val="95000"/>
                  </a:schemeClr>
                </a:solidFill>
              </a:defRPr>
            </a:lvl1pPr>
          </a:lstStyle>
          <a:p>
            <a:pPr rtl="0"/>
            <a:r>
              <a:rPr lang="it-IT" dirty="0"/>
              <a:t>Fare clic per modificare il titolo della diapositiva divisore</a:t>
            </a:r>
          </a:p>
        </p:txBody>
      </p:sp>
      <p:sp>
        <p:nvSpPr>
          <p:cNvPr id="3" name="Sottotitolo 2">
            <a:extLst>
              <a:ext uri="{FF2B5EF4-FFF2-40B4-BE49-F238E27FC236}">
                <a16:creationId xmlns:a16="http://schemas.microsoft.com/office/drawing/2014/main" id="{C9980B88-3F4A-4688-9ED0-17EF37E62D93}"/>
              </a:ext>
            </a:extLst>
          </p:cNvPr>
          <p:cNvSpPr>
            <a:spLocks noGrp="1"/>
          </p:cNvSpPr>
          <p:nvPr>
            <p:ph type="subTitle" idx="1"/>
          </p:nvPr>
        </p:nvSpPr>
        <p:spPr>
          <a:xfrm>
            <a:off x="4048124" y="3795246"/>
            <a:ext cx="4000500" cy="997905"/>
          </a:xfrm>
          <a:noFill/>
        </p:spPr>
        <p:txBody>
          <a:bodyPr lIns="0" tIns="0" rIns="0" bIns="0" rtlCol="0"/>
          <a:lstStyle>
            <a:lvl1pPr marL="0" indent="0" algn="l">
              <a:buNone/>
              <a:defRPr sz="2100">
                <a:solidFill>
                  <a:schemeClr val="bg1">
                    <a:lumMod val="9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it-IT" dirty="0"/>
              <a:t>Fare clic per modificare lo stile del sottotitolo dello schema</a:t>
            </a:r>
          </a:p>
        </p:txBody>
      </p:sp>
      <p:sp>
        <p:nvSpPr>
          <p:cNvPr id="4" name="Segnaposto piè di pagina 3">
            <a:extLst>
              <a:ext uri="{FF2B5EF4-FFF2-40B4-BE49-F238E27FC236}">
                <a16:creationId xmlns:a16="http://schemas.microsoft.com/office/drawing/2014/main" id="{734B1E83-6080-4D35-A216-8E5C399023B2}"/>
              </a:ext>
            </a:extLst>
          </p:cNvPr>
          <p:cNvSpPr>
            <a:spLocks noGrp="1"/>
          </p:cNvSpPr>
          <p:nvPr>
            <p:ph type="ftr" sz="quarter" idx="11"/>
          </p:nvPr>
        </p:nvSpPr>
        <p:spPr/>
        <p:txBody>
          <a:bodyPr rtlCol="0"/>
          <a:lstStyle/>
          <a:p>
            <a:pPr rtl="0"/>
            <a:r>
              <a:rPr lang="it-IT"/>
              <a:t>Relatore: Chiar.mo Prof Ugo Faraguna                                                                                                     Candidata: Viola Bartelloni</a:t>
            </a:r>
            <a:endParaRPr lang="it-IT" dirty="0"/>
          </a:p>
        </p:txBody>
      </p:sp>
      <p:sp>
        <p:nvSpPr>
          <p:cNvPr id="5" name="Segnaposto numero diapositiva 4">
            <a:extLst>
              <a:ext uri="{FF2B5EF4-FFF2-40B4-BE49-F238E27FC236}">
                <a16:creationId xmlns:a16="http://schemas.microsoft.com/office/drawing/2014/main" id="{0DE95353-8EE1-49C9-ADAC-E76BD49D222D}"/>
              </a:ext>
            </a:extLst>
          </p:cNvPr>
          <p:cNvSpPr>
            <a:spLocks noGrp="1"/>
          </p:cNvSpPr>
          <p:nvPr>
            <p:ph type="sldNum" sz="quarter" idx="12"/>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6227366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Foto contenuto 2">
    <p:spTree>
      <p:nvGrpSpPr>
        <p:cNvPr id="1" name=""/>
        <p:cNvGrpSpPr/>
        <p:nvPr/>
      </p:nvGrpSpPr>
      <p:grpSpPr>
        <a:xfrm>
          <a:off x="0" y="0"/>
          <a:ext cx="0" cy="0"/>
          <a:chOff x="0" y="0"/>
          <a:chExt cx="0" cy="0"/>
        </a:xfrm>
      </p:grpSpPr>
      <p:sp>
        <p:nvSpPr>
          <p:cNvPr id="13" name="Segnaposto immagine 12">
            <a:extLst>
              <a:ext uri="{FF2B5EF4-FFF2-40B4-BE49-F238E27FC236}">
                <a16:creationId xmlns:a16="http://schemas.microsoft.com/office/drawing/2014/main" id="{C64B33BB-8F3A-42CE-BBDA-D08AA3266737}"/>
              </a:ext>
            </a:extLst>
          </p:cNvPr>
          <p:cNvSpPr>
            <a:spLocks noGrp="1"/>
          </p:cNvSpPr>
          <p:nvPr>
            <p:ph type="pic" sz="quarter" idx="36" hasCustomPrompt="1"/>
          </p:nvPr>
        </p:nvSpPr>
        <p:spPr>
          <a:xfrm>
            <a:off x="6282692" y="432000"/>
            <a:ext cx="5511800" cy="5760000"/>
          </a:xfrm>
          <a:custGeom>
            <a:avLst/>
            <a:gdLst>
              <a:gd name="connsiteX0" fmla="*/ 193823 w 5511800"/>
              <a:gd name="connsiteY0" fmla="*/ 0 h 5760000"/>
              <a:gd name="connsiteX1" fmla="*/ 5511800 w 5511800"/>
              <a:gd name="connsiteY1" fmla="*/ 0 h 5760000"/>
              <a:gd name="connsiteX2" fmla="*/ 5511800 w 5511800"/>
              <a:gd name="connsiteY2" fmla="*/ 5760000 h 5760000"/>
              <a:gd name="connsiteX3" fmla="*/ 193823 w 5511800"/>
              <a:gd name="connsiteY3" fmla="*/ 5760000 h 5760000"/>
              <a:gd name="connsiteX4" fmla="*/ 3937 w 5511800"/>
              <a:gd name="connsiteY4" fmla="*/ 5605239 h 5760000"/>
              <a:gd name="connsiteX5" fmla="*/ 0 w 5511800"/>
              <a:gd name="connsiteY5" fmla="*/ 5566186 h 5760000"/>
              <a:gd name="connsiteX6" fmla="*/ 0 w 5511800"/>
              <a:gd name="connsiteY6" fmla="*/ 193814 h 5760000"/>
              <a:gd name="connsiteX7" fmla="*/ 3937 w 5511800"/>
              <a:gd name="connsiteY7" fmla="*/ 154762 h 5760000"/>
              <a:gd name="connsiteX8" fmla="*/ 193823 w 5511800"/>
              <a:gd name="connsiteY8" fmla="*/ 0 h 576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511800" h="5760000">
                <a:moveTo>
                  <a:pt x="193823" y="0"/>
                </a:moveTo>
                <a:lnTo>
                  <a:pt x="5511800" y="0"/>
                </a:lnTo>
                <a:lnTo>
                  <a:pt x="5511800" y="5760000"/>
                </a:lnTo>
                <a:lnTo>
                  <a:pt x="193823" y="5760000"/>
                </a:lnTo>
                <a:cubicBezTo>
                  <a:pt x="100158" y="5760000"/>
                  <a:pt x="22011" y="5693561"/>
                  <a:pt x="3937" y="5605239"/>
                </a:cubicBezTo>
                <a:lnTo>
                  <a:pt x="0" y="5566186"/>
                </a:lnTo>
                <a:lnTo>
                  <a:pt x="0" y="193814"/>
                </a:lnTo>
                <a:lnTo>
                  <a:pt x="3937" y="154762"/>
                </a:lnTo>
                <a:cubicBezTo>
                  <a:pt x="22011" y="66440"/>
                  <a:pt x="100158" y="0"/>
                  <a:pt x="193823" y="0"/>
                </a:cubicBezTo>
                <a:close/>
              </a:path>
            </a:pathLst>
          </a:custGeom>
        </p:spPr>
        <p:txBody>
          <a:bodyPr wrap="square" tIns="0" rtlCol="0" anchor="ctr">
            <a:noAutofit/>
          </a:bodyP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una foto</a:t>
            </a:r>
          </a:p>
        </p:txBody>
      </p:sp>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5472000" cy="432000"/>
          </a:xfrm>
        </p:spPr>
        <p:txBody>
          <a:bodyPr rtlCol="0"/>
          <a:lstStyle>
            <a:lvl1pPr>
              <a:defRPr>
                <a:solidFill>
                  <a:schemeClr val="tx1">
                    <a:lumMod val="75000"/>
                    <a:lumOff val="25000"/>
                  </a:schemeClr>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3FAEED1D-0E66-4F74-9455-675F5CB7EAD4}"/>
              </a:ext>
            </a:extLst>
          </p:cNvPr>
          <p:cNvSpPr>
            <a:spLocks noGrp="1"/>
          </p:cNvSpPr>
          <p:nvPr>
            <p:ph type="body" sz="quarter" idx="32" hasCustomPrompt="1"/>
          </p:nvPr>
        </p:nvSpPr>
        <p:spPr>
          <a:xfrm>
            <a:off x="431801" y="1008000"/>
            <a:ext cx="5472000"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32000" y="1511566"/>
            <a:ext cx="5472000" cy="4680434"/>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a:t>Relatore: Chiar.mo Prof Ugo Faraguna                                                                                                     Candidata: Viola Bartelloni</a:t>
            </a:r>
            <a:endParaRPr lang="it-IT" dirty="0"/>
          </a:p>
        </p:txBody>
      </p:sp>
      <p:sp>
        <p:nvSpPr>
          <p:cNvPr id="5" name="Segnaposto numero diapositiva 4">
            <a:extLst>
              <a:ext uri="{FF2B5EF4-FFF2-40B4-BE49-F238E27FC236}">
                <a16:creationId xmlns:a16="http://schemas.microsoft.com/office/drawing/2014/main" id="{0505ED12-A431-4761-87A4-F05164BE0221}"/>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41629269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Confronto">
    <p:spTree>
      <p:nvGrpSpPr>
        <p:cNvPr id="1" name=""/>
        <p:cNvGrpSpPr/>
        <p:nvPr/>
      </p:nvGrpSpPr>
      <p:grpSpPr>
        <a:xfrm>
          <a:off x="0" y="0"/>
          <a:ext cx="0" cy="0"/>
          <a:chOff x="0" y="0"/>
          <a:chExt cx="0" cy="0"/>
        </a:xfrm>
      </p:grpSpPr>
      <p:sp>
        <p:nvSpPr>
          <p:cNvPr id="10" name="Figura a mano libera 5">
            <a:extLst>
              <a:ext uri="{FF2B5EF4-FFF2-40B4-BE49-F238E27FC236}">
                <a16:creationId xmlns:a16="http://schemas.microsoft.com/office/drawing/2014/main" id="{CD92D281-07CD-478F-9BF5-BA7D43439A3D}"/>
              </a:ext>
            </a:extLst>
          </p:cNvPr>
          <p:cNvSpPr>
            <a:spLocks noChangeAspect="1"/>
          </p:cNvSpPr>
          <p:nvPr userDrawn="1"/>
        </p:nvSpPr>
        <p:spPr bwMode="auto">
          <a:xfrm>
            <a:off x="431800" y="5530292"/>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11" name="Figura a mano libera 5">
            <a:extLst>
              <a:ext uri="{FF2B5EF4-FFF2-40B4-BE49-F238E27FC236}">
                <a16:creationId xmlns:a16="http://schemas.microsoft.com/office/drawing/2014/main" id="{B2C53265-8805-42B3-82B4-151EFBC42731}"/>
              </a:ext>
            </a:extLst>
          </p:cNvPr>
          <p:cNvSpPr>
            <a:spLocks noChangeAspect="1"/>
          </p:cNvSpPr>
          <p:nvPr userDrawn="1"/>
        </p:nvSpPr>
        <p:spPr bwMode="auto">
          <a:xfrm>
            <a:off x="9537134" y="1312995"/>
            <a:ext cx="1103873" cy="968702"/>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accent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13" name="Figura a mano libera 5">
            <a:extLst>
              <a:ext uri="{FF2B5EF4-FFF2-40B4-BE49-F238E27FC236}">
                <a16:creationId xmlns:a16="http://schemas.microsoft.com/office/drawing/2014/main" id="{D0111EB4-98AF-4EB7-878B-31FD32A95141}"/>
              </a:ext>
            </a:extLst>
          </p:cNvPr>
          <p:cNvSpPr>
            <a:spLocks noChangeAspect="1"/>
          </p:cNvSpPr>
          <p:nvPr userDrawn="1"/>
        </p:nvSpPr>
        <p:spPr bwMode="auto">
          <a:xfrm>
            <a:off x="9683871" y="300388"/>
            <a:ext cx="1838651" cy="1613506"/>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noFill/>
          <a:ln w="63500" cap="flat">
            <a:solidFill>
              <a:schemeClr val="bg1"/>
            </a:solid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14" name="Figura a mano libera 5">
            <a:extLst>
              <a:ext uri="{FF2B5EF4-FFF2-40B4-BE49-F238E27FC236}">
                <a16:creationId xmlns:a16="http://schemas.microsoft.com/office/drawing/2014/main" id="{33809002-30A9-49C0-BE36-B14DD1E4D872}"/>
              </a:ext>
            </a:extLst>
          </p:cNvPr>
          <p:cNvSpPr>
            <a:spLocks noChangeAspect="1"/>
          </p:cNvSpPr>
          <p:nvPr userDrawn="1"/>
        </p:nvSpPr>
        <p:spPr bwMode="auto">
          <a:xfrm>
            <a:off x="1449746" y="5304339"/>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15" name="Figura a mano libera 5">
            <a:extLst>
              <a:ext uri="{FF2B5EF4-FFF2-40B4-BE49-F238E27FC236}">
                <a16:creationId xmlns:a16="http://schemas.microsoft.com/office/drawing/2014/main" id="{FFD5C582-B212-4ADA-AB1B-0481AA39C3A9}"/>
              </a:ext>
            </a:extLst>
          </p:cNvPr>
          <p:cNvSpPr>
            <a:spLocks noChangeAspect="1"/>
          </p:cNvSpPr>
          <p:nvPr userDrawn="1"/>
        </p:nvSpPr>
        <p:spPr bwMode="auto">
          <a:xfrm>
            <a:off x="11007557" y="354617"/>
            <a:ext cx="514965" cy="451905"/>
          </a:xfrm>
          <a:custGeom>
            <a:avLst/>
            <a:gdLst>
              <a:gd name="T0" fmla="*/ 781 w 1099"/>
              <a:gd name="T1" fmla="*/ 0 h 968"/>
              <a:gd name="T2" fmla="*/ 318 w 1099"/>
              <a:gd name="T3" fmla="*/ 0 h 968"/>
              <a:gd name="T4" fmla="*/ 246 w 1099"/>
              <a:gd name="T5" fmla="*/ 42 h 968"/>
              <a:gd name="T6" fmla="*/ 15 w 1099"/>
              <a:gd name="T7" fmla="*/ 443 h 968"/>
              <a:gd name="T8" fmla="*/ 15 w 1099"/>
              <a:gd name="T9" fmla="*/ 525 h 968"/>
              <a:gd name="T10" fmla="*/ 246 w 1099"/>
              <a:gd name="T11" fmla="*/ 926 h 968"/>
              <a:gd name="T12" fmla="*/ 318 w 1099"/>
              <a:gd name="T13" fmla="*/ 968 h 968"/>
              <a:gd name="T14" fmla="*/ 781 w 1099"/>
              <a:gd name="T15" fmla="*/ 968 h 968"/>
              <a:gd name="T16" fmla="*/ 852 w 1099"/>
              <a:gd name="T17" fmla="*/ 926 h 968"/>
              <a:gd name="T18" fmla="*/ 1084 w 1099"/>
              <a:gd name="T19" fmla="*/ 525 h 968"/>
              <a:gd name="T20" fmla="*/ 1084 w 1099"/>
              <a:gd name="T21" fmla="*/ 443 h 968"/>
              <a:gd name="T22" fmla="*/ 852 w 1099"/>
              <a:gd name="T23" fmla="*/ 42 h 968"/>
              <a:gd name="T24" fmla="*/ 781 w 1099"/>
              <a:gd name="T25" fmla="*/ 0 h 9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99" h="968">
                <a:moveTo>
                  <a:pt x="781" y="0"/>
                </a:moveTo>
                <a:cubicBezTo>
                  <a:pt x="318" y="0"/>
                  <a:pt x="318" y="0"/>
                  <a:pt x="318" y="0"/>
                </a:cubicBezTo>
                <a:cubicBezTo>
                  <a:pt x="288" y="0"/>
                  <a:pt x="261" y="16"/>
                  <a:pt x="246" y="42"/>
                </a:cubicBezTo>
                <a:cubicBezTo>
                  <a:pt x="15" y="443"/>
                  <a:pt x="15" y="443"/>
                  <a:pt x="15" y="443"/>
                </a:cubicBezTo>
                <a:cubicBezTo>
                  <a:pt x="0" y="468"/>
                  <a:pt x="0" y="500"/>
                  <a:pt x="15" y="525"/>
                </a:cubicBezTo>
                <a:cubicBezTo>
                  <a:pt x="246" y="926"/>
                  <a:pt x="246" y="926"/>
                  <a:pt x="246" y="926"/>
                </a:cubicBezTo>
                <a:cubicBezTo>
                  <a:pt x="261" y="952"/>
                  <a:pt x="288" y="968"/>
                  <a:pt x="318" y="968"/>
                </a:cubicBezTo>
                <a:cubicBezTo>
                  <a:pt x="781" y="968"/>
                  <a:pt x="781" y="968"/>
                  <a:pt x="781" y="968"/>
                </a:cubicBezTo>
                <a:cubicBezTo>
                  <a:pt x="810" y="968"/>
                  <a:pt x="838" y="952"/>
                  <a:pt x="852" y="926"/>
                </a:cubicBezTo>
                <a:cubicBezTo>
                  <a:pt x="1084" y="525"/>
                  <a:pt x="1084" y="525"/>
                  <a:pt x="1084" y="525"/>
                </a:cubicBezTo>
                <a:cubicBezTo>
                  <a:pt x="1099" y="500"/>
                  <a:pt x="1099" y="468"/>
                  <a:pt x="1084" y="443"/>
                </a:cubicBezTo>
                <a:cubicBezTo>
                  <a:pt x="852" y="42"/>
                  <a:pt x="852" y="42"/>
                  <a:pt x="852" y="42"/>
                </a:cubicBezTo>
                <a:cubicBezTo>
                  <a:pt x="838" y="16"/>
                  <a:pt x="810" y="0"/>
                  <a:pt x="781" y="0"/>
                </a:cubicBezTo>
                <a:close/>
              </a:path>
            </a:pathLst>
          </a:custGeom>
          <a:solidFill>
            <a:schemeClr val="bg1"/>
          </a:solidFill>
          <a:ln w="63500" cap="flat">
            <a:noFill/>
            <a:prstDash val="solid"/>
            <a:miter lim="800000"/>
            <a:headEnd/>
            <a:tailEnd/>
          </a:ln>
        </p:spPr>
        <p:txBody>
          <a:bodyPr vert="horz" wrap="square" lIns="91440" tIns="45720" rIns="91440" bIns="45720" numCol="1" rtlCol="0" anchor="t" anchorCtr="0" compatLnSpc="1">
            <a:prstTxWarp prst="textNoShape">
              <a:avLst/>
            </a:prstTxWarp>
          </a:bodyPr>
          <a:lstStyle/>
          <a:p>
            <a:pPr rtl="0"/>
            <a:endParaRPr lang="it-IT" dirty="0"/>
          </a:p>
        </p:txBody>
      </p:sp>
      <p:sp>
        <p:nvSpPr>
          <p:cNvPr id="2" name="Titolo 1">
            <a:extLst>
              <a:ext uri="{FF2B5EF4-FFF2-40B4-BE49-F238E27FC236}">
                <a16:creationId xmlns:a16="http://schemas.microsoft.com/office/drawing/2014/main" id="{3F288DD7-6DAF-436D-B04A-EBCCAA36917C}"/>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E4633398-8EC3-417B-BEA6-101D8F224678}"/>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sinistro confronto 1">
            <a:extLst>
              <a:ext uri="{FF2B5EF4-FFF2-40B4-BE49-F238E27FC236}">
                <a16:creationId xmlns:a16="http://schemas.microsoft.com/office/drawing/2014/main" id="{9322B50D-6A7D-41C6-BA57-613BC231DF36}"/>
              </a:ext>
            </a:extLst>
          </p:cNvPr>
          <p:cNvSpPr>
            <a:spLocks noGrp="1"/>
          </p:cNvSpPr>
          <p:nvPr>
            <p:ph type="body" idx="1"/>
          </p:nvPr>
        </p:nvSpPr>
        <p:spPr>
          <a:xfrm>
            <a:off x="432000" y="1515834"/>
            <a:ext cx="5472000" cy="360000"/>
          </a:xfrm>
        </p:spPr>
        <p:txBody>
          <a:bodyPr rtlCol="0" anchor="t"/>
          <a:lstStyle>
            <a:lvl1pPr marL="0" indent="0">
              <a:buNone/>
              <a:defRPr sz="2400" b="1">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it-IT"/>
              <a:t>Modifica gli stili del testo dello schema</a:t>
            </a:r>
          </a:p>
        </p:txBody>
      </p:sp>
      <p:sp>
        <p:nvSpPr>
          <p:cNvPr id="4" name="Segnaposto contenuto 2">
            <a:extLst>
              <a:ext uri="{FF2B5EF4-FFF2-40B4-BE49-F238E27FC236}">
                <a16:creationId xmlns:a16="http://schemas.microsoft.com/office/drawing/2014/main" id="{9FD584DA-F775-47B8-A1D7-6556AD5FCBD2}"/>
              </a:ext>
            </a:extLst>
          </p:cNvPr>
          <p:cNvSpPr>
            <a:spLocks noGrp="1"/>
          </p:cNvSpPr>
          <p:nvPr>
            <p:ph sz="half" idx="2"/>
          </p:nvPr>
        </p:nvSpPr>
        <p:spPr>
          <a:xfrm>
            <a:off x="432000" y="2023668"/>
            <a:ext cx="5472000" cy="4168332"/>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2" name="Segnaposto sinistro confronto 2">
            <a:extLst>
              <a:ext uri="{FF2B5EF4-FFF2-40B4-BE49-F238E27FC236}">
                <a16:creationId xmlns:a16="http://schemas.microsoft.com/office/drawing/2014/main" id="{78A963F8-6F6E-440E-B3B3-DDE13C083A36}"/>
              </a:ext>
            </a:extLst>
          </p:cNvPr>
          <p:cNvSpPr>
            <a:spLocks noGrp="1"/>
          </p:cNvSpPr>
          <p:nvPr>
            <p:ph type="body" sz="quarter" idx="13"/>
          </p:nvPr>
        </p:nvSpPr>
        <p:spPr>
          <a:xfrm>
            <a:off x="6300000" y="1516359"/>
            <a:ext cx="5472000" cy="358775"/>
          </a:xfrm>
        </p:spPr>
        <p:txBody>
          <a:bodyPr rtlCol="0"/>
          <a:lstStyle>
            <a:lvl1pPr marL="0" indent="0">
              <a:buNone/>
              <a:defRPr sz="2400" b="1"/>
            </a:lvl1pPr>
          </a:lstStyle>
          <a:p>
            <a:pPr lvl="0" rtl="0"/>
            <a:r>
              <a:rPr lang="it-IT"/>
              <a:t>Modifica gli stili del testo dello schema</a:t>
            </a:r>
          </a:p>
        </p:txBody>
      </p:sp>
      <p:sp>
        <p:nvSpPr>
          <p:cNvPr id="8" name="Segnaposto testo 4">
            <a:extLst>
              <a:ext uri="{FF2B5EF4-FFF2-40B4-BE49-F238E27FC236}">
                <a16:creationId xmlns:a16="http://schemas.microsoft.com/office/drawing/2014/main" id="{DF0A5256-B267-47DA-858A-0F3867CB6139}"/>
              </a:ext>
            </a:extLst>
          </p:cNvPr>
          <p:cNvSpPr>
            <a:spLocks noGrp="1"/>
          </p:cNvSpPr>
          <p:nvPr>
            <p:ph type="body" sz="quarter" idx="12"/>
          </p:nvPr>
        </p:nvSpPr>
        <p:spPr>
          <a:xfrm>
            <a:off x="6299887" y="2020359"/>
            <a:ext cx="5472113" cy="4170891"/>
          </a:xfrm>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piè di pagina 4">
            <a:extLst>
              <a:ext uri="{FF2B5EF4-FFF2-40B4-BE49-F238E27FC236}">
                <a16:creationId xmlns:a16="http://schemas.microsoft.com/office/drawing/2014/main" id="{646B8F99-FAB0-4B33-87ED-9FF46D11A907}"/>
              </a:ext>
            </a:extLst>
          </p:cNvPr>
          <p:cNvSpPr>
            <a:spLocks noGrp="1"/>
          </p:cNvSpPr>
          <p:nvPr>
            <p:ph type="ftr" sz="quarter" idx="14"/>
          </p:nvPr>
        </p:nvSpPr>
        <p:spPr/>
        <p:txBody>
          <a:bodyPr rtlCol="0"/>
          <a:lstStyle/>
          <a:p>
            <a:pPr rtl="0"/>
            <a:r>
              <a:rPr lang="it-IT"/>
              <a:t>Relatore: Chiar.mo Prof Ugo Faraguna                                                                                                     Candidata: Viola Bartelloni</a:t>
            </a:r>
            <a:endParaRPr lang="it-IT" dirty="0"/>
          </a:p>
        </p:txBody>
      </p:sp>
      <p:sp>
        <p:nvSpPr>
          <p:cNvPr id="6" name="Segnaposto numero diapositiva 5">
            <a:extLst>
              <a:ext uri="{FF2B5EF4-FFF2-40B4-BE49-F238E27FC236}">
                <a16:creationId xmlns:a16="http://schemas.microsoft.com/office/drawing/2014/main" id="{18733E7E-50D2-4F6C-9DF2-CF4C98C4B847}"/>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5099557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oto grande">
    <p:spTree>
      <p:nvGrpSpPr>
        <p:cNvPr id="1" name=""/>
        <p:cNvGrpSpPr/>
        <p:nvPr/>
      </p:nvGrpSpPr>
      <p:grpSpPr>
        <a:xfrm>
          <a:off x="0" y="0"/>
          <a:ext cx="0" cy="0"/>
          <a:chOff x="0" y="0"/>
          <a:chExt cx="0" cy="0"/>
        </a:xfrm>
      </p:grpSpPr>
      <p:sp>
        <p:nvSpPr>
          <p:cNvPr id="7" name="Segnaposto immagine 6">
            <a:extLst>
              <a:ext uri="{FF2B5EF4-FFF2-40B4-BE49-F238E27FC236}">
                <a16:creationId xmlns:a16="http://schemas.microsoft.com/office/drawing/2014/main" id="{890ED7CE-A9D2-4D19-B978-56BFB74E657C}"/>
              </a:ext>
            </a:extLst>
          </p:cNvPr>
          <p:cNvSpPr>
            <a:spLocks noGrp="1"/>
          </p:cNvSpPr>
          <p:nvPr>
            <p:ph type="pic" sz="quarter" idx="14" hasCustomPrompt="1"/>
          </p:nvPr>
        </p:nvSpPr>
        <p:spPr>
          <a:xfrm>
            <a:off x="0" y="0"/>
            <a:ext cx="11771313" cy="6191250"/>
          </a:xfrm>
          <a:solidFill>
            <a:schemeClr val="bg1">
              <a:lumMod val="95000"/>
            </a:schemeClr>
          </a:solidFill>
        </p:spPr>
        <p:txBody>
          <a:bodyPr rtlCol="0" anchor="ctr"/>
          <a:lstStyle>
            <a:lvl1pPr marL="0" indent="0" algn="ctr">
              <a:buNone/>
              <a:defRPr sz="1200" i="1">
                <a:latin typeface="Times New Roman" panose="02020603050405020304" pitchFamily="18" charset="0"/>
                <a:cs typeface="Times New Roman" panose="02020603050405020304" pitchFamily="18" charset="0"/>
              </a:defRPr>
            </a:lvl1pPr>
          </a:lstStyle>
          <a:p>
            <a:pPr rtl="0"/>
            <a:r>
              <a:rPr lang="it-IT" dirty="0"/>
              <a:t>Inserire o trascinare la foto</a:t>
            </a:r>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a:t>Relatore: Chiar.mo Prof Ugo Faraguna                                                                                                     Candidata: Viola Bartelloni</a:t>
            </a:r>
            <a:endParaRPr lang="it-IT" dirty="0"/>
          </a:p>
        </p:txBody>
      </p:sp>
      <p:sp>
        <p:nvSpPr>
          <p:cNvPr id="2" name="Segnaposto numero diapositiva 1">
            <a:extLst>
              <a:ext uri="{FF2B5EF4-FFF2-40B4-BE49-F238E27FC236}">
                <a16:creationId xmlns:a16="http://schemas.microsoft.com/office/drawing/2014/main" id="{8B3D119C-DBF5-4B4F-BE38-7BD7B5C8A5D0}"/>
              </a:ext>
            </a:extLst>
          </p:cNvPr>
          <p:cNvSpPr>
            <a:spLocks noGrp="1"/>
          </p:cNvSpPr>
          <p:nvPr>
            <p:ph type="sldNum" sz="quarter" idx="15"/>
          </p:nvPr>
        </p:nvSpPr>
        <p:spPr/>
        <p:txBody>
          <a:bodyPr rtlCol="0"/>
          <a:lstStyle/>
          <a:p>
            <a:pPr rtl="0"/>
            <a:fld id="{19B51A1E-902D-48AF-9020-955120F399B6}" type="slidenum">
              <a:rPr lang="it-IT" smtClean="0"/>
              <a:pPr rtl="0"/>
              <a:t>‹#›</a:t>
            </a:fld>
            <a:endParaRPr lang="it-IT" dirty="0"/>
          </a:p>
        </p:txBody>
      </p:sp>
      <p:sp>
        <p:nvSpPr>
          <p:cNvPr id="6" name="Titolo 1">
            <a:extLst>
              <a:ext uri="{FF2B5EF4-FFF2-40B4-BE49-F238E27FC236}">
                <a16:creationId xmlns:a16="http://schemas.microsoft.com/office/drawing/2014/main" id="{BBC3BEE7-44AC-45BC-B4E7-93E3454EB83C}"/>
              </a:ext>
            </a:extLst>
          </p:cNvPr>
          <p:cNvSpPr>
            <a:spLocks noGrp="1"/>
          </p:cNvSpPr>
          <p:nvPr>
            <p:ph type="ctrTitle" hasCustomPrompt="1"/>
          </p:nvPr>
        </p:nvSpPr>
        <p:spPr>
          <a:xfrm>
            <a:off x="420687" y="5066452"/>
            <a:ext cx="4459766" cy="539345"/>
          </a:xfrm>
          <a:prstGeom prst="roundRect">
            <a:avLst>
              <a:gd name="adj" fmla="val 10086"/>
            </a:avLst>
          </a:prstGeom>
          <a:gradFill>
            <a:gsLst>
              <a:gs pos="100000">
                <a:schemeClr val="tx1">
                  <a:lumMod val="95000"/>
                  <a:lumOff val="5000"/>
                </a:schemeClr>
              </a:gs>
              <a:gs pos="0">
                <a:schemeClr val="tx1">
                  <a:lumMod val="75000"/>
                  <a:lumOff val="25000"/>
                </a:schemeClr>
              </a:gs>
            </a:gsLst>
            <a:lin ang="10800000" scaled="0"/>
          </a:gradFill>
          <a:ln>
            <a:solidFill>
              <a:schemeClr val="bg1">
                <a:lumMod val="50000"/>
              </a:schemeClr>
            </a:solidFill>
          </a:ln>
        </p:spPr>
        <p:txBody>
          <a:bodyPr lIns="180000" tIns="108000" rIns="180000" bIns="0" rtlCol="0" anchor="t"/>
          <a:lstStyle>
            <a:lvl1pPr algn="l">
              <a:lnSpc>
                <a:spcPct val="100000"/>
              </a:lnSpc>
              <a:defRPr sz="1800" b="0" spc="0">
                <a:solidFill>
                  <a:schemeClr val="bg1">
                    <a:lumMod val="95000"/>
                  </a:schemeClr>
                </a:solidFill>
                <a:latin typeface="+mn-lt"/>
              </a:defRPr>
            </a:lvl1pPr>
          </a:lstStyle>
          <a:p>
            <a:pPr rtl="0"/>
            <a:r>
              <a:rPr lang="it-IT" dirty="0"/>
              <a:t>Immettere la didascalia</a:t>
            </a:r>
          </a:p>
        </p:txBody>
      </p:sp>
    </p:spTree>
    <p:extLst>
      <p:ext uri="{BB962C8B-B14F-4D97-AF65-F5344CB8AC3E}">
        <p14:creationId xmlns:p14="http://schemas.microsoft.com/office/powerpoint/2010/main" val="198778464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1_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p:txBody>
          <a:bodyPr rtlCol="0"/>
          <a:lstStyle>
            <a:lvl1pPr>
              <a:defRPr>
                <a:solidFill>
                  <a:schemeClr val="tx1">
                    <a:lumMod val="75000"/>
                    <a:lumOff val="25000"/>
                  </a:schemeClr>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E97A9A62-1AA6-47A9-A1A0-54196823744C}"/>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E8FE0EB3-0FF4-4285-B9D3-90A5751B7BBF}"/>
              </a:ext>
            </a:extLst>
          </p:cNvPr>
          <p:cNvSpPr>
            <a:spLocks noGrp="1"/>
          </p:cNvSpPr>
          <p:nvPr>
            <p:ph type="ftr" sz="quarter" idx="12"/>
          </p:nvPr>
        </p:nvSpPr>
        <p:spPr/>
        <p:txBody>
          <a:bodyPr rtlCol="0"/>
          <a:lstStyle/>
          <a:p>
            <a:pPr rtl="0"/>
            <a:r>
              <a:rPr lang="it-IT"/>
              <a:t>Relatore: Chiar.mo Prof Ugo Faraguna                                                                                                     Candidata: Viola Bartelloni</a:t>
            </a:r>
            <a:endParaRPr lang="it-IT" dirty="0"/>
          </a:p>
        </p:txBody>
      </p:sp>
      <p:sp>
        <p:nvSpPr>
          <p:cNvPr id="5" name="Segnaposto numero diapositiva 4">
            <a:extLst>
              <a:ext uri="{FF2B5EF4-FFF2-40B4-BE49-F238E27FC236}">
                <a16:creationId xmlns:a16="http://schemas.microsoft.com/office/drawing/2014/main" id="{C8DE0AAD-6FBD-416B-A91A-21F2B737919E}"/>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7345016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pPr rtl="0"/>
            <a:r>
              <a:rPr lang="it-IT"/>
              <a:t>Relatore: Chiar.mo Prof Ugo Faraguna                                                                                                     Candidata: Viola Bartelloni</a:t>
            </a:r>
            <a:endParaRPr lang="it-IT" dirty="0"/>
          </a:p>
        </p:txBody>
      </p:sp>
      <p:sp>
        <p:nvSpPr>
          <p:cNvPr id="9" name="Slide Number Placeholder 8"/>
          <p:cNvSpPr>
            <a:spLocks noGrp="1"/>
          </p:cNvSpPr>
          <p:nvPr>
            <p:ph type="sldNum" sz="quarter" idx="12"/>
          </p:nvPr>
        </p:nvSpPr>
        <p:spPr/>
        <p:txBody>
          <a:bodyPr/>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16712987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0EE479C-D1F6-4BAC-80D2-90EF74E3261A}"/>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it-IT" dirty="0"/>
              <a:t>Fare clic per modificare il titolo della pagina</a:t>
            </a:r>
          </a:p>
        </p:txBody>
      </p:sp>
      <p:sp>
        <p:nvSpPr>
          <p:cNvPr id="7" name="Sottotitolo 2">
            <a:extLst>
              <a:ext uri="{FF2B5EF4-FFF2-40B4-BE49-F238E27FC236}">
                <a16:creationId xmlns:a16="http://schemas.microsoft.com/office/drawing/2014/main" id="{7DEBF36F-ADC5-48FF-BFAF-3BED06924FD3}"/>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A22238F2-C6EC-476F-8371-119AECBA5622}"/>
              </a:ext>
            </a:extLst>
          </p:cNvPr>
          <p:cNvSpPr>
            <a:spLocks noGrp="1"/>
          </p:cNvSpPr>
          <p:nvPr>
            <p:ph sz="half" idx="1"/>
          </p:nvPr>
        </p:nvSpPr>
        <p:spPr>
          <a:xfrm>
            <a:off x="432000" y="1512000"/>
            <a:ext cx="5472000" cy="468000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6" name="Segnaposto testo 4">
            <a:extLst>
              <a:ext uri="{FF2B5EF4-FFF2-40B4-BE49-F238E27FC236}">
                <a16:creationId xmlns:a16="http://schemas.microsoft.com/office/drawing/2014/main" id="{7867C73D-EE16-41D1-B7CE-A35C765E3B8D}"/>
              </a:ext>
            </a:extLst>
          </p:cNvPr>
          <p:cNvSpPr>
            <a:spLocks noGrp="1"/>
          </p:cNvSpPr>
          <p:nvPr>
            <p:ph type="body" sz="quarter" idx="12"/>
          </p:nvPr>
        </p:nvSpPr>
        <p:spPr>
          <a:xfrm>
            <a:off x="6299887" y="1511250"/>
            <a:ext cx="5472113" cy="4680000"/>
          </a:xfrm>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57847F90-9DB6-4832-9EB7-393AADAE8B70}"/>
              </a:ext>
            </a:extLst>
          </p:cNvPr>
          <p:cNvSpPr>
            <a:spLocks noGrp="1"/>
          </p:cNvSpPr>
          <p:nvPr>
            <p:ph type="ftr" sz="quarter" idx="13"/>
          </p:nvPr>
        </p:nvSpPr>
        <p:spPr/>
        <p:txBody>
          <a:bodyPr rtlCol="0"/>
          <a:lstStyle/>
          <a:p>
            <a:pPr rtl="0"/>
            <a:r>
              <a:rPr lang="it-IT"/>
              <a:t>Relatore: Chiar.mo Prof Ugo Faraguna                                                                                                     Candidata: Viola Bartelloni</a:t>
            </a:r>
            <a:endParaRPr lang="it-IT" dirty="0"/>
          </a:p>
        </p:txBody>
      </p:sp>
      <p:sp>
        <p:nvSpPr>
          <p:cNvPr id="5" name="Segnaposto numero diapositiva 4">
            <a:extLst>
              <a:ext uri="{FF2B5EF4-FFF2-40B4-BE49-F238E27FC236}">
                <a16:creationId xmlns:a16="http://schemas.microsoft.com/office/drawing/2014/main" id="{F64CFC6C-1D8B-46C9-B0F7-A8BD88D8AB46}"/>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89155218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3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it-IT" dirty="0"/>
              <a:t>Fare clic per modificare il titolo della pagina</a:t>
            </a:r>
          </a:p>
        </p:txBody>
      </p:sp>
      <p:sp>
        <p:nvSpPr>
          <p:cNvPr id="9" name="Sottotitolo 2">
            <a:extLst>
              <a:ext uri="{FF2B5EF4-FFF2-40B4-BE49-F238E27FC236}">
                <a16:creationId xmlns:a16="http://schemas.microsoft.com/office/drawing/2014/main" id="{F94EB5D3-F8CB-4E76-8D7E-FF441818EECB}"/>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360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6A38E24-EB1C-472F-B631-5DF32F9C4CF5}"/>
              </a:ext>
            </a:extLst>
          </p:cNvPr>
          <p:cNvSpPr>
            <a:spLocks noGrp="1"/>
          </p:cNvSpPr>
          <p:nvPr>
            <p:ph type="body" sz="quarter" idx="12"/>
          </p:nvPr>
        </p:nvSpPr>
        <p:spPr>
          <a:xfrm>
            <a:off x="4301550" y="1511476"/>
            <a:ext cx="3600450" cy="4679249"/>
          </a:xfrm>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1" name="Segnaposto testo 5">
            <a:extLst>
              <a:ext uri="{FF2B5EF4-FFF2-40B4-BE49-F238E27FC236}">
                <a16:creationId xmlns:a16="http://schemas.microsoft.com/office/drawing/2014/main" id="{5B4A252E-78C9-4F76-98A4-A4B580AD072A}"/>
              </a:ext>
            </a:extLst>
          </p:cNvPr>
          <p:cNvSpPr>
            <a:spLocks noGrp="1"/>
          </p:cNvSpPr>
          <p:nvPr>
            <p:ph type="body" sz="quarter" idx="13"/>
          </p:nvPr>
        </p:nvSpPr>
        <p:spPr>
          <a:xfrm>
            <a:off x="8171550" y="1511475"/>
            <a:ext cx="3600450" cy="4679250"/>
          </a:xfrm>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6D4BCA97-F31B-451D-82F8-6E000DF2118A}"/>
              </a:ext>
            </a:extLst>
          </p:cNvPr>
          <p:cNvSpPr>
            <a:spLocks noGrp="1"/>
          </p:cNvSpPr>
          <p:nvPr>
            <p:ph type="ftr" sz="quarter" idx="14"/>
          </p:nvPr>
        </p:nvSpPr>
        <p:spPr/>
        <p:txBody>
          <a:bodyPr rtlCol="0"/>
          <a:lstStyle/>
          <a:p>
            <a:pPr rtl="0"/>
            <a:r>
              <a:rPr lang="it-IT"/>
              <a:t>Relatore: Chiar.mo Prof Ugo Faraguna                                                                                                     Candidata: Viola Bartelloni</a:t>
            </a:r>
            <a:endParaRPr lang="it-IT" dirty="0"/>
          </a:p>
        </p:txBody>
      </p:sp>
      <p:sp>
        <p:nvSpPr>
          <p:cNvPr id="6" name="Segnaposto numero diapositiva 5">
            <a:extLst>
              <a:ext uri="{FF2B5EF4-FFF2-40B4-BE49-F238E27FC236}">
                <a16:creationId xmlns:a16="http://schemas.microsoft.com/office/drawing/2014/main" id="{0817AAC4-A657-4D75-A527-0307AFF2B17B}"/>
              </a:ext>
            </a:extLst>
          </p:cNvPr>
          <p:cNvSpPr>
            <a:spLocks noGrp="1"/>
          </p:cNvSpPr>
          <p:nvPr>
            <p:ph type="sldNum" sz="quarter" idx="15"/>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65438801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5 colon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CFF4C50-933F-41F9-AD11-BD02410AA7D5}"/>
              </a:ext>
            </a:extLst>
          </p:cNvPr>
          <p:cNvSpPr>
            <a:spLocks noGrp="1"/>
          </p:cNvSpPr>
          <p:nvPr>
            <p:ph type="title" hasCustomPrompt="1"/>
          </p:nvPr>
        </p:nvSpPr>
        <p:spPr>
          <a:xfrm>
            <a:off x="432000" y="432000"/>
            <a:ext cx="11340000" cy="432000"/>
          </a:xfrm>
        </p:spPr>
        <p:txBody>
          <a:bodyPr rtlCol="0"/>
          <a:lstStyle>
            <a:lvl1pPr>
              <a:defRPr>
                <a:solidFill>
                  <a:schemeClr val="tx1">
                    <a:lumMod val="75000"/>
                    <a:lumOff val="25000"/>
                  </a:schemeClr>
                </a:solidFill>
              </a:defRPr>
            </a:lvl1pPr>
          </a:lstStyle>
          <a:p>
            <a:pPr rtl="0"/>
            <a:r>
              <a:rPr lang="it-IT" dirty="0"/>
              <a:t>Fare clic per modificare il titolo della pagina</a:t>
            </a:r>
          </a:p>
        </p:txBody>
      </p:sp>
      <p:sp>
        <p:nvSpPr>
          <p:cNvPr id="10" name="Sottotitolo 2">
            <a:extLst>
              <a:ext uri="{FF2B5EF4-FFF2-40B4-BE49-F238E27FC236}">
                <a16:creationId xmlns:a16="http://schemas.microsoft.com/office/drawing/2014/main" id="{9D7ACCB5-9A86-4F46-89E2-B79F48C9EC1D}"/>
              </a:ext>
            </a:extLst>
          </p:cNvPr>
          <p:cNvSpPr>
            <a:spLocks noGrp="1"/>
          </p:cNvSpPr>
          <p:nvPr>
            <p:ph type="body" sz="quarter" idx="32" hasCustomPrompt="1"/>
          </p:nvPr>
        </p:nvSpPr>
        <p:spPr>
          <a:xfrm>
            <a:off x="431800" y="1008000"/>
            <a:ext cx="11339513" cy="360000"/>
          </a:xfrm>
        </p:spPr>
        <p:txBody>
          <a:bodyPr rtlCol="0"/>
          <a:lstStyle>
            <a:lvl1pPr marL="0" indent="0">
              <a:buNone/>
              <a:defRPr/>
            </a:lvl1pPr>
            <a:lvl2pPr marL="266700" indent="0">
              <a:buNone/>
              <a:defRPr/>
            </a:lvl2pPr>
            <a:lvl3pPr marL="542925" indent="0">
              <a:buNone/>
              <a:defRPr/>
            </a:lvl3pPr>
            <a:lvl4pPr marL="809625" indent="0">
              <a:buNone/>
              <a:defRPr/>
            </a:lvl4pPr>
            <a:lvl5pPr marL="1076325" indent="0">
              <a:buNone/>
              <a:defRPr/>
            </a:lvl5pPr>
          </a:lstStyle>
          <a:p>
            <a:pPr lvl="0" rtl="0"/>
            <a:r>
              <a:rPr lang="it-IT" dirty="0"/>
              <a:t>Sottotitolo</a:t>
            </a:r>
          </a:p>
        </p:txBody>
      </p:sp>
      <p:sp>
        <p:nvSpPr>
          <p:cNvPr id="3" name="Segnaposto contenuto 2">
            <a:extLst>
              <a:ext uri="{FF2B5EF4-FFF2-40B4-BE49-F238E27FC236}">
                <a16:creationId xmlns:a16="http://schemas.microsoft.com/office/drawing/2014/main" id="{B1948E38-8FB0-4E51-A01C-C88794372E50}"/>
              </a:ext>
            </a:extLst>
          </p:cNvPr>
          <p:cNvSpPr>
            <a:spLocks noGrp="1"/>
          </p:cNvSpPr>
          <p:nvPr>
            <p:ph idx="1"/>
          </p:nvPr>
        </p:nvSpPr>
        <p:spPr>
          <a:xfrm>
            <a:off x="432000" y="1512000"/>
            <a:ext cx="2160000" cy="4679250"/>
          </a:xfrm>
        </p:spPr>
        <p:txBody>
          <a:bodyPr rtlCol="0"/>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5" name="Segnaposto testo 4">
            <a:extLst>
              <a:ext uri="{FF2B5EF4-FFF2-40B4-BE49-F238E27FC236}">
                <a16:creationId xmlns:a16="http://schemas.microsoft.com/office/drawing/2014/main" id="{1F5B3657-F2AE-455A-BF81-1A0C2ACECD20}"/>
              </a:ext>
            </a:extLst>
          </p:cNvPr>
          <p:cNvSpPr>
            <a:spLocks noGrp="1"/>
          </p:cNvSpPr>
          <p:nvPr>
            <p:ph type="body" sz="quarter" idx="12"/>
          </p:nvPr>
        </p:nvSpPr>
        <p:spPr>
          <a:xfrm>
            <a:off x="2726412" y="1512000"/>
            <a:ext cx="2160588" cy="4679250"/>
          </a:xfrm>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3" name="Segnaposto testo 5">
            <a:extLst>
              <a:ext uri="{FF2B5EF4-FFF2-40B4-BE49-F238E27FC236}">
                <a16:creationId xmlns:a16="http://schemas.microsoft.com/office/drawing/2014/main" id="{6A983D98-E0AB-429A-9EC2-B50D4216D691}"/>
              </a:ext>
            </a:extLst>
          </p:cNvPr>
          <p:cNvSpPr>
            <a:spLocks noGrp="1"/>
          </p:cNvSpPr>
          <p:nvPr>
            <p:ph type="body" sz="quarter" idx="13"/>
          </p:nvPr>
        </p:nvSpPr>
        <p:spPr>
          <a:xfrm>
            <a:off x="5021412" y="1512000"/>
            <a:ext cx="2160588" cy="4679250"/>
          </a:xfrm>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5" name="Segnaposto testo 6">
            <a:extLst>
              <a:ext uri="{FF2B5EF4-FFF2-40B4-BE49-F238E27FC236}">
                <a16:creationId xmlns:a16="http://schemas.microsoft.com/office/drawing/2014/main" id="{755213BF-EF6D-45DC-A01B-DE6C2F23A6D2}"/>
              </a:ext>
            </a:extLst>
          </p:cNvPr>
          <p:cNvSpPr>
            <a:spLocks noGrp="1"/>
          </p:cNvSpPr>
          <p:nvPr>
            <p:ph type="body" sz="quarter" idx="14"/>
          </p:nvPr>
        </p:nvSpPr>
        <p:spPr>
          <a:xfrm>
            <a:off x="7316412" y="1507535"/>
            <a:ext cx="2160588" cy="4679250"/>
          </a:xfrm>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17" name="Segnaposto testo 7">
            <a:extLst>
              <a:ext uri="{FF2B5EF4-FFF2-40B4-BE49-F238E27FC236}">
                <a16:creationId xmlns:a16="http://schemas.microsoft.com/office/drawing/2014/main" id="{77D6BBBA-F4A3-45D4-91BC-A405FFDC7C3D}"/>
              </a:ext>
            </a:extLst>
          </p:cNvPr>
          <p:cNvSpPr>
            <a:spLocks noGrp="1"/>
          </p:cNvSpPr>
          <p:nvPr>
            <p:ph type="body" sz="quarter" idx="15"/>
          </p:nvPr>
        </p:nvSpPr>
        <p:spPr>
          <a:xfrm>
            <a:off x="9611412" y="1507535"/>
            <a:ext cx="2160588" cy="4683715"/>
          </a:xfrm>
        </p:spPr>
        <p:txBody>
          <a:bodyPr rtlCol="0"/>
          <a:lstStyle/>
          <a:p>
            <a:pPr lvl="0" rtl="0"/>
            <a:r>
              <a:rPr lang="it-IT"/>
              <a:t>Modifica gli stili del testo dello schema</a:t>
            </a:r>
          </a:p>
          <a:p>
            <a:pPr lvl="1" rtl="0"/>
            <a:r>
              <a:rPr lang="it-IT"/>
              <a:t>Secondo livello</a:t>
            </a:r>
          </a:p>
          <a:p>
            <a:pPr lvl="2" rtl="0"/>
            <a:r>
              <a:rPr lang="it-IT"/>
              <a:t>Terzo livello</a:t>
            </a:r>
          </a:p>
          <a:p>
            <a:pPr lvl="3" rtl="0"/>
            <a:r>
              <a:rPr lang="it-IT"/>
              <a:t>Quarto livello</a:t>
            </a:r>
          </a:p>
          <a:p>
            <a:pPr lvl="4" rtl="0"/>
            <a:r>
              <a:rPr lang="it-IT"/>
              <a:t>Quinto livello</a:t>
            </a:r>
            <a:endParaRPr lang="it-IT" dirty="0"/>
          </a:p>
        </p:txBody>
      </p:sp>
      <p:sp>
        <p:nvSpPr>
          <p:cNvPr id="4" name="Segnaposto piè di pagina 3">
            <a:extLst>
              <a:ext uri="{FF2B5EF4-FFF2-40B4-BE49-F238E27FC236}">
                <a16:creationId xmlns:a16="http://schemas.microsoft.com/office/drawing/2014/main" id="{2D09234E-176D-4BBF-9391-7B6F018C51AB}"/>
              </a:ext>
            </a:extLst>
          </p:cNvPr>
          <p:cNvSpPr>
            <a:spLocks noGrp="1"/>
          </p:cNvSpPr>
          <p:nvPr>
            <p:ph type="ftr" sz="quarter" idx="16"/>
          </p:nvPr>
        </p:nvSpPr>
        <p:spPr/>
        <p:txBody>
          <a:bodyPr rtlCol="0"/>
          <a:lstStyle/>
          <a:p>
            <a:pPr rtl="0"/>
            <a:r>
              <a:rPr lang="it-IT"/>
              <a:t>Relatore: Chiar.mo Prof Ugo Faraguna                                                                                                     Candidata: Viola Bartelloni</a:t>
            </a:r>
            <a:endParaRPr lang="it-IT" dirty="0"/>
          </a:p>
        </p:txBody>
      </p:sp>
      <p:sp>
        <p:nvSpPr>
          <p:cNvPr id="6" name="Segnaposto numero diapositiva 5">
            <a:extLst>
              <a:ext uri="{FF2B5EF4-FFF2-40B4-BE49-F238E27FC236}">
                <a16:creationId xmlns:a16="http://schemas.microsoft.com/office/drawing/2014/main" id="{009ABD5E-B8F1-4246-B167-09138760AD7D}"/>
              </a:ext>
            </a:extLst>
          </p:cNvPr>
          <p:cNvSpPr>
            <a:spLocks noGrp="1"/>
          </p:cNvSpPr>
          <p:nvPr>
            <p:ph type="sldNum" sz="quarter" idx="33"/>
          </p:nvPr>
        </p:nvSpPr>
        <p:spPr/>
        <p:txBody>
          <a:bodyPr rtlCol="0"/>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97483723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pPr rtl="0"/>
            <a:r>
              <a:rPr lang="it-IT"/>
              <a:t>Relatore: Chiar.mo Prof Ugo Faraguna                                                                                                     Candidata: Viola Bartelloni</a:t>
            </a:r>
            <a:endParaRPr lang="it-IT" dirty="0"/>
          </a:p>
        </p:txBody>
      </p:sp>
      <p:sp>
        <p:nvSpPr>
          <p:cNvPr id="6" name="Slide Number Placeholder 5"/>
          <p:cNvSpPr>
            <a:spLocks noGrp="1"/>
          </p:cNvSpPr>
          <p:nvPr>
            <p:ph type="sldNum" sz="quarter" idx="12"/>
          </p:nvPr>
        </p:nvSpPr>
        <p:spPr/>
        <p:txBody>
          <a:bodyPr/>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3852919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pPr rtl="0"/>
            <a:r>
              <a:rPr lang="it-IT"/>
              <a:t>Relatore: Chiar.mo Prof Ugo Faraguna                                                                                                     Candidata: Viola Bartelloni</a:t>
            </a:r>
            <a:endParaRPr lang="it-IT" dirty="0"/>
          </a:p>
        </p:txBody>
      </p:sp>
      <p:sp>
        <p:nvSpPr>
          <p:cNvPr id="10" name="Slide Number Placeholder 9"/>
          <p:cNvSpPr>
            <a:spLocks noGrp="1"/>
          </p:cNvSpPr>
          <p:nvPr>
            <p:ph type="sldNum" sz="quarter" idx="12"/>
          </p:nvPr>
        </p:nvSpPr>
        <p:spPr/>
        <p:txBody>
          <a:bodyPr/>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387281909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583436" y="3143250"/>
            <a:ext cx="4270248" cy="2596776"/>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pPr rtl="0"/>
            <a:r>
              <a:rPr lang="it-IT"/>
              <a:t>Relatore: Chiar.mo Prof Ugo Faraguna                                                                                                     Candidata: Viola Bartelloni</a:t>
            </a:r>
            <a:endParaRPr lang="it-IT" dirty="0"/>
          </a:p>
        </p:txBody>
      </p:sp>
      <p:sp>
        <p:nvSpPr>
          <p:cNvPr id="9" name="Slide Number Placeholder 8"/>
          <p:cNvSpPr>
            <a:spLocks noGrp="1"/>
          </p:cNvSpPr>
          <p:nvPr>
            <p:ph type="sldNum" sz="quarter" idx="12"/>
          </p:nvPr>
        </p:nvSpPr>
        <p:spPr/>
        <p:txBody>
          <a:bodyPr/>
          <a:lstStyle/>
          <a:p>
            <a:pPr rtl="0"/>
            <a:fld id="{19B51A1E-902D-48AF-9020-955120F399B6}" type="slidenum">
              <a:rPr lang="it-IT" smtClean="0"/>
              <a:pPr rtl="0"/>
              <a:t>‹#›</a:t>
            </a:fld>
            <a:endParaRPr lang="it-IT" dirty="0"/>
          </a:p>
        </p:txBody>
      </p:sp>
      <p:sp>
        <p:nvSpPr>
          <p:cNvPr id="10" name="Title 9"/>
          <p:cNvSpPr>
            <a:spLocks noGrp="1"/>
          </p:cNvSpPr>
          <p:nvPr>
            <p:ph type="title"/>
          </p:nvPr>
        </p:nvSpPr>
        <p:spPr/>
        <p:txBody>
          <a:bodyPr/>
          <a:lstStyle/>
          <a:p>
            <a:r>
              <a:rPr lang="it-IT"/>
              <a:t>Fare clic per modificare lo stile del titolo dello schema</a:t>
            </a:r>
            <a:endParaRPr lang="en-US" dirty="0"/>
          </a:p>
        </p:txBody>
      </p:sp>
    </p:spTree>
    <p:extLst>
      <p:ext uri="{BB962C8B-B14F-4D97-AF65-F5344CB8AC3E}">
        <p14:creationId xmlns:p14="http://schemas.microsoft.com/office/powerpoint/2010/main" val="186875577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pPr rtl="0"/>
            <a:r>
              <a:rPr lang="it-IT"/>
              <a:t>Relatore: Chiar.mo Prof Ugo Faraguna                                                                                                     Candidata: Viola Bartelloni</a:t>
            </a:r>
            <a:endParaRPr lang="it-IT" dirty="0"/>
          </a:p>
        </p:txBody>
      </p:sp>
      <p:sp>
        <p:nvSpPr>
          <p:cNvPr id="5" name="Slide Number Placeholder 4"/>
          <p:cNvSpPr>
            <a:spLocks noGrp="1"/>
          </p:cNvSpPr>
          <p:nvPr>
            <p:ph type="sldNum" sz="quarter" idx="12"/>
          </p:nvPr>
        </p:nvSpPr>
        <p:spPr/>
        <p:txBody>
          <a:bodyPr/>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38486713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pPr rtl="0"/>
            <a:r>
              <a:rPr lang="it-IT"/>
              <a:t>Relatore: Chiar.mo Prof Ugo Faraguna                                                                                                     Candidata: Viola Bartelloni</a:t>
            </a:r>
            <a:endParaRPr lang="it-IT" dirty="0"/>
          </a:p>
        </p:txBody>
      </p:sp>
      <p:sp>
        <p:nvSpPr>
          <p:cNvPr id="4" name="Slide Number Placeholder 3"/>
          <p:cNvSpPr>
            <a:spLocks noGrp="1"/>
          </p:cNvSpPr>
          <p:nvPr>
            <p:ph type="sldNum" sz="quarter" idx="12"/>
          </p:nvPr>
        </p:nvSpPr>
        <p:spPr/>
        <p:txBody>
          <a:bodyPr/>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30185360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6" name="Rectangle 25"/>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pPr rtl="0"/>
            <a:r>
              <a:rPr lang="it-IT"/>
              <a:t>Relatore: Chiar.mo Prof Ugo Faraguna                                                                                                     Candidata: Viola Bartelloni</a:t>
            </a:r>
            <a:endParaRPr lang="it-IT" dirty="0"/>
          </a:p>
        </p:txBody>
      </p:sp>
      <p:sp>
        <p:nvSpPr>
          <p:cNvPr id="11" name="Slide Number Placeholder 10"/>
          <p:cNvSpPr>
            <a:spLocks noGrp="1"/>
          </p:cNvSpPr>
          <p:nvPr>
            <p:ph type="sldNum" sz="quarter" idx="12"/>
          </p:nvPr>
        </p:nvSpPr>
        <p:spPr/>
        <p:txBody>
          <a:bodyPr/>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277435267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85000"/>
            </a:schemeClr>
          </a:solidFill>
        </p:spPr>
        <p:txBody>
          <a:bodyPr anchor="t"/>
          <a:lstStyle>
            <a:lvl1pPr marL="0" indent="0">
              <a:buNone/>
              <a:defRPr sz="3200">
                <a:solidFill>
                  <a:schemeClr val="bg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chemeClr val="tx1">
                    <a:alpha val="70000"/>
                  </a:schemeClr>
                </a:solidFill>
              </a:defRPr>
            </a:lvl1pPr>
          </a:lstStyle>
          <a:p>
            <a:pPr rtl="0"/>
            <a:r>
              <a:rPr lang="it-IT"/>
              <a:t>Relatore: Chiar.mo Prof Ugo Faraguna                                                                                                     Candidata: Viola Bartelloni</a:t>
            </a:r>
            <a:endParaRPr lang="it-IT" dirty="0"/>
          </a:p>
        </p:txBody>
      </p:sp>
      <p:sp>
        <p:nvSpPr>
          <p:cNvPr id="10" name="Slide Number Placeholder 9"/>
          <p:cNvSpPr>
            <a:spLocks noGrp="1"/>
          </p:cNvSpPr>
          <p:nvPr>
            <p:ph type="sldNum" sz="quarter" idx="12"/>
          </p:nvPr>
        </p:nvSpPr>
        <p:spPr/>
        <p:txBody>
          <a:bodyPr/>
          <a:lstStyle/>
          <a:p>
            <a:pPr rtl="0"/>
            <a:fld id="{19B51A1E-902D-48AF-9020-955120F399B6}" type="slidenum">
              <a:rPr lang="it-IT" smtClean="0"/>
              <a:pPr rtl="0"/>
              <a:t>‹#›</a:t>
            </a:fld>
            <a:endParaRPr lang="it-IT" dirty="0"/>
          </a:p>
        </p:txBody>
      </p:sp>
    </p:spTree>
    <p:extLst>
      <p:ext uri="{BB962C8B-B14F-4D97-AF65-F5344CB8AC3E}">
        <p14:creationId xmlns:p14="http://schemas.microsoft.com/office/powerpoint/2010/main" val="5909769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alpha val="7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it-IT"/>
              <a:t>Relatore: Chiar.mo Prof Ugo Faraguna                                                                                                     Candidata: Viola Bartelloni</a:t>
            </a:r>
            <a:endParaRPr lang="it-IT"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19B51A1E-902D-48AF-9020-955120F399B6}" type="slidenum">
              <a:rPr lang="it-IT" smtClean="0"/>
              <a:pPr rtl="0"/>
              <a:t>‹#›</a:t>
            </a:fld>
            <a:endParaRPr lang="it-IT" dirty="0"/>
          </a:p>
        </p:txBody>
      </p:sp>
      <p:sp>
        <p:nvSpPr>
          <p:cNvPr id="7" name="Rettangolo 6">
            <a:extLst>
              <a:ext uri="{FF2B5EF4-FFF2-40B4-BE49-F238E27FC236}">
                <a16:creationId xmlns:a16="http://schemas.microsoft.com/office/drawing/2014/main" id="{E062C4EB-1A90-8C47-807F-446332774D6F}"/>
              </a:ext>
            </a:extLst>
          </p:cNvPr>
          <p:cNvSpPr/>
          <p:nvPr userDrawn="1"/>
        </p:nvSpPr>
        <p:spPr>
          <a:xfrm>
            <a:off x="11793520" y="0"/>
            <a:ext cx="35276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8" name="Rettangolo: Angoli arrotondati 24">
            <a:extLst>
              <a:ext uri="{FF2B5EF4-FFF2-40B4-BE49-F238E27FC236}">
                <a16:creationId xmlns:a16="http://schemas.microsoft.com/office/drawing/2014/main" id="{A75929E3-B8C3-B224-C5C6-E9D2ADCE61D4}"/>
              </a:ext>
            </a:extLst>
          </p:cNvPr>
          <p:cNvSpPr/>
          <p:nvPr userDrawn="1"/>
        </p:nvSpPr>
        <p:spPr>
          <a:xfrm>
            <a:off x="11844618" y="6249961"/>
            <a:ext cx="230420" cy="460402"/>
          </a:xfrm>
          <a:prstGeom prst="roundRect">
            <a:avLst>
              <a:gd name="adj" fmla="val 7366"/>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9" name="Rettangolo 8">
            <a:extLst>
              <a:ext uri="{FF2B5EF4-FFF2-40B4-BE49-F238E27FC236}">
                <a16:creationId xmlns:a16="http://schemas.microsoft.com/office/drawing/2014/main" id="{0973079C-F47C-5C61-9655-875A330BB9A8}"/>
              </a:ext>
            </a:extLst>
          </p:cNvPr>
          <p:cNvSpPr/>
          <p:nvPr userDrawn="1"/>
        </p:nvSpPr>
        <p:spPr>
          <a:xfrm rot="5400000">
            <a:off x="8740140" y="3406142"/>
            <a:ext cx="6857999"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
        <p:nvSpPr>
          <p:cNvPr id="10" name="Rettangolo 9">
            <a:extLst>
              <a:ext uri="{FF2B5EF4-FFF2-40B4-BE49-F238E27FC236}">
                <a16:creationId xmlns:a16="http://schemas.microsoft.com/office/drawing/2014/main" id="{D67712D0-0723-8B9D-3D0E-88BEED866830}"/>
              </a:ext>
            </a:extLst>
          </p:cNvPr>
          <p:cNvSpPr/>
          <p:nvPr userDrawn="1"/>
        </p:nvSpPr>
        <p:spPr>
          <a:xfrm rot="5400000">
            <a:off x="8694713" y="3406143"/>
            <a:ext cx="6857999" cy="45720"/>
          </a:xfrm>
          <a:prstGeom prst="rect">
            <a:avLst/>
          </a:prstGeom>
          <a:gradFill flip="none" rotWithShape="1">
            <a:gsLst>
              <a:gs pos="0">
                <a:schemeClr val="bg1">
                  <a:lumMod val="95000"/>
                  <a:alpha val="0"/>
                </a:schemeClr>
              </a:gs>
              <a:gs pos="100000">
                <a:schemeClr val="bg1">
                  <a:lumMod val="65000"/>
                </a:schemeClr>
              </a:gs>
            </a:gsLst>
            <a:lin ang="162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it-IT" dirty="0"/>
          </a:p>
        </p:txBody>
      </p:sp>
    </p:spTree>
    <p:extLst>
      <p:ext uri="{BB962C8B-B14F-4D97-AF65-F5344CB8AC3E}">
        <p14:creationId xmlns:p14="http://schemas.microsoft.com/office/powerpoint/2010/main" val="2117624576"/>
      </p:ext>
    </p:extLst>
  </p:cSld>
  <p:clrMap bg1="lt1" tx1="dk1" bg2="lt2" tx2="dk2" accent1="accent1" accent2="accent2" accent3="accent3" accent4="accent4" accent5="accent5" accent6="accent6" hlink="hlink" folHlink="folHlink"/>
  <p:sldLayoutIdLst>
    <p:sldLayoutId id="2147483754" r:id="rId1"/>
    <p:sldLayoutId id="2147483755" r:id="rId2"/>
    <p:sldLayoutId id="2147483756" r:id="rId3"/>
    <p:sldLayoutId id="2147483757" r:id="rId4"/>
    <p:sldLayoutId id="2147483758" r:id="rId5"/>
    <p:sldLayoutId id="2147483759" r:id="rId6"/>
    <p:sldLayoutId id="2147483760" r:id="rId7"/>
    <p:sldLayoutId id="2147483761" r:id="rId8"/>
    <p:sldLayoutId id="2147483762" r:id="rId9"/>
    <p:sldLayoutId id="2147483763" r:id="rId10"/>
    <p:sldLayoutId id="2147483764" r:id="rId11"/>
    <p:sldLayoutId id="2147483765" r:id="rId12"/>
    <p:sldLayoutId id="2147483766" r:id="rId13"/>
    <p:sldLayoutId id="2147483662" r:id="rId14"/>
    <p:sldLayoutId id="2147483663" r:id="rId15"/>
    <p:sldLayoutId id="2147483665" r:id="rId16"/>
    <p:sldLayoutId id="2147483659" r:id="rId17"/>
    <p:sldLayoutId id="2147483660" r:id="rId18"/>
    <p:sldLayoutId id="2147483650" r:id="rId19"/>
    <p:sldLayoutId id="2147483652" r:id="rId20"/>
    <p:sldLayoutId id="2147483656" r:id="rId21"/>
    <p:sldLayoutId id="2147483657" r:id="rId22"/>
  </p:sldLayoutIdLst>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hf hd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13.png"/><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9.jpeg"/><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ttangolo 9">
            <a:extLst>
              <a:ext uri="{FF2B5EF4-FFF2-40B4-BE49-F238E27FC236}">
                <a16:creationId xmlns:a16="http://schemas.microsoft.com/office/drawing/2014/main" id="{2DC469AC-EDE9-4D72-8073-2CE344BA2D07}"/>
              </a:ext>
            </a:extLst>
          </p:cNvPr>
          <p:cNvSpPr/>
          <p:nvPr/>
        </p:nvSpPr>
        <p:spPr>
          <a:xfrm>
            <a:off x="1796919" y="3227119"/>
            <a:ext cx="8598158" cy="830997"/>
          </a:xfrm>
          <a:prstGeom prst="rect">
            <a:avLst/>
          </a:prstGeom>
        </p:spPr>
        <p:txBody>
          <a:bodyPr wrap="square">
            <a:spAutoFit/>
          </a:bodyPr>
          <a:lstStyle/>
          <a:p>
            <a:pPr algn="ctr"/>
            <a:r>
              <a:rPr lang="en-GB" sz="2400" b="1" dirty="0">
                <a:effectLst/>
                <a:latin typeface="Helvetica" pitchFamily="2" charset="0"/>
              </a:rPr>
              <a:t>Nocturnal HR Slope Signatures Differentiate Sleep Quality Phenotypes, A Topological Approach </a:t>
            </a:r>
            <a:endParaRPr lang="en-GB" sz="2400" dirty="0">
              <a:latin typeface="Helvetica" pitchFamily="2" charset="0"/>
            </a:endParaRPr>
          </a:p>
        </p:txBody>
      </p:sp>
      <p:sp>
        <p:nvSpPr>
          <p:cNvPr id="17" name="Rettangolo 16">
            <a:extLst>
              <a:ext uri="{FF2B5EF4-FFF2-40B4-BE49-F238E27FC236}">
                <a16:creationId xmlns:a16="http://schemas.microsoft.com/office/drawing/2014/main" id="{B27D367B-B13E-4FA5-90BF-C865A8AFCCED}"/>
              </a:ext>
            </a:extLst>
          </p:cNvPr>
          <p:cNvSpPr/>
          <p:nvPr/>
        </p:nvSpPr>
        <p:spPr>
          <a:xfrm>
            <a:off x="3351243" y="1726666"/>
            <a:ext cx="5489510" cy="830997"/>
          </a:xfrm>
          <a:prstGeom prst="rect">
            <a:avLst/>
          </a:prstGeom>
        </p:spPr>
        <p:txBody>
          <a:bodyPr wrap="square">
            <a:spAutoFit/>
          </a:bodyPr>
          <a:lstStyle/>
          <a:p>
            <a:pPr algn="ctr">
              <a:spcAft>
                <a:spcPts val="0"/>
              </a:spcAft>
            </a:pPr>
            <a:r>
              <a:rPr lang="it-IT" sz="1600" dirty="0">
                <a:latin typeface="Helvetica" panose="020B0604020202020204" pitchFamily="34" charset="0"/>
                <a:ea typeface="Times New Roman" panose="02020603050405020304" pitchFamily="18" charset="0"/>
                <a:cs typeface="Helvetica" panose="020B0604020202020204" pitchFamily="34" charset="0"/>
              </a:rPr>
              <a:t>Scuola di Medicina</a:t>
            </a:r>
          </a:p>
          <a:p>
            <a:pPr algn="ctr">
              <a:spcAft>
                <a:spcPts val="0"/>
              </a:spcAft>
            </a:pPr>
            <a:r>
              <a:rPr lang="it-IT" sz="1600" dirty="0">
                <a:latin typeface="Helvetica" panose="020B0604020202020204" pitchFamily="34" charset="0"/>
                <a:ea typeface="Times New Roman" panose="02020603050405020304" pitchFamily="18" charset="0"/>
                <a:cs typeface="Helvetica" panose="020B0604020202020204" pitchFamily="34" charset="0"/>
              </a:rPr>
              <a:t> </a:t>
            </a:r>
          </a:p>
          <a:p>
            <a:pPr algn="ctr">
              <a:spcAft>
                <a:spcPts val="0"/>
              </a:spcAft>
            </a:pPr>
            <a:r>
              <a:rPr lang="it-IT" sz="1600" dirty="0">
                <a:latin typeface="Helvetica" panose="020B0604020202020204" pitchFamily="34" charset="0"/>
                <a:ea typeface="Times New Roman" panose="02020603050405020304" pitchFamily="18" charset="0"/>
                <a:cs typeface="Helvetica" panose="020B0604020202020204" pitchFamily="34" charset="0"/>
              </a:rPr>
              <a:t>Dipartimento di Medicina Clinica e Sperimentale</a:t>
            </a:r>
          </a:p>
        </p:txBody>
      </p:sp>
      <p:sp>
        <p:nvSpPr>
          <p:cNvPr id="18" name="Rettangolo 17">
            <a:extLst>
              <a:ext uri="{FF2B5EF4-FFF2-40B4-BE49-F238E27FC236}">
                <a16:creationId xmlns:a16="http://schemas.microsoft.com/office/drawing/2014/main" id="{A6094EF4-EC2A-4428-9999-4593B45BB052}"/>
              </a:ext>
            </a:extLst>
          </p:cNvPr>
          <p:cNvSpPr/>
          <p:nvPr/>
        </p:nvSpPr>
        <p:spPr>
          <a:xfrm>
            <a:off x="3047998" y="2723114"/>
            <a:ext cx="6096000" cy="338554"/>
          </a:xfrm>
          <a:prstGeom prst="rect">
            <a:avLst/>
          </a:prstGeom>
        </p:spPr>
        <p:txBody>
          <a:bodyPr>
            <a:spAutoFit/>
          </a:bodyPr>
          <a:lstStyle/>
          <a:p>
            <a:pPr algn="ctr">
              <a:spcAft>
                <a:spcPts val="0"/>
              </a:spcAft>
            </a:pPr>
            <a:r>
              <a:rPr lang="it-IT" sz="1600" dirty="0">
                <a:latin typeface="Helvetica" panose="020B0604020202020204" pitchFamily="34" charset="0"/>
                <a:ea typeface="Times New Roman" panose="02020603050405020304" pitchFamily="18" charset="0"/>
                <a:cs typeface="Helvetica" panose="020B0604020202020204" pitchFamily="34" charset="0"/>
              </a:rPr>
              <a:t>CORSO DI LAUREA MAGISTRALE IN MEDICINA E CHIRURGIA</a:t>
            </a:r>
          </a:p>
        </p:txBody>
      </p:sp>
      <p:sp>
        <p:nvSpPr>
          <p:cNvPr id="19" name="Rettangolo 18">
            <a:extLst>
              <a:ext uri="{FF2B5EF4-FFF2-40B4-BE49-F238E27FC236}">
                <a16:creationId xmlns:a16="http://schemas.microsoft.com/office/drawing/2014/main" id="{8006B84C-4610-41C0-8850-EB23336C7AC6}"/>
              </a:ext>
            </a:extLst>
          </p:cNvPr>
          <p:cNvSpPr/>
          <p:nvPr/>
        </p:nvSpPr>
        <p:spPr>
          <a:xfrm>
            <a:off x="4667690" y="6417332"/>
            <a:ext cx="2856616" cy="307777"/>
          </a:xfrm>
          <a:prstGeom prst="rect">
            <a:avLst/>
          </a:prstGeom>
        </p:spPr>
        <p:txBody>
          <a:bodyPr wrap="none">
            <a:spAutoFit/>
          </a:bodyPr>
          <a:lstStyle/>
          <a:p>
            <a:pPr algn="ctr">
              <a:spcAft>
                <a:spcPts val="0"/>
              </a:spcAft>
            </a:pPr>
            <a:r>
              <a:rPr lang="it-IT" sz="1400" dirty="0">
                <a:latin typeface="Helvetica" panose="020B0604020202020204" pitchFamily="34" charset="0"/>
                <a:ea typeface="Times New Roman" panose="02020603050405020304" pitchFamily="18" charset="0"/>
                <a:cs typeface="Helvetica" panose="020B0604020202020204" pitchFamily="34" charset="0"/>
              </a:rPr>
              <a:t>ANNO ACCADEMICO 2024/2025</a:t>
            </a:r>
            <a:endParaRPr lang="it-IT" sz="1400" dirty="0">
              <a:effectLst/>
              <a:latin typeface="Helvetica" panose="020B0604020202020204" pitchFamily="34" charset="0"/>
              <a:ea typeface="Times New Roman" panose="02020603050405020304" pitchFamily="18" charset="0"/>
              <a:cs typeface="Helvetica" panose="020B0604020202020204" pitchFamily="34" charset="0"/>
            </a:endParaRPr>
          </a:p>
        </p:txBody>
      </p:sp>
      <p:sp>
        <p:nvSpPr>
          <p:cNvPr id="20" name="Rettangolo 19">
            <a:extLst>
              <a:ext uri="{FF2B5EF4-FFF2-40B4-BE49-F238E27FC236}">
                <a16:creationId xmlns:a16="http://schemas.microsoft.com/office/drawing/2014/main" id="{432F5559-0B2C-4687-8D61-7F5F517677EA}"/>
              </a:ext>
            </a:extLst>
          </p:cNvPr>
          <p:cNvSpPr/>
          <p:nvPr/>
        </p:nvSpPr>
        <p:spPr>
          <a:xfrm>
            <a:off x="9690538" y="4959152"/>
            <a:ext cx="1899777" cy="1156792"/>
          </a:xfrm>
          <a:prstGeom prst="rect">
            <a:avLst/>
          </a:prstGeom>
        </p:spPr>
        <p:txBody>
          <a:bodyPr wrap="square">
            <a:spAutoFit/>
          </a:bodyPr>
          <a:lstStyle/>
          <a:p>
            <a:pPr algn="r">
              <a:lnSpc>
                <a:spcPct val="150000"/>
              </a:lnSpc>
              <a:spcAft>
                <a:spcPts val="0"/>
              </a:spcAft>
            </a:pPr>
            <a:r>
              <a:rPr lang="it-IT" sz="1600" b="1" dirty="0">
                <a:latin typeface="Helvetica" panose="020B0604020202020204"/>
                <a:ea typeface="Times New Roman" panose="02020603050405020304" pitchFamily="18" charset="0"/>
                <a:cs typeface="Helvetica" panose="020B0604020202020204"/>
              </a:rPr>
              <a:t>CANDIDATO</a:t>
            </a:r>
          </a:p>
          <a:p>
            <a:pPr algn="r">
              <a:lnSpc>
                <a:spcPct val="150000"/>
              </a:lnSpc>
              <a:spcAft>
                <a:spcPts val="0"/>
              </a:spcAft>
            </a:pPr>
            <a:r>
              <a:rPr lang="it-IT" sz="1600" dirty="0">
                <a:latin typeface="Helvetica" panose="020B0604020202020204"/>
                <a:ea typeface="Times New Roman" panose="02020603050405020304" pitchFamily="18" charset="0"/>
                <a:cs typeface="Helvetica" panose="020B0604020202020204"/>
              </a:rPr>
              <a:t>Federico Starace</a:t>
            </a:r>
          </a:p>
          <a:p>
            <a:pPr algn="ctr">
              <a:lnSpc>
                <a:spcPct val="150000"/>
              </a:lnSpc>
              <a:spcAft>
                <a:spcPts val="0"/>
              </a:spcAft>
            </a:pPr>
            <a:r>
              <a:rPr lang="it-IT" sz="1600" dirty="0">
                <a:latin typeface="Times New Roman" panose="02020603050405020304" pitchFamily="18" charset="0"/>
                <a:ea typeface="Times New Roman" panose="02020603050405020304" pitchFamily="18" charset="0"/>
              </a:rPr>
              <a:t> </a:t>
            </a:r>
            <a:endParaRPr lang="it-IT" sz="1600" dirty="0"/>
          </a:p>
        </p:txBody>
      </p:sp>
      <p:sp>
        <p:nvSpPr>
          <p:cNvPr id="21" name="Rettangolo 20">
            <a:extLst>
              <a:ext uri="{FF2B5EF4-FFF2-40B4-BE49-F238E27FC236}">
                <a16:creationId xmlns:a16="http://schemas.microsoft.com/office/drawing/2014/main" id="{2D41FEEE-41F5-43BC-8595-C0F6B0FF3F83}"/>
              </a:ext>
            </a:extLst>
          </p:cNvPr>
          <p:cNvSpPr/>
          <p:nvPr/>
        </p:nvSpPr>
        <p:spPr>
          <a:xfrm>
            <a:off x="779567" y="4500566"/>
            <a:ext cx="2988130" cy="1164614"/>
          </a:xfrm>
          <a:prstGeom prst="rect">
            <a:avLst/>
          </a:prstGeom>
        </p:spPr>
        <p:txBody>
          <a:bodyPr wrap="square">
            <a:spAutoFit/>
          </a:bodyPr>
          <a:lstStyle/>
          <a:p>
            <a:pPr>
              <a:lnSpc>
                <a:spcPct val="150000"/>
              </a:lnSpc>
              <a:spcAft>
                <a:spcPts val="0"/>
              </a:spcAft>
            </a:pPr>
            <a:r>
              <a:rPr lang="it-IT" sz="1600" b="1" dirty="0">
                <a:latin typeface="Helvetica" panose="020B0604020202020204" pitchFamily="34" charset="0"/>
                <a:ea typeface="Times New Roman" panose="02020603050405020304" pitchFamily="18" charset="0"/>
                <a:cs typeface="Helvetica" panose="020B0604020202020204" pitchFamily="34" charset="0"/>
              </a:rPr>
              <a:t>RELATORE</a:t>
            </a:r>
          </a:p>
          <a:p>
            <a:pPr>
              <a:lnSpc>
                <a:spcPct val="150000"/>
              </a:lnSpc>
              <a:spcAft>
                <a:spcPts val="0"/>
              </a:spcAft>
            </a:pPr>
            <a:r>
              <a:rPr lang="it-IT" sz="1600" dirty="0" err="1">
                <a:latin typeface="Helvetica" panose="020B0604020202020204" pitchFamily="34" charset="0"/>
                <a:ea typeface="Times New Roman" panose="02020603050405020304" pitchFamily="18" charset="0"/>
                <a:cs typeface="Helvetica" panose="020B0604020202020204" pitchFamily="34" charset="0"/>
              </a:rPr>
              <a:t>Chiar.mo</a:t>
            </a:r>
            <a:r>
              <a:rPr lang="it-IT" sz="1600" dirty="0">
                <a:latin typeface="Helvetica" panose="020B0604020202020204" pitchFamily="34" charset="0"/>
                <a:ea typeface="Times New Roman" panose="02020603050405020304" pitchFamily="18" charset="0"/>
                <a:cs typeface="Helvetica" panose="020B0604020202020204" pitchFamily="34" charset="0"/>
              </a:rPr>
              <a:t> Prof. Ugo </a:t>
            </a:r>
            <a:r>
              <a:rPr lang="it-IT" sz="1600" dirty="0" err="1">
                <a:latin typeface="Helvetica" panose="020B0604020202020204" pitchFamily="34" charset="0"/>
                <a:ea typeface="Times New Roman" panose="02020603050405020304" pitchFamily="18" charset="0"/>
                <a:cs typeface="Helvetica" panose="020B0604020202020204" pitchFamily="34" charset="0"/>
              </a:rPr>
              <a:t>Faraguna</a:t>
            </a:r>
            <a:endParaRPr lang="it-IT" sz="1600" dirty="0">
              <a:latin typeface="Helvetica" panose="020B0604020202020204" pitchFamily="34" charset="0"/>
              <a:ea typeface="Times New Roman" panose="02020603050405020304" pitchFamily="18" charset="0"/>
              <a:cs typeface="Helvetica" panose="020B0604020202020204" pitchFamily="34" charset="0"/>
            </a:endParaRPr>
          </a:p>
          <a:p>
            <a:pPr>
              <a:lnSpc>
                <a:spcPct val="150000"/>
              </a:lnSpc>
              <a:spcAft>
                <a:spcPts val="0"/>
              </a:spcAft>
            </a:pPr>
            <a:r>
              <a:rPr lang="it-IT" sz="1600" dirty="0">
                <a:latin typeface="Helvetica" panose="020B0604020202020204" pitchFamily="34" charset="0"/>
                <a:ea typeface="Times New Roman" panose="02020603050405020304" pitchFamily="18" charset="0"/>
                <a:cs typeface="Helvetica" panose="020B0604020202020204" pitchFamily="34" charset="0"/>
              </a:rPr>
              <a:t> </a:t>
            </a:r>
            <a:endParaRPr lang="it-IT" sz="1600" dirty="0">
              <a:latin typeface="Helvetica" panose="020B0604020202020204" pitchFamily="34" charset="0"/>
              <a:cs typeface="Helvetica" panose="020B0604020202020204" pitchFamily="34" charset="0"/>
            </a:endParaRPr>
          </a:p>
        </p:txBody>
      </p:sp>
      <p:pic>
        <p:nvPicPr>
          <p:cNvPr id="6" name="Immagine 5">
            <a:extLst>
              <a:ext uri="{FF2B5EF4-FFF2-40B4-BE49-F238E27FC236}">
                <a16:creationId xmlns:a16="http://schemas.microsoft.com/office/drawing/2014/main" id="{F4325F64-9FB2-552F-A1C4-187C6A4CC71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68313" y="132891"/>
            <a:ext cx="1055370" cy="1069340"/>
          </a:xfrm>
          <a:prstGeom prst="rect">
            <a:avLst/>
          </a:prstGeom>
          <a:noFill/>
        </p:spPr>
      </p:pic>
      <p:pic>
        <p:nvPicPr>
          <p:cNvPr id="7" name="Immagine 6">
            <a:extLst>
              <a:ext uri="{FF2B5EF4-FFF2-40B4-BE49-F238E27FC236}">
                <a16:creationId xmlns:a16="http://schemas.microsoft.com/office/drawing/2014/main" id="{4E3ADD6E-EC39-8306-B7F1-20BA4CC7A23F}"/>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7251" y="1286661"/>
            <a:ext cx="2817495" cy="271145"/>
          </a:xfrm>
          <a:prstGeom prst="rect">
            <a:avLst/>
          </a:prstGeom>
          <a:noFill/>
        </p:spPr>
      </p:pic>
    </p:spTree>
    <p:extLst>
      <p:ext uri="{BB962C8B-B14F-4D97-AF65-F5344CB8AC3E}">
        <p14:creationId xmlns:p14="http://schemas.microsoft.com/office/powerpoint/2010/main" val="389996169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0B961-B2B1-7219-D9E4-1C825C945557}"/>
            </a:ext>
          </a:extLst>
        </p:cNvPr>
        <p:cNvGrpSpPr/>
        <p:nvPr/>
      </p:nvGrpSpPr>
      <p:grpSpPr>
        <a:xfrm>
          <a:off x="0" y="0"/>
          <a:ext cx="0" cy="0"/>
          <a:chOff x="0" y="0"/>
          <a:chExt cx="0" cy="0"/>
        </a:xfrm>
      </p:grpSpPr>
      <p:sp>
        <p:nvSpPr>
          <p:cNvPr id="32" name="Rettangolo 31">
            <a:extLst>
              <a:ext uri="{FF2B5EF4-FFF2-40B4-BE49-F238E27FC236}">
                <a16:creationId xmlns:a16="http://schemas.microsoft.com/office/drawing/2014/main" id="{D3DD8334-721D-833D-8915-F4A4050DAE7D}"/>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C330E7E9-C0A9-1830-C2E4-B9A76710FF9C}"/>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43" name="Gruppo 42">
            <a:extLst>
              <a:ext uri="{FF2B5EF4-FFF2-40B4-BE49-F238E27FC236}">
                <a16:creationId xmlns:a16="http://schemas.microsoft.com/office/drawing/2014/main" id="{E3A44609-A99C-F591-CC1F-B3C3BB8E76ED}"/>
              </a:ext>
            </a:extLst>
          </p:cNvPr>
          <p:cNvGrpSpPr/>
          <p:nvPr/>
        </p:nvGrpSpPr>
        <p:grpSpPr>
          <a:xfrm>
            <a:off x="0" y="3880479"/>
            <a:ext cx="1664579" cy="1925014"/>
            <a:chOff x="10257745" y="4379707"/>
            <a:chExt cx="1664579" cy="1925014"/>
          </a:xfrm>
        </p:grpSpPr>
        <p:sp>
          <p:nvSpPr>
            <p:cNvPr id="44" name="Connettore 43">
              <a:extLst>
                <a:ext uri="{FF2B5EF4-FFF2-40B4-BE49-F238E27FC236}">
                  <a16:creationId xmlns:a16="http://schemas.microsoft.com/office/drawing/2014/main" id="{05CF8244-AAA9-D8F6-44C2-E8EC04C37593}"/>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45" name="Gruppo 44">
              <a:extLst>
                <a:ext uri="{FF2B5EF4-FFF2-40B4-BE49-F238E27FC236}">
                  <a16:creationId xmlns:a16="http://schemas.microsoft.com/office/drawing/2014/main" id="{B878940A-1442-3665-5A25-AF8B4D176519}"/>
                </a:ext>
              </a:extLst>
            </p:cNvPr>
            <p:cNvGrpSpPr/>
            <p:nvPr/>
          </p:nvGrpSpPr>
          <p:grpSpPr>
            <a:xfrm>
              <a:off x="10257745" y="4379707"/>
              <a:ext cx="1664579" cy="1925014"/>
              <a:chOff x="10257745" y="4379707"/>
              <a:chExt cx="1664579" cy="1925014"/>
            </a:xfrm>
          </p:grpSpPr>
          <p:sp>
            <p:nvSpPr>
              <p:cNvPr id="46" name="Connettore 45">
                <a:extLst>
                  <a:ext uri="{FF2B5EF4-FFF2-40B4-BE49-F238E27FC236}">
                    <a16:creationId xmlns:a16="http://schemas.microsoft.com/office/drawing/2014/main" id="{B63D8133-7A67-9014-4F8D-16DE40845E8E}"/>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47" name="Connettore 46">
                <a:extLst>
                  <a:ext uri="{FF2B5EF4-FFF2-40B4-BE49-F238E27FC236}">
                    <a16:creationId xmlns:a16="http://schemas.microsoft.com/office/drawing/2014/main" id="{DB157628-5ECC-34B8-A9F6-3375D209E9CA}"/>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48" name="Gruppo 47">
                <a:extLst>
                  <a:ext uri="{FF2B5EF4-FFF2-40B4-BE49-F238E27FC236}">
                    <a16:creationId xmlns:a16="http://schemas.microsoft.com/office/drawing/2014/main" id="{6EAC812F-3804-DEE6-4C39-0DBDCB361486}"/>
                  </a:ext>
                </a:extLst>
              </p:cNvPr>
              <p:cNvGrpSpPr/>
              <p:nvPr/>
            </p:nvGrpSpPr>
            <p:grpSpPr>
              <a:xfrm>
                <a:off x="10257745" y="4379707"/>
                <a:ext cx="1664579" cy="1925014"/>
                <a:chOff x="10257745" y="4379707"/>
                <a:chExt cx="1664579" cy="1925014"/>
              </a:xfrm>
            </p:grpSpPr>
            <p:sp>
              <p:nvSpPr>
                <p:cNvPr id="49" name="CasellaDiTesto 48">
                  <a:extLst>
                    <a:ext uri="{FF2B5EF4-FFF2-40B4-BE49-F238E27FC236}">
                      <a16:creationId xmlns:a16="http://schemas.microsoft.com/office/drawing/2014/main" id="{062A8A1A-5D2A-8A31-9704-3470AE6BBEFA}"/>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Metodi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50" name="Connettore 49">
                  <a:extLst>
                    <a:ext uri="{FF2B5EF4-FFF2-40B4-BE49-F238E27FC236}">
                      <a16:creationId xmlns:a16="http://schemas.microsoft.com/office/drawing/2014/main" id="{449DC3CD-4526-8FBE-BA1B-7102CF56B992}"/>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52" name="Connettore 51">
                  <a:extLst>
                    <a:ext uri="{FF2B5EF4-FFF2-40B4-BE49-F238E27FC236}">
                      <a16:creationId xmlns:a16="http://schemas.microsoft.com/office/drawing/2014/main" id="{8C7B462C-6B4B-1638-34A4-62248CEADD1F}"/>
                    </a:ext>
                  </a:extLst>
                </p:cNvPr>
                <p:cNvSpPr/>
                <p:nvPr/>
              </p:nvSpPr>
              <p:spPr>
                <a:xfrm>
                  <a:off x="11830776" y="5157757"/>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53" name="Connettore 52">
                  <a:extLst>
                    <a:ext uri="{FF2B5EF4-FFF2-40B4-BE49-F238E27FC236}">
                      <a16:creationId xmlns:a16="http://schemas.microsoft.com/office/drawing/2014/main" id="{37C9E6EE-DA18-1F06-7C16-82D86A28DF14}"/>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54" name="Immagine 53">
            <a:extLst>
              <a:ext uri="{FF2B5EF4-FFF2-40B4-BE49-F238E27FC236}">
                <a16:creationId xmlns:a16="http://schemas.microsoft.com/office/drawing/2014/main" id="{DEDAE4EE-B4E9-4391-AA7E-5863E474788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2" name="Segnaposto numero diapositiva 21">
            <a:extLst>
              <a:ext uri="{FF2B5EF4-FFF2-40B4-BE49-F238E27FC236}">
                <a16:creationId xmlns:a16="http://schemas.microsoft.com/office/drawing/2014/main" id="{362BA2CD-3314-2846-56B6-26881CC639AC}"/>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9/24</a:t>
            </a:r>
          </a:p>
        </p:txBody>
      </p:sp>
      <p:sp>
        <p:nvSpPr>
          <p:cNvPr id="3" name="CasellaDiTesto 2">
            <a:extLst>
              <a:ext uri="{FF2B5EF4-FFF2-40B4-BE49-F238E27FC236}">
                <a16:creationId xmlns:a16="http://schemas.microsoft.com/office/drawing/2014/main" id="{4B2FCDF6-087B-BEDC-978C-50788684AED5}"/>
              </a:ext>
            </a:extLst>
          </p:cNvPr>
          <p:cNvSpPr txBox="1"/>
          <p:nvPr/>
        </p:nvSpPr>
        <p:spPr>
          <a:xfrm>
            <a:off x="2400871" y="386893"/>
            <a:ext cx="9081407" cy="1538883"/>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MATERIALI E METODI</a:t>
            </a:r>
          </a:p>
          <a:p>
            <a:endParaRPr lang="it-IT" dirty="0">
              <a:latin typeface="+mj-lt"/>
              <a:cs typeface="Helvetica" panose="020B0604020202020204" pitchFamily="34" charset="0"/>
            </a:endParaRPr>
          </a:p>
          <a:p>
            <a:endParaRPr lang="it-IT" dirty="0">
              <a:latin typeface="+mj-lt"/>
              <a:cs typeface="Helvetica" panose="020B0604020202020204" pitchFamily="34" charset="0"/>
            </a:endParaRPr>
          </a:p>
          <a:p>
            <a:pPr marL="285750" indent="-285750">
              <a:buFont typeface="Arial" panose="020B0604020202020204" pitchFamily="34" charset="0"/>
              <a:buChar char="•"/>
            </a:pPr>
            <a:endParaRPr lang="it-IT" dirty="0">
              <a:latin typeface="+mj-lt"/>
              <a:cs typeface="Helvetica" panose="020B0604020202020204" pitchFamily="34" charset="0"/>
            </a:endParaRPr>
          </a:p>
        </p:txBody>
      </p:sp>
      <p:cxnSp>
        <p:nvCxnSpPr>
          <p:cNvPr id="7" name="Connettore diritto 6">
            <a:extLst>
              <a:ext uri="{FF2B5EF4-FFF2-40B4-BE49-F238E27FC236}">
                <a16:creationId xmlns:a16="http://schemas.microsoft.com/office/drawing/2014/main" id="{1C1D3D69-49BC-5970-2D3C-846B68A35B70}"/>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C42E46C-4F19-B467-A4D9-AA46DC94E51E}"/>
              </a:ext>
            </a:extLst>
          </p:cNvPr>
          <p:cNvSpPr txBox="1"/>
          <p:nvPr/>
        </p:nvSpPr>
        <p:spPr>
          <a:xfrm>
            <a:off x="2007536" y="1506225"/>
            <a:ext cx="9952383" cy="1323439"/>
          </a:xfrm>
          <a:prstGeom prst="rect">
            <a:avLst/>
          </a:prstGeom>
          <a:noFill/>
        </p:spPr>
        <p:txBody>
          <a:bodyPr wrap="square" rtlCol="0">
            <a:spAutoFit/>
          </a:bodyPr>
          <a:lstStyle/>
          <a:p>
            <a:r>
              <a:rPr lang="en-IT" sz="2000" b="1" dirty="0">
                <a:solidFill>
                  <a:schemeClr val="bg2">
                    <a:lumMod val="50000"/>
                  </a:schemeClr>
                </a:solidFill>
              </a:rPr>
              <a:t>Analisi Intra-Individuale della coerenza di mantenimento del cluster</a:t>
            </a:r>
          </a:p>
          <a:p>
            <a:endParaRPr lang="en-IT" sz="2000" b="1" dirty="0">
              <a:solidFill>
                <a:schemeClr val="bg2">
                  <a:lumMod val="50000"/>
                </a:schemeClr>
              </a:solidFill>
            </a:endParaRPr>
          </a:p>
          <a:p>
            <a:pPr marL="342900" indent="-342900">
              <a:buFont typeface="Arial" panose="020B0604020202020204" pitchFamily="34" charset="0"/>
              <a:buChar char="•"/>
            </a:pPr>
            <a:r>
              <a:rPr lang="en-IT" sz="2000" dirty="0"/>
              <a:t>Grado di coerenza individuale identificato attraverso equazione di </a:t>
            </a:r>
            <a:r>
              <a:rPr lang="en-IT" sz="2000" i="1" dirty="0"/>
              <a:t>Entropia di Shannon</a:t>
            </a:r>
          </a:p>
          <a:p>
            <a:endParaRPr lang="en-IT" sz="2000" i="1" dirty="0"/>
          </a:p>
        </p:txBody>
      </p:sp>
    </p:spTree>
    <p:extLst>
      <p:ext uri="{BB962C8B-B14F-4D97-AF65-F5344CB8AC3E}">
        <p14:creationId xmlns:p14="http://schemas.microsoft.com/office/powerpoint/2010/main" val="151283084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E9CB0-C9D6-E1CF-9015-C1615BEA31E0}"/>
            </a:ext>
          </a:extLst>
        </p:cNvPr>
        <p:cNvGrpSpPr/>
        <p:nvPr/>
      </p:nvGrpSpPr>
      <p:grpSpPr>
        <a:xfrm>
          <a:off x="0" y="0"/>
          <a:ext cx="0" cy="0"/>
          <a:chOff x="0" y="0"/>
          <a:chExt cx="0" cy="0"/>
        </a:xfrm>
      </p:grpSpPr>
      <p:sp>
        <p:nvSpPr>
          <p:cNvPr id="40" name="Rettangolo 39">
            <a:extLst>
              <a:ext uri="{FF2B5EF4-FFF2-40B4-BE49-F238E27FC236}">
                <a16:creationId xmlns:a16="http://schemas.microsoft.com/office/drawing/2014/main" id="{7BFE721E-451D-8ADD-B7C4-5F9B30E72EBA}"/>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7286552A-5449-128B-4ADE-04D8539760CE}"/>
              </a:ext>
            </a:extLst>
          </p:cNvPr>
          <p:cNvSpPr>
            <a:spLocks noGrp="1"/>
          </p:cNvSpPr>
          <p:nvPr>
            <p:ph type="ftr" sz="quarter" idx="13"/>
          </p:nvPr>
        </p:nvSpPr>
        <p:spPr>
          <a:xfrm>
            <a:off x="131618" y="633360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15" name="Gruppo 14">
            <a:extLst>
              <a:ext uri="{FF2B5EF4-FFF2-40B4-BE49-F238E27FC236}">
                <a16:creationId xmlns:a16="http://schemas.microsoft.com/office/drawing/2014/main" id="{56107847-4969-6E86-0F1E-6DFD25B8355E}"/>
              </a:ext>
            </a:extLst>
          </p:cNvPr>
          <p:cNvGrpSpPr/>
          <p:nvPr/>
        </p:nvGrpSpPr>
        <p:grpSpPr>
          <a:xfrm>
            <a:off x="0" y="3880479"/>
            <a:ext cx="1664579" cy="1925014"/>
            <a:chOff x="10257745" y="4379707"/>
            <a:chExt cx="1664579" cy="1925014"/>
          </a:xfrm>
        </p:grpSpPr>
        <p:sp>
          <p:nvSpPr>
            <p:cNvPr id="16" name="Connettore 15">
              <a:extLst>
                <a:ext uri="{FF2B5EF4-FFF2-40B4-BE49-F238E27FC236}">
                  <a16:creationId xmlns:a16="http://schemas.microsoft.com/office/drawing/2014/main" id="{85BDF53A-92BF-D063-0D36-E757969B2E79}"/>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7" name="Gruppo 16">
              <a:extLst>
                <a:ext uri="{FF2B5EF4-FFF2-40B4-BE49-F238E27FC236}">
                  <a16:creationId xmlns:a16="http://schemas.microsoft.com/office/drawing/2014/main" id="{CAE0DD29-140F-0DA6-180D-01AE7874C037}"/>
                </a:ext>
              </a:extLst>
            </p:cNvPr>
            <p:cNvGrpSpPr/>
            <p:nvPr/>
          </p:nvGrpSpPr>
          <p:grpSpPr>
            <a:xfrm>
              <a:off x="10257745" y="4379707"/>
              <a:ext cx="1664579" cy="1925014"/>
              <a:chOff x="10257745" y="4379707"/>
              <a:chExt cx="1664579" cy="1925014"/>
            </a:xfrm>
          </p:grpSpPr>
          <p:sp>
            <p:nvSpPr>
              <p:cNvPr id="19" name="Connettore 18">
                <a:extLst>
                  <a:ext uri="{FF2B5EF4-FFF2-40B4-BE49-F238E27FC236}">
                    <a16:creationId xmlns:a16="http://schemas.microsoft.com/office/drawing/2014/main" id="{6F991E40-604A-B922-DA99-5574DCD7CD9C}"/>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24" name="Connettore 23">
                <a:extLst>
                  <a:ext uri="{FF2B5EF4-FFF2-40B4-BE49-F238E27FC236}">
                    <a16:creationId xmlns:a16="http://schemas.microsoft.com/office/drawing/2014/main" id="{E178D48B-79CE-7D1A-7572-2B285FBBB348}"/>
                  </a:ext>
                </a:extLst>
              </p:cNvPr>
              <p:cNvSpPr/>
              <p:nvPr/>
            </p:nvSpPr>
            <p:spPr>
              <a:xfrm>
                <a:off x="11830498" y="5452729"/>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25" name="Gruppo 24">
                <a:extLst>
                  <a:ext uri="{FF2B5EF4-FFF2-40B4-BE49-F238E27FC236}">
                    <a16:creationId xmlns:a16="http://schemas.microsoft.com/office/drawing/2014/main" id="{95BD5A34-4904-7387-DB21-2CB393802473}"/>
                  </a:ext>
                </a:extLst>
              </p:cNvPr>
              <p:cNvGrpSpPr/>
              <p:nvPr/>
            </p:nvGrpSpPr>
            <p:grpSpPr>
              <a:xfrm>
                <a:off x="10257745" y="4379707"/>
                <a:ext cx="1664579" cy="1925014"/>
                <a:chOff x="10257745" y="4379707"/>
                <a:chExt cx="1664579" cy="1925014"/>
              </a:xfrm>
            </p:grpSpPr>
            <p:sp>
              <p:nvSpPr>
                <p:cNvPr id="26" name="CasellaDiTesto 25">
                  <a:extLst>
                    <a:ext uri="{FF2B5EF4-FFF2-40B4-BE49-F238E27FC236}">
                      <a16:creationId xmlns:a16="http://schemas.microsoft.com/office/drawing/2014/main" id="{70FBC236-3661-62FA-0F44-4BA7DB6DA07F}"/>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Risultati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27" name="Connettore 26">
                  <a:extLst>
                    <a:ext uri="{FF2B5EF4-FFF2-40B4-BE49-F238E27FC236}">
                      <a16:creationId xmlns:a16="http://schemas.microsoft.com/office/drawing/2014/main" id="{B40E05AE-AE00-E846-0224-1257EF8812C7}"/>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8" name="Connettore 27">
                  <a:extLst>
                    <a:ext uri="{FF2B5EF4-FFF2-40B4-BE49-F238E27FC236}">
                      <a16:creationId xmlns:a16="http://schemas.microsoft.com/office/drawing/2014/main" id="{0D5CAE43-D890-2990-C044-C0C68CFF1053}"/>
                    </a:ext>
                  </a:extLst>
                </p:cNvPr>
                <p:cNvSpPr/>
                <p:nvPr/>
              </p:nvSpPr>
              <p:spPr>
                <a:xfrm>
                  <a:off x="11830776" y="515775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9" name="Connettore 28">
                  <a:extLst>
                    <a:ext uri="{FF2B5EF4-FFF2-40B4-BE49-F238E27FC236}">
                      <a16:creationId xmlns:a16="http://schemas.microsoft.com/office/drawing/2014/main" id="{5E18AFBC-4FBF-A007-C091-6E12D96D1317}"/>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30" name="Immagine 29">
            <a:extLst>
              <a:ext uri="{FF2B5EF4-FFF2-40B4-BE49-F238E27FC236}">
                <a16:creationId xmlns:a16="http://schemas.microsoft.com/office/drawing/2014/main" id="{49E4EB61-6B10-A817-23FC-AEEFDC5DEDA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3" name="Segnaposto numero diapositiva 21">
            <a:extLst>
              <a:ext uri="{FF2B5EF4-FFF2-40B4-BE49-F238E27FC236}">
                <a16:creationId xmlns:a16="http://schemas.microsoft.com/office/drawing/2014/main" id="{A2C9D02C-B4DB-2B8D-E3E3-8EFF87F3EE4A}"/>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10/24</a:t>
            </a:r>
          </a:p>
        </p:txBody>
      </p:sp>
      <p:cxnSp>
        <p:nvCxnSpPr>
          <p:cNvPr id="4" name="Connettore diritto 3">
            <a:extLst>
              <a:ext uri="{FF2B5EF4-FFF2-40B4-BE49-F238E27FC236}">
                <a16:creationId xmlns:a16="http://schemas.microsoft.com/office/drawing/2014/main" id="{6491F44C-F5B5-CE8C-CF3E-33983CF352C7}"/>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8" name="Content Placeholder 4" descr="A diagram of a number of dots&#10;&#10;Description automatically generated">
            <a:extLst>
              <a:ext uri="{FF2B5EF4-FFF2-40B4-BE49-F238E27FC236}">
                <a16:creationId xmlns:a16="http://schemas.microsoft.com/office/drawing/2014/main" id="{03B74A44-C0B6-90FD-6CE0-E568492FEBC5}"/>
              </a:ext>
            </a:extLst>
          </p:cNvPr>
          <p:cNvPicPr>
            <a:picLocks noGrp="1" noChangeAspect="1"/>
          </p:cNvPicPr>
          <p:nvPr>
            <p:ph idx="1"/>
          </p:nvPr>
        </p:nvPicPr>
        <p:blipFill>
          <a:blip r:embed="rId3"/>
          <a:stretch>
            <a:fillRect/>
          </a:stretch>
        </p:blipFill>
        <p:spPr>
          <a:xfrm>
            <a:off x="3691007" y="2089353"/>
            <a:ext cx="5499100" cy="3886200"/>
          </a:xfrm>
        </p:spPr>
      </p:pic>
      <p:sp>
        <p:nvSpPr>
          <p:cNvPr id="10" name="CasellaDiTesto 2">
            <a:extLst>
              <a:ext uri="{FF2B5EF4-FFF2-40B4-BE49-F238E27FC236}">
                <a16:creationId xmlns:a16="http://schemas.microsoft.com/office/drawing/2014/main" id="{9EA95EF3-95EC-FCBE-E0AC-E04647B3AFA9}"/>
              </a:ext>
            </a:extLst>
          </p:cNvPr>
          <p:cNvSpPr txBox="1"/>
          <p:nvPr/>
        </p:nvSpPr>
        <p:spPr>
          <a:xfrm>
            <a:off x="2400871" y="386893"/>
            <a:ext cx="9081407" cy="2154436"/>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RISULTATI - CLUSTERING</a:t>
            </a:r>
          </a:p>
          <a:p>
            <a:endParaRPr lang="it-IT" sz="4000" b="1" dirty="0">
              <a:solidFill>
                <a:schemeClr val="accent1">
                  <a:lumMod val="75000"/>
                </a:schemeClr>
              </a:solidFill>
              <a:latin typeface="+mj-lt"/>
              <a:cs typeface="Helvetica" panose="020B0604020202020204" pitchFamily="34" charset="0"/>
            </a:endParaRPr>
          </a:p>
          <a:p>
            <a:endParaRPr lang="it-IT" dirty="0">
              <a:latin typeface="+mj-lt"/>
              <a:cs typeface="Helvetica" panose="020B0604020202020204" pitchFamily="34" charset="0"/>
            </a:endParaRPr>
          </a:p>
          <a:p>
            <a:endParaRPr lang="it-IT" dirty="0">
              <a:latin typeface="+mj-lt"/>
              <a:cs typeface="Helvetica" panose="020B0604020202020204" pitchFamily="34" charset="0"/>
            </a:endParaRPr>
          </a:p>
          <a:p>
            <a:pPr marL="285750" indent="-285750">
              <a:buFont typeface="Arial" panose="020B0604020202020204" pitchFamily="34" charset="0"/>
              <a:buChar char="•"/>
            </a:pPr>
            <a:endParaRPr lang="it-IT" dirty="0">
              <a:latin typeface="+mj-lt"/>
              <a:cs typeface="Helvetica" panose="020B0604020202020204" pitchFamily="34" charset="0"/>
            </a:endParaRPr>
          </a:p>
        </p:txBody>
      </p:sp>
    </p:spTree>
    <p:extLst>
      <p:ext uri="{BB962C8B-B14F-4D97-AF65-F5344CB8AC3E}">
        <p14:creationId xmlns:p14="http://schemas.microsoft.com/office/powerpoint/2010/main" val="76855362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E9CB0-C9D6-E1CF-9015-C1615BEA31E0}"/>
            </a:ext>
          </a:extLst>
        </p:cNvPr>
        <p:cNvGrpSpPr/>
        <p:nvPr/>
      </p:nvGrpSpPr>
      <p:grpSpPr>
        <a:xfrm>
          <a:off x="0" y="0"/>
          <a:ext cx="0" cy="0"/>
          <a:chOff x="0" y="0"/>
          <a:chExt cx="0" cy="0"/>
        </a:xfrm>
      </p:grpSpPr>
      <p:sp>
        <p:nvSpPr>
          <p:cNvPr id="40" name="Rettangolo 39">
            <a:extLst>
              <a:ext uri="{FF2B5EF4-FFF2-40B4-BE49-F238E27FC236}">
                <a16:creationId xmlns:a16="http://schemas.microsoft.com/office/drawing/2014/main" id="{7BFE721E-451D-8ADD-B7C4-5F9B30E72EBA}"/>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7286552A-5449-128B-4ADE-04D8539760CE}"/>
              </a:ext>
            </a:extLst>
          </p:cNvPr>
          <p:cNvSpPr>
            <a:spLocks noGrp="1"/>
          </p:cNvSpPr>
          <p:nvPr>
            <p:ph type="ftr" sz="quarter" idx="13"/>
          </p:nvPr>
        </p:nvSpPr>
        <p:spPr>
          <a:xfrm>
            <a:off x="131618" y="633360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15" name="Gruppo 14">
            <a:extLst>
              <a:ext uri="{FF2B5EF4-FFF2-40B4-BE49-F238E27FC236}">
                <a16:creationId xmlns:a16="http://schemas.microsoft.com/office/drawing/2014/main" id="{56107847-4969-6E86-0F1E-6DFD25B8355E}"/>
              </a:ext>
            </a:extLst>
          </p:cNvPr>
          <p:cNvGrpSpPr/>
          <p:nvPr/>
        </p:nvGrpSpPr>
        <p:grpSpPr>
          <a:xfrm>
            <a:off x="0" y="3880479"/>
            <a:ext cx="1664579" cy="1925014"/>
            <a:chOff x="10257745" y="4379707"/>
            <a:chExt cx="1664579" cy="1925014"/>
          </a:xfrm>
        </p:grpSpPr>
        <p:sp>
          <p:nvSpPr>
            <p:cNvPr id="16" name="Connettore 15">
              <a:extLst>
                <a:ext uri="{FF2B5EF4-FFF2-40B4-BE49-F238E27FC236}">
                  <a16:creationId xmlns:a16="http://schemas.microsoft.com/office/drawing/2014/main" id="{85BDF53A-92BF-D063-0D36-E757969B2E79}"/>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7" name="Gruppo 16">
              <a:extLst>
                <a:ext uri="{FF2B5EF4-FFF2-40B4-BE49-F238E27FC236}">
                  <a16:creationId xmlns:a16="http://schemas.microsoft.com/office/drawing/2014/main" id="{CAE0DD29-140F-0DA6-180D-01AE7874C037}"/>
                </a:ext>
              </a:extLst>
            </p:cNvPr>
            <p:cNvGrpSpPr/>
            <p:nvPr/>
          </p:nvGrpSpPr>
          <p:grpSpPr>
            <a:xfrm>
              <a:off x="10257745" y="4379707"/>
              <a:ext cx="1664579" cy="1925014"/>
              <a:chOff x="10257745" y="4379707"/>
              <a:chExt cx="1664579" cy="1925014"/>
            </a:xfrm>
          </p:grpSpPr>
          <p:sp>
            <p:nvSpPr>
              <p:cNvPr id="19" name="Connettore 18">
                <a:extLst>
                  <a:ext uri="{FF2B5EF4-FFF2-40B4-BE49-F238E27FC236}">
                    <a16:creationId xmlns:a16="http://schemas.microsoft.com/office/drawing/2014/main" id="{6F991E40-604A-B922-DA99-5574DCD7CD9C}"/>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24" name="Connettore 23">
                <a:extLst>
                  <a:ext uri="{FF2B5EF4-FFF2-40B4-BE49-F238E27FC236}">
                    <a16:creationId xmlns:a16="http://schemas.microsoft.com/office/drawing/2014/main" id="{E178D48B-79CE-7D1A-7572-2B285FBBB348}"/>
                  </a:ext>
                </a:extLst>
              </p:cNvPr>
              <p:cNvSpPr/>
              <p:nvPr/>
            </p:nvSpPr>
            <p:spPr>
              <a:xfrm>
                <a:off x="11830498" y="5452729"/>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25" name="Gruppo 24">
                <a:extLst>
                  <a:ext uri="{FF2B5EF4-FFF2-40B4-BE49-F238E27FC236}">
                    <a16:creationId xmlns:a16="http://schemas.microsoft.com/office/drawing/2014/main" id="{95BD5A34-4904-7387-DB21-2CB393802473}"/>
                  </a:ext>
                </a:extLst>
              </p:cNvPr>
              <p:cNvGrpSpPr/>
              <p:nvPr/>
            </p:nvGrpSpPr>
            <p:grpSpPr>
              <a:xfrm>
                <a:off x="10257745" y="4379707"/>
                <a:ext cx="1664579" cy="1925014"/>
                <a:chOff x="10257745" y="4379707"/>
                <a:chExt cx="1664579" cy="1925014"/>
              </a:xfrm>
            </p:grpSpPr>
            <p:sp>
              <p:nvSpPr>
                <p:cNvPr id="26" name="CasellaDiTesto 25">
                  <a:extLst>
                    <a:ext uri="{FF2B5EF4-FFF2-40B4-BE49-F238E27FC236}">
                      <a16:creationId xmlns:a16="http://schemas.microsoft.com/office/drawing/2014/main" id="{70FBC236-3661-62FA-0F44-4BA7DB6DA07F}"/>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Risultati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27" name="Connettore 26">
                  <a:extLst>
                    <a:ext uri="{FF2B5EF4-FFF2-40B4-BE49-F238E27FC236}">
                      <a16:creationId xmlns:a16="http://schemas.microsoft.com/office/drawing/2014/main" id="{B40E05AE-AE00-E846-0224-1257EF8812C7}"/>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8" name="Connettore 27">
                  <a:extLst>
                    <a:ext uri="{FF2B5EF4-FFF2-40B4-BE49-F238E27FC236}">
                      <a16:creationId xmlns:a16="http://schemas.microsoft.com/office/drawing/2014/main" id="{0D5CAE43-D890-2990-C044-C0C68CFF1053}"/>
                    </a:ext>
                  </a:extLst>
                </p:cNvPr>
                <p:cNvSpPr/>
                <p:nvPr/>
              </p:nvSpPr>
              <p:spPr>
                <a:xfrm>
                  <a:off x="11830776" y="515775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9" name="Connettore 28">
                  <a:extLst>
                    <a:ext uri="{FF2B5EF4-FFF2-40B4-BE49-F238E27FC236}">
                      <a16:creationId xmlns:a16="http://schemas.microsoft.com/office/drawing/2014/main" id="{5E18AFBC-4FBF-A007-C091-6E12D96D1317}"/>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30" name="Immagine 29">
            <a:extLst>
              <a:ext uri="{FF2B5EF4-FFF2-40B4-BE49-F238E27FC236}">
                <a16:creationId xmlns:a16="http://schemas.microsoft.com/office/drawing/2014/main" id="{49E4EB61-6B10-A817-23FC-AEEFDC5DEDA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3" name="Segnaposto numero diapositiva 21">
            <a:extLst>
              <a:ext uri="{FF2B5EF4-FFF2-40B4-BE49-F238E27FC236}">
                <a16:creationId xmlns:a16="http://schemas.microsoft.com/office/drawing/2014/main" id="{A2C9D02C-B4DB-2B8D-E3E3-8EFF87F3EE4A}"/>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11/24</a:t>
            </a:r>
          </a:p>
        </p:txBody>
      </p:sp>
      <p:cxnSp>
        <p:nvCxnSpPr>
          <p:cNvPr id="4" name="Connettore diritto 3">
            <a:extLst>
              <a:ext uri="{FF2B5EF4-FFF2-40B4-BE49-F238E27FC236}">
                <a16:creationId xmlns:a16="http://schemas.microsoft.com/office/drawing/2014/main" id="{6491F44C-F5B5-CE8C-CF3E-33983CF352C7}"/>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2" name="Content Placeholder 4" descr="A graph of different colored lines&#10;&#10;Description automatically generated">
            <a:extLst>
              <a:ext uri="{FF2B5EF4-FFF2-40B4-BE49-F238E27FC236}">
                <a16:creationId xmlns:a16="http://schemas.microsoft.com/office/drawing/2014/main" id="{A54109EC-6BE6-8B54-697E-47AFB2BE5FE0}"/>
              </a:ext>
            </a:extLst>
          </p:cNvPr>
          <p:cNvPicPr>
            <a:picLocks noChangeAspect="1"/>
          </p:cNvPicPr>
          <p:nvPr/>
        </p:nvPicPr>
        <p:blipFill>
          <a:blip r:embed="rId3"/>
          <a:stretch>
            <a:fillRect/>
          </a:stretch>
        </p:blipFill>
        <p:spPr>
          <a:xfrm>
            <a:off x="2004752" y="1684979"/>
            <a:ext cx="5778500" cy="3873500"/>
          </a:xfrm>
          <a:prstGeom prst="rect">
            <a:avLst/>
          </a:prstGeom>
        </p:spPr>
      </p:pic>
      <p:sp>
        <p:nvSpPr>
          <p:cNvPr id="6" name="TextBox 5">
            <a:extLst>
              <a:ext uri="{FF2B5EF4-FFF2-40B4-BE49-F238E27FC236}">
                <a16:creationId xmlns:a16="http://schemas.microsoft.com/office/drawing/2014/main" id="{0DE85E78-183A-C301-4A6B-EE6D4662DC94}"/>
              </a:ext>
            </a:extLst>
          </p:cNvPr>
          <p:cNvSpPr txBox="1"/>
          <p:nvPr/>
        </p:nvSpPr>
        <p:spPr>
          <a:xfrm>
            <a:off x="7775563" y="3259220"/>
            <a:ext cx="4416438" cy="738664"/>
          </a:xfrm>
          <a:prstGeom prst="rect">
            <a:avLst/>
          </a:prstGeom>
          <a:noFill/>
        </p:spPr>
        <p:txBody>
          <a:bodyPr wrap="square" rtlCol="0">
            <a:spAutoFit/>
          </a:bodyPr>
          <a:lstStyle/>
          <a:p>
            <a:pPr marL="285750" indent="-285750" algn="just">
              <a:buFont typeface="Arial" panose="020B0604020202020204" pitchFamily="34" charset="0"/>
              <a:buChar char="•"/>
            </a:pPr>
            <a:r>
              <a:rPr lang="en-GB" sz="1400" dirty="0"/>
              <a:t>Cluster 0 (“Seahorse-like”): 35.0% (N= 1763)</a:t>
            </a:r>
          </a:p>
          <a:p>
            <a:pPr marL="285750" indent="-285750" algn="just">
              <a:buFont typeface="Arial" panose="020B0604020202020204" pitchFamily="34" charset="0"/>
              <a:buChar char="•"/>
            </a:pPr>
            <a:r>
              <a:rPr lang="en-GB" sz="1400" dirty="0"/>
              <a:t>Cluster 1 (“Sliding Slope”): 38.2% (N= 1972)</a:t>
            </a:r>
          </a:p>
          <a:p>
            <a:pPr marL="285750" indent="-285750" algn="just">
              <a:buFont typeface="Arial" panose="020B0604020202020204" pitchFamily="34" charset="0"/>
              <a:buChar char="•"/>
            </a:pPr>
            <a:r>
              <a:rPr lang="en-GB" sz="1400" dirty="0"/>
              <a:t>Cluster 2 (“Symmetric Hammock”): 26.9% (N= 1352)</a:t>
            </a:r>
            <a:endParaRPr lang="en-IT" sz="1400" dirty="0"/>
          </a:p>
        </p:txBody>
      </p:sp>
      <p:sp>
        <p:nvSpPr>
          <p:cNvPr id="8" name="CasellaDiTesto 2">
            <a:extLst>
              <a:ext uri="{FF2B5EF4-FFF2-40B4-BE49-F238E27FC236}">
                <a16:creationId xmlns:a16="http://schemas.microsoft.com/office/drawing/2014/main" id="{4FF9F2C3-EA3F-0666-BFF9-E30E2107D9D2}"/>
              </a:ext>
            </a:extLst>
          </p:cNvPr>
          <p:cNvSpPr txBox="1"/>
          <p:nvPr/>
        </p:nvSpPr>
        <p:spPr>
          <a:xfrm>
            <a:off x="2400871" y="386893"/>
            <a:ext cx="9081407" cy="2154436"/>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RISULTATI - CLUSTERING</a:t>
            </a:r>
          </a:p>
          <a:p>
            <a:endParaRPr lang="it-IT" sz="4000" b="1" dirty="0">
              <a:solidFill>
                <a:schemeClr val="accent1">
                  <a:lumMod val="75000"/>
                </a:schemeClr>
              </a:solidFill>
              <a:latin typeface="+mj-lt"/>
              <a:cs typeface="Helvetica" panose="020B0604020202020204" pitchFamily="34" charset="0"/>
            </a:endParaRPr>
          </a:p>
          <a:p>
            <a:endParaRPr lang="it-IT" dirty="0">
              <a:latin typeface="+mj-lt"/>
              <a:cs typeface="Helvetica" panose="020B0604020202020204" pitchFamily="34" charset="0"/>
            </a:endParaRPr>
          </a:p>
          <a:p>
            <a:endParaRPr lang="it-IT" dirty="0">
              <a:latin typeface="+mj-lt"/>
              <a:cs typeface="Helvetica" panose="020B0604020202020204" pitchFamily="34" charset="0"/>
            </a:endParaRPr>
          </a:p>
          <a:p>
            <a:pPr marL="285750" indent="-285750">
              <a:buFont typeface="Arial" panose="020B0604020202020204" pitchFamily="34" charset="0"/>
              <a:buChar char="•"/>
            </a:pPr>
            <a:endParaRPr lang="it-IT" dirty="0">
              <a:latin typeface="+mj-lt"/>
              <a:cs typeface="Helvetica" panose="020B0604020202020204" pitchFamily="34" charset="0"/>
            </a:endParaRPr>
          </a:p>
        </p:txBody>
      </p:sp>
      <p:sp>
        <p:nvSpPr>
          <p:cNvPr id="11" name="TextBox 10">
            <a:extLst>
              <a:ext uri="{FF2B5EF4-FFF2-40B4-BE49-F238E27FC236}">
                <a16:creationId xmlns:a16="http://schemas.microsoft.com/office/drawing/2014/main" id="{6A0DCD60-081F-0E99-9964-7AED6468F4E5}"/>
              </a:ext>
            </a:extLst>
          </p:cNvPr>
          <p:cNvSpPr txBox="1"/>
          <p:nvPr/>
        </p:nvSpPr>
        <p:spPr>
          <a:xfrm>
            <a:off x="2522181" y="5583675"/>
            <a:ext cx="6288833" cy="307777"/>
          </a:xfrm>
          <a:prstGeom prst="rect">
            <a:avLst/>
          </a:prstGeom>
          <a:noFill/>
        </p:spPr>
        <p:txBody>
          <a:bodyPr wrap="square" rtlCol="0">
            <a:spAutoFit/>
          </a:bodyPr>
          <a:lstStyle/>
          <a:p>
            <a:r>
              <a:rPr lang="en-GB" sz="1400" dirty="0"/>
              <a:t>V</a:t>
            </a:r>
            <a:r>
              <a:rPr lang="en-IT" sz="1400" dirty="0"/>
              <a:t>alori espressi come media +/-  standard error of mean (SEM)</a:t>
            </a:r>
          </a:p>
        </p:txBody>
      </p:sp>
    </p:spTree>
    <p:extLst>
      <p:ext uri="{BB962C8B-B14F-4D97-AF65-F5344CB8AC3E}">
        <p14:creationId xmlns:p14="http://schemas.microsoft.com/office/powerpoint/2010/main" val="304197792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E9CB0-C9D6-E1CF-9015-C1615BEA31E0}"/>
            </a:ext>
          </a:extLst>
        </p:cNvPr>
        <p:cNvGrpSpPr/>
        <p:nvPr/>
      </p:nvGrpSpPr>
      <p:grpSpPr>
        <a:xfrm>
          <a:off x="0" y="0"/>
          <a:ext cx="0" cy="0"/>
          <a:chOff x="0" y="0"/>
          <a:chExt cx="0" cy="0"/>
        </a:xfrm>
      </p:grpSpPr>
      <p:sp>
        <p:nvSpPr>
          <p:cNvPr id="40" name="Rettangolo 39">
            <a:extLst>
              <a:ext uri="{FF2B5EF4-FFF2-40B4-BE49-F238E27FC236}">
                <a16:creationId xmlns:a16="http://schemas.microsoft.com/office/drawing/2014/main" id="{7BFE721E-451D-8ADD-B7C4-5F9B30E72EBA}"/>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7286552A-5449-128B-4ADE-04D8539760CE}"/>
              </a:ext>
            </a:extLst>
          </p:cNvPr>
          <p:cNvSpPr>
            <a:spLocks noGrp="1"/>
          </p:cNvSpPr>
          <p:nvPr>
            <p:ph type="ftr" sz="quarter" idx="13"/>
          </p:nvPr>
        </p:nvSpPr>
        <p:spPr>
          <a:xfrm>
            <a:off x="131618" y="633360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15" name="Gruppo 14">
            <a:extLst>
              <a:ext uri="{FF2B5EF4-FFF2-40B4-BE49-F238E27FC236}">
                <a16:creationId xmlns:a16="http://schemas.microsoft.com/office/drawing/2014/main" id="{56107847-4969-6E86-0F1E-6DFD25B8355E}"/>
              </a:ext>
            </a:extLst>
          </p:cNvPr>
          <p:cNvGrpSpPr/>
          <p:nvPr/>
        </p:nvGrpSpPr>
        <p:grpSpPr>
          <a:xfrm>
            <a:off x="0" y="3880479"/>
            <a:ext cx="1664579" cy="1925014"/>
            <a:chOff x="10257745" y="4379707"/>
            <a:chExt cx="1664579" cy="1925014"/>
          </a:xfrm>
        </p:grpSpPr>
        <p:sp>
          <p:nvSpPr>
            <p:cNvPr id="16" name="Connettore 15">
              <a:extLst>
                <a:ext uri="{FF2B5EF4-FFF2-40B4-BE49-F238E27FC236}">
                  <a16:creationId xmlns:a16="http://schemas.microsoft.com/office/drawing/2014/main" id="{85BDF53A-92BF-D063-0D36-E757969B2E79}"/>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7" name="Gruppo 16">
              <a:extLst>
                <a:ext uri="{FF2B5EF4-FFF2-40B4-BE49-F238E27FC236}">
                  <a16:creationId xmlns:a16="http://schemas.microsoft.com/office/drawing/2014/main" id="{CAE0DD29-140F-0DA6-180D-01AE7874C037}"/>
                </a:ext>
              </a:extLst>
            </p:cNvPr>
            <p:cNvGrpSpPr/>
            <p:nvPr/>
          </p:nvGrpSpPr>
          <p:grpSpPr>
            <a:xfrm>
              <a:off x="10257745" y="4379707"/>
              <a:ext cx="1664579" cy="1925014"/>
              <a:chOff x="10257745" y="4379707"/>
              <a:chExt cx="1664579" cy="1925014"/>
            </a:xfrm>
          </p:grpSpPr>
          <p:sp>
            <p:nvSpPr>
              <p:cNvPr id="19" name="Connettore 18">
                <a:extLst>
                  <a:ext uri="{FF2B5EF4-FFF2-40B4-BE49-F238E27FC236}">
                    <a16:creationId xmlns:a16="http://schemas.microsoft.com/office/drawing/2014/main" id="{6F991E40-604A-B922-DA99-5574DCD7CD9C}"/>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24" name="Connettore 23">
                <a:extLst>
                  <a:ext uri="{FF2B5EF4-FFF2-40B4-BE49-F238E27FC236}">
                    <a16:creationId xmlns:a16="http://schemas.microsoft.com/office/drawing/2014/main" id="{E178D48B-79CE-7D1A-7572-2B285FBBB348}"/>
                  </a:ext>
                </a:extLst>
              </p:cNvPr>
              <p:cNvSpPr/>
              <p:nvPr/>
            </p:nvSpPr>
            <p:spPr>
              <a:xfrm>
                <a:off x="11830498" y="5452729"/>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25" name="Gruppo 24">
                <a:extLst>
                  <a:ext uri="{FF2B5EF4-FFF2-40B4-BE49-F238E27FC236}">
                    <a16:creationId xmlns:a16="http://schemas.microsoft.com/office/drawing/2014/main" id="{95BD5A34-4904-7387-DB21-2CB393802473}"/>
                  </a:ext>
                </a:extLst>
              </p:cNvPr>
              <p:cNvGrpSpPr/>
              <p:nvPr/>
            </p:nvGrpSpPr>
            <p:grpSpPr>
              <a:xfrm>
                <a:off x="10257745" y="4379707"/>
                <a:ext cx="1664579" cy="1925014"/>
                <a:chOff x="10257745" y="4379707"/>
                <a:chExt cx="1664579" cy="1925014"/>
              </a:xfrm>
            </p:grpSpPr>
            <p:sp>
              <p:nvSpPr>
                <p:cNvPr id="26" name="CasellaDiTesto 25">
                  <a:extLst>
                    <a:ext uri="{FF2B5EF4-FFF2-40B4-BE49-F238E27FC236}">
                      <a16:creationId xmlns:a16="http://schemas.microsoft.com/office/drawing/2014/main" id="{70FBC236-3661-62FA-0F44-4BA7DB6DA07F}"/>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Risultati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27" name="Connettore 26">
                  <a:extLst>
                    <a:ext uri="{FF2B5EF4-FFF2-40B4-BE49-F238E27FC236}">
                      <a16:creationId xmlns:a16="http://schemas.microsoft.com/office/drawing/2014/main" id="{B40E05AE-AE00-E846-0224-1257EF8812C7}"/>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8" name="Connettore 27">
                  <a:extLst>
                    <a:ext uri="{FF2B5EF4-FFF2-40B4-BE49-F238E27FC236}">
                      <a16:creationId xmlns:a16="http://schemas.microsoft.com/office/drawing/2014/main" id="{0D5CAE43-D890-2990-C044-C0C68CFF1053}"/>
                    </a:ext>
                  </a:extLst>
                </p:cNvPr>
                <p:cNvSpPr/>
                <p:nvPr/>
              </p:nvSpPr>
              <p:spPr>
                <a:xfrm>
                  <a:off x="11830776" y="515775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9" name="Connettore 28">
                  <a:extLst>
                    <a:ext uri="{FF2B5EF4-FFF2-40B4-BE49-F238E27FC236}">
                      <a16:creationId xmlns:a16="http://schemas.microsoft.com/office/drawing/2014/main" id="{5E18AFBC-4FBF-A007-C091-6E12D96D1317}"/>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30" name="Immagine 29">
            <a:extLst>
              <a:ext uri="{FF2B5EF4-FFF2-40B4-BE49-F238E27FC236}">
                <a16:creationId xmlns:a16="http://schemas.microsoft.com/office/drawing/2014/main" id="{49E4EB61-6B10-A817-23FC-AEEFDC5DEDA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3" name="Segnaposto numero diapositiva 21">
            <a:extLst>
              <a:ext uri="{FF2B5EF4-FFF2-40B4-BE49-F238E27FC236}">
                <a16:creationId xmlns:a16="http://schemas.microsoft.com/office/drawing/2014/main" id="{A2C9D02C-B4DB-2B8D-E3E3-8EFF87F3EE4A}"/>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12/24</a:t>
            </a:r>
          </a:p>
        </p:txBody>
      </p:sp>
      <p:cxnSp>
        <p:nvCxnSpPr>
          <p:cNvPr id="4" name="Connettore diritto 3">
            <a:extLst>
              <a:ext uri="{FF2B5EF4-FFF2-40B4-BE49-F238E27FC236}">
                <a16:creationId xmlns:a16="http://schemas.microsoft.com/office/drawing/2014/main" id="{6491F44C-F5B5-CE8C-CF3E-33983CF352C7}"/>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8" name="CasellaDiTesto 2">
            <a:extLst>
              <a:ext uri="{FF2B5EF4-FFF2-40B4-BE49-F238E27FC236}">
                <a16:creationId xmlns:a16="http://schemas.microsoft.com/office/drawing/2014/main" id="{4FF9F2C3-EA3F-0666-BFF9-E30E2107D9D2}"/>
              </a:ext>
            </a:extLst>
          </p:cNvPr>
          <p:cNvSpPr txBox="1"/>
          <p:nvPr/>
        </p:nvSpPr>
        <p:spPr>
          <a:xfrm>
            <a:off x="2400871" y="386893"/>
            <a:ext cx="9081407" cy="2154436"/>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RISULTATI - CLUSTERING</a:t>
            </a:r>
          </a:p>
          <a:p>
            <a:endParaRPr lang="it-IT" sz="4000" b="1" dirty="0">
              <a:solidFill>
                <a:schemeClr val="accent1">
                  <a:lumMod val="75000"/>
                </a:schemeClr>
              </a:solidFill>
              <a:latin typeface="+mj-lt"/>
              <a:cs typeface="Helvetica" panose="020B0604020202020204" pitchFamily="34" charset="0"/>
            </a:endParaRPr>
          </a:p>
          <a:p>
            <a:endParaRPr lang="it-IT" dirty="0">
              <a:latin typeface="+mj-lt"/>
              <a:cs typeface="Helvetica" panose="020B0604020202020204" pitchFamily="34" charset="0"/>
            </a:endParaRPr>
          </a:p>
          <a:p>
            <a:endParaRPr lang="it-IT" dirty="0">
              <a:latin typeface="+mj-lt"/>
              <a:cs typeface="Helvetica" panose="020B0604020202020204" pitchFamily="34" charset="0"/>
            </a:endParaRPr>
          </a:p>
          <a:p>
            <a:pPr marL="285750" indent="-285750">
              <a:buFont typeface="Arial" panose="020B0604020202020204" pitchFamily="34" charset="0"/>
              <a:buChar char="•"/>
            </a:pPr>
            <a:endParaRPr lang="it-IT" dirty="0">
              <a:latin typeface="+mj-lt"/>
              <a:cs typeface="Helvetica" panose="020B0604020202020204" pitchFamily="34" charset="0"/>
            </a:endParaRPr>
          </a:p>
        </p:txBody>
      </p:sp>
      <p:pic>
        <p:nvPicPr>
          <p:cNvPr id="5" name="Content Placeholder 10" descr="A graph of a graph&#10;&#10;Description automatically generated with medium confidence">
            <a:extLst>
              <a:ext uri="{FF2B5EF4-FFF2-40B4-BE49-F238E27FC236}">
                <a16:creationId xmlns:a16="http://schemas.microsoft.com/office/drawing/2014/main" id="{E3BC9983-43D7-0BE7-E569-727EDC9CD05B}"/>
              </a:ext>
            </a:extLst>
          </p:cNvPr>
          <p:cNvPicPr>
            <a:picLocks noGrp="1" noChangeAspect="1"/>
          </p:cNvPicPr>
          <p:nvPr>
            <p:ph idx="1"/>
          </p:nvPr>
        </p:nvPicPr>
        <p:blipFill>
          <a:blip r:embed="rId4"/>
          <a:stretch>
            <a:fillRect/>
          </a:stretch>
        </p:blipFill>
        <p:spPr>
          <a:xfrm>
            <a:off x="2069166" y="2380094"/>
            <a:ext cx="3797536" cy="2373462"/>
          </a:xfrm>
          <a:prstGeom prst="rect">
            <a:avLst/>
          </a:prstGeom>
        </p:spPr>
      </p:pic>
      <p:pic>
        <p:nvPicPr>
          <p:cNvPr id="7" name="Content Placeholder 4" descr="A graph of a cluster of data&#10;&#10;Description automatically generated with medium confidence">
            <a:extLst>
              <a:ext uri="{FF2B5EF4-FFF2-40B4-BE49-F238E27FC236}">
                <a16:creationId xmlns:a16="http://schemas.microsoft.com/office/drawing/2014/main" id="{A4CA0966-A828-A7D4-073E-8460D381C128}"/>
              </a:ext>
            </a:extLst>
          </p:cNvPr>
          <p:cNvPicPr>
            <a:picLocks noChangeAspect="1"/>
          </p:cNvPicPr>
          <p:nvPr/>
        </p:nvPicPr>
        <p:blipFill>
          <a:blip r:embed="rId5"/>
          <a:stretch>
            <a:fillRect/>
          </a:stretch>
        </p:blipFill>
        <p:spPr>
          <a:xfrm>
            <a:off x="6860260" y="2331559"/>
            <a:ext cx="3628459" cy="2421997"/>
          </a:xfrm>
          <a:prstGeom prst="rect">
            <a:avLst/>
          </a:prstGeom>
        </p:spPr>
      </p:pic>
    </p:spTree>
    <p:extLst>
      <p:ext uri="{BB962C8B-B14F-4D97-AF65-F5344CB8AC3E}">
        <p14:creationId xmlns:p14="http://schemas.microsoft.com/office/powerpoint/2010/main" val="317802285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E9CB0-C9D6-E1CF-9015-C1615BEA31E0}"/>
            </a:ext>
          </a:extLst>
        </p:cNvPr>
        <p:cNvGrpSpPr/>
        <p:nvPr/>
      </p:nvGrpSpPr>
      <p:grpSpPr>
        <a:xfrm>
          <a:off x="0" y="0"/>
          <a:ext cx="0" cy="0"/>
          <a:chOff x="0" y="0"/>
          <a:chExt cx="0" cy="0"/>
        </a:xfrm>
      </p:grpSpPr>
      <p:sp>
        <p:nvSpPr>
          <p:cNvPr id="40" name="Rettangolo 39">
            <a:extLst>
              <a:ext uri="{FF2B5EF4-FFF2-40B4-BE49-F238E27FC236}">
                <a16:creationId xmlns:a16="http://schemas.microsoft.com/office/drawing/2014/main" id="{7BFE721E-451D-8ADD-B7C4-5F9B30E72EBA}"/>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7286552A-5449-128B-4ADE-04D8539760CE}"/>
              </a:ext>
            </a:extLst>
          </p:cNvPr>
          <p:cNvSpPr>
            <a:spLocks noGrp="1"/>
          </p:cNvSpPr>
          <p:nvPr>
            <p:ph type="ftr" sz="quarter" idx="13"/>
          </p:nvPr>
        </p:nvSpPr>
        <p:spPr>
          <a:xfrm>
            <a:off x="131618" y="633360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15" name="Gruppo 14">
            <a:extLst>
              <a:ext uri="{FF2B5EF4-FFF2-40B4-BE49-F238E27FC236}">
                <a16:creationId xmlns:a16="http://schemas.microsoft.com/office/drawing/2014/main" id="{56107847-4969-6E86-0F1E-6DFD25B8355E}"/>
              </a:ext>
            </a:extLst>
          </p:cNvPr>
          <p:cNvGrpSpPr/>
          <p:nvPr/>
        </p:nvGrpSpPr>
        <p:grpSpPr>
          <a:xfrm>
            <a:off x="0" y="3880479"/>
            <a:ext cx="1664579" cy="1925014"/>
            <a:chOff x="10257745" y="4379707"/>
            <a:chExt cx="1664579" cy="1925014"/>
          </a:xfrm>
        </p:grpSpPr>
        <p:sp>
          <p:nvSpPr>
            <p:cNvPr id="16" name="Connettore 15">
              <a:extLst>
                <a:ext uri="{FF2B5EF4-FFF2-40B4-BE49-F238E27FC236}">
                  <a16:creationId xmlns:a16="http://schemas.microsoft.com/office/drawing/2014/main" id="{85BDF53A-92BF-D063-0D36-E757969B2E79}"/>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7" name="Gruppo 16">
              <a:extLst>
                <a:ext uri="{FF2B5EF4-FFF2-40B4-BE49-F238E27FC236}">
                  <a16:creationId xmlns:a16="http://schemas.microsoft.com/office/drawing/2014/main" id="{CAE0DD29-140F-0DA6-180D-01AE7874C037}"/>
                </a:ext>
              </a:extLst>
            </p:cNvPr>
            <p:cNvGrpSpPr/>
            <p:nvPr/>
          </p:nvGrpSpPr>
          <p:grpSpPr>
            <a:xfrm>
              <a:off x="10257745" y="4379707"/>
              <a:ext cx="1664579" cy="1925014"/>
              <a:chOff x="10257745" y="4379707"/>
              <a:chExt cx="1664579" cy="1925014"/>
            </a:xfrm>
          </p:grpSpPr>
          <p:sp>
            <p:nvSpPr>
              <p:cNvPr id="19" name="Connettore 18">
                <a:extLst>
                  <a:ext uri="{FF2B5EF4-FFF2-40B4-BE49-F238E27FC236}">
                    <a16:creationId xmlns:a16="http://schemas.microsoft.com/office/drawing/2014/main" id="{6F991E40-604A-B922-DA99-5574DCD7CD9C}"/>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24" name="Connettore 23">
                <a:extLst>
                  <a:ext uri="{FF2B5EF4-FFF2-40B4-BE49-F238E27FC236}">
                    <a16:creationId xmlns:a16="http://schemas.microsoft.com/office/drawing/2014/main" id="{E178D48B-79CE-7D1A-7572-2B285FBBB348}"/>
                  </a:ext>
                </a:extLst>
              </p:cNvPr>
              <p:cNvSpPr/>
              <p:nvPr/>
            </p:nvSpPr>
            <p:spPr>
              <a:xfrm>
                <a:off x="11830498" y="5452729"/>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25" name="Gruppo 24">
                <a:extLst>
                  <a:ext uri="{FF2B5EF4-FFF2-40B4-BE49-F238E27FC236}">
                    <a16:creationId xmlns:a16="http://schemas.microsoft.com/office/drawing/2014/main" id="{95BD5A34-4904-7387-DB21-2CB393802473}"/>
                  </a:ext>
                </a:extLst>
              </p:cNvPr>
              <p:cNvGrpSpPr/>
              <p:nvPr/>
            </p:nvGrpSpPr>
            <p:grpSpPr>
              <a:xfrm>
                <a:off x="10257745" y="4379707"/>
                <a:ext cx="1664579" cy="1925014"/>
                <a:chOff x="10257745" y="4379707"/>
                <a:chExt cx="1664579" cy="1925014"/>
              </a:xfrm>
            </p:grpSpPr>
            <p:sp>
              <p:nvSpPr>
                <p:cNvPr id="26" name="CasellaDiTesto 25">
                  <a:extLst>
                    <a:ext uri="{FF2B5EF4-FFF2-40B4-BE49-F238E27FC236}">
                      <a16:creationId xmlns:a16="http://schemas.microsoft.com/office/drawing/2014/main" id="{70FBC236-3661-62FA-0F44-4BA7DB6DA07F}"/>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Risultati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27" name="Connettore 26">
                  <a:extLst>
                    <a:ext uri="{FF2B5EF4-FFF2-40B4-BE49-F238E27FC236}">
                      <a16:creationId xmlns:a16="http://schemas.microsoft.com/office/drawing/2014/main" id="{B40E05AE-AE00-E846-0224-1257EF8812C7}"/>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8" name="Connettore 27">
                  <a:extLst>
                    <a:ext uri="{FF2B5EF4-FFF2-40B4-BE49-F238E27FC236}">
                      <a16:creationId xmlns:a16="http://schemas.microsoft.com/office/drawing/2014/main" id="{0D5CAE43-D890-2990-C044-C0C68CFF1053}"/>
                    </a:ext>
                  </a:extLst>
                </p:cNvPr>
                <p:cNvSpPr/>
                <p:nvPr/>
              </p:nvSpPr>
              <p:spPr>
                <a:xfrm>
                  <a:off x="11830776" y="515775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9" name="Connettore 28">
                  <a:extLst>
                    <a:ext uri="{FF2B5EF4-FFF2-40B4-BE49-F238E27FC236}">
                      <a16:creationId xmlns:a16="http://schemas.microsoft.com/office/drawing/2014/main" id="{5E18AFBC-4FBF-A007-C091-6E12D96D1317}"/>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30" name="Immagine 29">
            <a:extLst>
              <a:ext uri="{FF2B5EF4-FFF2-40B4-BE49-F238E27FC236}">
                <a16:creationId xmlns:a16="http://schemas.microsoft.com/office/drawing/2014/main" id="{49E4EB61-6B10-A817-23FC-AEEFDC5DEDA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3" name="Segnaposto numero diapositiva 21">
            <a:extLst>
              <a:ext uri="{FF2B5EF4-FFF2-40B4-BE49-F238E27FC236}">
                <a16:creationId xmlns:a16="http://schemas.microsoft.com/office/drawing/2014/main" id="{A2C9D02C-B4DB-2B8D-E3E3-8EFF87F3EE4A}"/>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13/24</a:t>
            </a:r>
          </a:p>
        </p:txBody>
      </p:sp>
      <p:cxnSp>
        <p:nvCxnSpPr>
          <p:cNvPr id="4" name="Connettore diritto 3">
            <a:extLst>
              <a:ext uri="{FF2B5EF4-FFF2-40B4-BE49-F238E27FC236}">
                <a16:creationId xmlns:a16="http://schemas.microsoft.com/office/drawing/2014/main" id="{6491F44C-F5B5-CE8C-CF3E-33983CF352C7}"/>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8" name="CasellaDiTesto 2">
            <a:extLst>
              <a:ext uri="{FF2B5EF4-FFF2-40B4-BE49-F238E27FC236}">
                <a16:creationId xmlns:a16="http://schemas.microsoft.com/office/drawing/2014/main" id="{4FF9F2C3-EA3F-0666-BFF9-E30E2107D9D2}"/>
              </a:ext>
            </a:extLst>
          </p:cNvPr>
          <p:cNvSpPr txBox="1"/>
          <p:nvPr/>
        </p:nvSpPr>
        <p:spPr>
          <a:xfrm>
            <a:off x="2400871" y="386893"/>
            <a:ext cx="9081407" cy="2154436"/>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RISULTATI - CLUSTERING</a:t>
            </a:r>
          </a:p>
          <a:p>
            <a:endParaRPr lang="it-IT" sz="4000" b="1" dirty="0">
              <a:solidFill>
                <a:schemeClr val="accent1">
                  <a:lumMod val="75000"/>
                </a:schemeClr>
              </a:solidFill>
              <a:latin typeface="+mj-lt"/>
              <a:cs typeface="Helvetica" panose="020B0604020202020204" pitchFamily="34" charset="0"/>
            </a:endParaRPr>
          </a:p>
          <a:p>
            <a:endParaRPr lang="it-IT" dirty="0">
              <a:latin typeface="+mj-lt"/>
              <a:cs typeface="Helvetica" panose="020B0604020202020204" pitchFamily="34" charset="0"/>
            </a:endParaRPr>
          </a:p>
          <a:p>
            <a:endParaRPr lang="it-IT" dirty="0">
              <a:latin typeface="+mj-lt"/>
              <a:cs typeface="Helvetica" panose="020B0604020202020204" pitchFamily="34" charset="0"/>
            </a:endParaRPr>
          </a:p>
          <a:p>
            <a:pPr marL="285750" indent="-285750">
              <a:buFont typeface="Arial" panose="020B0604020202020204" pitchFamily="34" charset="0"/>
              <a:buChar char="•"/>
            </a:pPr>
            <a:endParaRPr lang="it-IT" dirty="0">
              <a:latin typeface="+mj-lt"/>
              <a:cs typeface="Helvetica" panose="020B0604020202020204" pitchFamily="34" charset="0"/>
            </a:endParaRPr>
          </a:p>
        </p:txBody>
      </p:sp>
      <p:pic>
        <p:nvPicPr>
          <p:cNvPr id="7" name="Picture 6" descr="A graph of a graph&#10;&#10;Description automatically generated with medium confidence">
            <a:extLst>
              <a:ext uri="{FF2B5EF4-FFF2-40B4-BE49-F238E27FC236}">
                <a16:creationId xmlns:a16="http://schemas.microsoft.com/office/drawing/2014/main" id="{A8EF46F2-453C-E9AB-B513-7FD205A04007}"/>
              </a:ext>
            </a:extLst>
          </p:cNvPr>
          <p:cNvPicPr>
            <a:picLocks noChangeAspect="1"/>
          </p:cNvPicPr>
          <p:nvPr/>
        </p:nvPicPr>
        <p:blipFill>
          <a:blip r:embed="rId3"/>
          <a:stretch>
            <a:fillRect/>
          </a:stretch>
        </p:blipFill>
        <p:spPr>
          <a:xfrm>
            <a:off x="2400871" y="2647238"/>
            <a:ext cx="3797536" cy="2373462"/>
          </a:xfrm>
          <a:prstGeom prst="rect">
            <a:avLst/>
          </a:prstGeom>
        </p:spPr>
      </p:pic>
      <p:pic>
        <p:nvPicPr>
          <p:cNvPr id="9" name="Picture 8" descr="A graph of a graph showing the number of objects&#10;&#10;Description automatically generated with medium confidence">
            <a:extLst>
              <a:ext uri="{FF2B5EF4-FFF2-40B4-BE49-F238E27FC236}">
                <a16:creationId xmlns:a16="http://schemas.microsoft.com/office/drawing/2014/main" id="{719896CF-288E-B31A-C0B8-F10A7EDB1D79}"/>
              </a:ext>
            </a:extLst>
          </p:cNvPr>
          <p:cNvPicPr>
            <a:picLocks noChangeAspect="1"/>
          </p:cNvPicPr>
          <p:nvPr/>
        </p:nvPicPr>
        <p:blipFill>
          <a:blip r:embed="rId4"/>
          <a:stretch>
            <a:fillRect/>
          </a:stretch>
        </p:blipFill>
        <p:spPr>
          <a:xfrm>
            <a:off x="7240935" y="2597666"/>
            <a:ext cx="3628464" cy="2422002"/>
          </a:xfrm>
          <a:prstGeom prst="rect">
            <a:avLst/>
          </a:prstGeom>
        </p:spPr>
      </p:pic>
    </p:spTree>
    <p:extLst>
      <p:ext uri="{BB962C8B-B14F-4D97-AF65-F5344CB8AC3E}">
        <p14:creationId xmlns:p14="http://schemas.microsoft.com/office/powerpoint/2010/main" val="421580642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E9CB0-C9D6-E1CF-9015-C1615BEA31E0}"/>
            </a:ext>
          </a:extLst>
        </p:cNvPr>
        <p:cNvGrpSpPr/>
        <p:nvPr/>
      </p:nvGrpSpPr>
      <p:grpSpPr>
        <a:xfrm>
          <a:off x="0" y="0"/>
          <a:ext cx="0" cy="0"/>
          <a:chOff x="0" y="0"/>
          <a:chExt cx="0" cy="0"/>
        </a:xfrm>
      </p:grpSpPr>
      <p:sp>
        <p:nvSpPr>
          <p:cNvPr id="40" name="Rettangolo 39">
            <a:extLst>
              <a:ext uri="{FF2B5EF4-FFF2-40B4-BE49-F238E27FC236}">
                <a16:creationId xmlns:a16="http://schemas.microsoft.com/office/drawing/2014/main" id="{7BFE721E-451D-8ADD-B7C4-5F9B30E72EBA}"/>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7286552A-5449-128B-4ADE-04D8539760CE}"/>
              </a:ext>
            </a:extLst>
          </p:cNvPr>
          <p:cNvSpPr>
            <a:spLocks noGrp="1"/>
          </p:cNvSpPr>
          <p:nvPr>
            <p:ph type="ftr" sz="quarter" idx="13"/>
          </p:nvPr>
        </p:nvSpPr>
        <p:spPr>
          <a:xfrm>
            <a:off x="131618" y="633360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15" name="Gruppo 14">
            <a:extLst>
              <a:ext uri="{FF2B5EF4-FFF2-40B4-BE49-F238E27FC236}">
                <a16:creationId xmlns:a16="http://schemas.microsoft.com/office/drawing/2014/main" id="{56107847-4969-6E86-0F1E-6DFD25B8355E}"/>
              </a:ext>
            </a:extLst>
          </p:cNvPr>
          <p:cNvGrpSpPr/>
          <p:nvPr/>
        </p:nvGrpSpPr>
        <p:grpSpPr>
          <a:xfrm>
            <a:off x="0" y="3880479"/>
            <a:ext cx="1664579" cy="1925014"/>
            <a:chOff x="10257745" y="4379707"/>
            <a:chExt cx="1664579" cy="1925014"/>
          </a:xfrm>
        </p:grpSpPr>
        <p:sp>
          <p:nvSpPr>
            <p:cNvPr id="16" name="Connettore 15">
              <a:extLst>
                <a:ext uri="{FF2B5EF4-FFF2-40B4-BE49-F238E27FC236}">
                  <a16:creationId xmlns:a16="http://schemas.microsoft.com/office/drawing/2014/main" id="{85BDF53A-92BF-D063-0D36-E757969B2E79}"/>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7" name="Gruppo 16">
              <a:extLst>
                <a:ext uri="{FF2B5EF4-FFF2-40B4-BE49-F238E27FC236}">
                  <a16:creationId xmlns:a16="http://schemas.microsoft.com/office/drawing/2014/main" id="{CAE0DD29-140F-0DA6-180D-01AE7874C037}"/>
                </a:ext>
              </a:extLst>
            </p:cNvPr>
            <p:cNvGrpSpPr/>
            <p:nvPr/>
          </p:nvGrpSpPr>
          <p:grpSpPr>
            <a:xfrm>
              <a:off x="10257745" y="4379707"/>
              <a:ext cx="1664579" cy="1925014"/>
              <a:chOff x="10257745" y="4379707"/>
              <a:chExt cx="1664579" cy="1925014"/>
            </a:xfrm>
          </p:grpSpPr>
          <p:sp>
            <p:nvSpPr>
              <p:cNvPr id="19" name="Connettore 18">
                <a:extLst>
                  <a:ext uri="{FF2B5EF4-FFF2-40B4-BE49-F238E27FC236}">
                    <a16:creationId xmlns:a16="http://schemas.microsoft.com/office/drawing/2014/main" id="{6F991E40-604A-B922-DA99-5574DCD7CD9C}"/>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24" name="Connettore 23">
                <a:extLst>
                  <a:ext uri="{FF2B5EF4-FFF2-40B4-BE49-F238E27FC236}">
                    <a16:creationId xmlns:a16="http://schemas.microsoft.com/office/drawing/2014/main" id="{E178D48B-79CE-7D1A-7572-2B285FBBB348}"/>
                  </a:ext>
                </a:extLst>
              </p:cNvPr>
              <p:cNvSpPr/>
              <p:nvPr/>
            </p:nvSpPr>
            <p:spPr>
              <a:xfrm>
                <a:off x="11830498" y="5452729"/>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25" name="Gruppo 24">
                <a:extLst>
                  <a:ext uri="{FF2B5EF4-FFF2-40B4-BE49-F238E27FC236}">
                    <a16:creationId xmlns:a16="http://schemas.microsoft.com/office/drawing/2014/main" id="{95BD5A34-4904-7387-DB21-2CB393802473}"/>
                  </a:ext>
                </a:extLst>
              </p:cNvPr>
              <p:cNvGrpSpPr/>
              <p:nvPr/>
            </p:nvGrpSpPr>
            <p:grpSpPr>
              <a:xfrm>
                <a:off x="10257745" y="4379707"/>
                <a:ext cx="1664579" cy="1925014"/>
                <a:chOff x="10257745" y="4379707"/>
                <a:chExt cx="1664579" cy="1925014"/>
              </a:xfrm>
            </p:grpSpPr>
            <p:sp>
              <p:nvSpPr>
                <p:cNvPr id="26" name="CasellaDiTesto 25">
                  <a:extLst>
                    <a:ext uri="{FF2B5EF4-FFF2-40B4-BE49-F238E27FC236}">
                      <a16:creationId xmlns:a16="http://schemas.microsoft.com/office/drawing/2014/main" id="{70FBC236-3661-62FA-0F44-4BA7DB6DA07F}"/>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Risultati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27" name="Connettore 26">
                  <a:extLst>
                    <a:ext uri="{FF2B5EF4-FFF2-40B4-BE49-F238E27FC236}">
                      <a16:creationId xmlns:a16="http://schemas.microsoft.com/office/drawing/2014/main" id="{B40E05AE-AE00-E846-0224-1257EF8812C7}"/>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8" name="Connettore 27">
                  <a:extLst>
                    <a:ext uri="{FF2B5EF4-FFF2-40B4-BE49-F238E27FC236}">
                      <a16:creationId xmlns:a16="http://schemas.microsoft.com/office/drawing/2014/main" id="{0D5CAE43-D890-2990-C044-C0C68CFF1053}"/>
                    </a:ext>
                  </a:extLst>
                </p:cNvPr>
                <p:cNvSpPr/>
                <p:nvPr/>
              </p:nvSpPr>
              <p:spPr>
                <a:xfrm>
                  <a:off x="11830776" y="515775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9" name="Connettore 28">
                  <a:extLst>
                    <a:ext uri="{FF2B5EF4-FFF2-40B4-BE49-F238E27FC236}">
                      <a16:creationId xmlns:a16="http://schemas.microsoft.com/office/drawing/2014/main" id="{5E18AFBC-4FBF-A007-C091-6E12D96D1317}"/>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30" name="Immagine 29">
            <a:extLst>
              <a:ext uri="{FF2B5EF4-FFF2-40B4-BE49-F238E27FC236}">
                <a16:creationId xmlns:a16="http://schemas.microsoft.com/office/drawing/2014/main" id="{49E4EB61-6B10-A817-23FC-AEEFDC5DEDA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3" name="Segnaposto numero diapositiva 21">
            <a:extLst>
              <a:ext uri="{FF2B5EF4-FFF2-40B4-BE49-F238E27FC236}">
                <a16:creationId xmlns:a16="http://schemas.microsoft.com/office/drawing/2014/main" id="{A2C9D02C-B4DB-2B8D-E3E3-8EFF87F3EE4A}"/>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14/24</a:t>
            </a:r>
          </a:p>
        </p:txBody>
      </p:sp>
      <p:cxnSp>
        <p:nvCxnSpPr>
          <p:cNvPr id="4" name="Connettore diritto 3">
            <a:extLst>
              <a:ext uri="{FF2B5EF4-FFF2-40B4-BE49-F238E27FC236}">
                <a16:creationId xmlns:a16="http://schemas.microsoft.com/office/drawing/2014/main" id="{6491F44C-F5B5-CE8C-CF3E-33983CF352C7}"/>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8" name="CasellaDiTesto 2">
            <a:extLst>
              <a:ext uri="{FF2B5EF4-FFF2-40B4-BE49-F238E27FC236}">
                <a16:creationId xmlns:a16="http://schemas.microsoft.com/office/drawing/2014/main" id="{4FF9F2C3-EA3F-0666-BFF9-E30E2107D9D2}"/>
              </a:ext>
            </a:extLst>
          </p:cNvPr>
          <p:cNvSpPr txBox="1"/>
          <p:nvPr/>
        </p:nvSpPr>
        <p:spPr>
          <a:xfrm>
            <a:off x="2400871" y="386893"/>
            <a:ext cx="9081407" cy="2154436"/>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RISULTATI - CLUSTERING</a:t>
            </a:r>
          </a:p>
          <a:p>
            <a:endParaRPr lang="it-IT" sz="4000" b="1" dirty="0">
              <a:solidFill>
                <a:schemeClr val="accent1">
                  <a:lumMod val="75000"/>
                </a:schemeClr>
              </a:solidFill>
              <a:latin typeface="+mj-lt"/>
              <a:cs typeface="Helvetica" panose="020B0604020202020204" pitchFamily="34" charset="0"/>
            </a:endParaRPr>
          </a:p>
          <a:p>
            <a:endParaRPr lang="it-IT" dirty="0">
              <a:latin typeface="+mj-lt"/>
              <a:cs typeface="Helvetica" panose="020B0604020202020204" pitchFamily="34" charset="0"/>
            </a:endParaRPr>
          </a:p>
          <a:p>
            <a:endParaRPr lang="it-IT" dirty="0">
              <a:latin typeface="+mj-lt"/>
              <a:cs typeface="Helvetica" panose="020B0604020202020204" pitchFamily="34" charset="0"/>
            </a:endParaRPr>
          </a:p>
          <a:p>
            <a:pPr marL="285750" indent="-285750">
              <a:buFont typeface="Arial" panose="020B0604020202020204" pitchFamily="34" charset="0"/>
              <a:buChar char="•"/>
            </a:pPr>
            <a:endParaRPr lang="it-IT" dirty="0">
              <a:latin typeface="+mj-lt"/>
              <a:cs typeface="Helvetica" panose="020B0604020202020204" pitchFamily="34" charset="0"/>
            </a:endParaRPr>
          </a:p>
        </p:txBody>
      </p:sp>
      <p:pic>
        <p:nvPicPr>
          <p:cNvPr id="7" name="Picture 6" descr="A graph of a graph&#10;&#10;Description automatically generated with medium confidence">
            <a:extLst>
              <a:ext uri="{FF2B5EF4-FFF2-40B4-BE49-F238E27FC236}">
                <a16:creationId xmlns:a16="http://schemas.microsoft.com/office/drawing/2014/main" id="{D319BE5B-CC9A-0F6F-FE25-3E4C6DFC7A89}"/>
              </a:ext>
            </a:extLst>
          </p:cNvPr>
          <p:cNvPicPr>
            <a:picLocks noChangeAspect="1"/>
          </p:cNvPicPr>
          <p:nvPr/>
        </p:nvPicPr>
        <p:blipFill>
          <a:blip r:embed="rId4"/>
          <a:stretch>
            <a:fillRect/>
          </a:stretch>
        </p:blipFill>
        <p:spPr>
          <a:xfrm>
            <a:off x="2161902" y="2564356"/>
            <a:ext cx="3797536" cy="2373462"/>
          </a:xfrm>
          <a:prstGeom prst="rect">
            <a:avLst/>
          </a:prstGeom>
        </p:spPr>
      </p:pic>
      <p:pic>
        <p:nvPicPr>
          <p:cNvPr id="9" name="Picture 8" descr="A graph of data showing a number of data&#10;&#10;Description automatically generated with medium confidence">
            <a:extLst>
              <a:ext uri="{FF2B5EF4-FFF2-40B4-BE49-F238E27FC236}">
                <a16:creationId xmlns:a16="http://schemas.microsoft.com/office/drawing/2014/main" id="{B8D7D5B9-60EA-8E60-F875-D77D5E719474}"/>
              </a:ext>
            </a:extLst>
          </p:cNvPr>
          <p:cNvPicPr>
            <a:picLocks noChangeAspect="1"/>
          </p:cNvPicPr>
          <p:nvPr/>
        </p:nvPicPr>
        <p:blipFill>
          <a:blip r:embed="rId5"/>
          <a:stretch>
            <a:fillRect/>
          </a:stretch>
        </p:blipFill>
        <p:spPr>
          <a:xfrm>
            <a:off x="6941574" y="2541329"/>
            <a:ext cx="3628459" cy="2421997"/>
          </a:xfrm>
          <a:prstGeom prst="rect">
            <a:avLst/>
          </a:prstGeom>
        </p:spPr>
      </p:pic>
    </p:spTree>
    <p:extLst>
      <p:ext uri="{BB962C8B-B14F-4D97-AF65-F5344CB8AC3E}">
        <p14:creationId xmlns:p14="http://schemas.microsoft.com/office/powerpoint/2010/main" val="206657036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E9CB0-C9D6-E1CF-9015-C1615BEA31E0}"/>
            </a:ext>
          </a:extLst>
        </p:cNvPr>
        <p:cNvGrpSpPr/>
        <p:nvPr/>
      </p:nvGrpSpPr>
      <p:grpSpPr>
        <a:xfrm>
          <a:off x="0" y="0"/>
          <a:ext cx="0" cy="0"/>
          <a:chOff x="0" y="0"/>
          <a:chExt cx="0" cy="0"/>
        </a:xfrm>
      </p:grpSpPr>
      <p:sp>
        <p:nvSpPr>
          <p:cNvPr id="40" name="Rettangolo 39">
            <a:extLst>
              <a:ext uri="{FF2B5EF4-FFF2-40B4-BE49-F238E27FC236}">
                <a16:creationId xmlns:a16="http://schemas.microsoft.com/office/drawing/2014/main" id="{7BFE721E-451D-8ADD-B7C4-5F9B30E72EBA}"/>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7286552A-5449-128B-4ADE-04D8539760CE}"/>
              </a:ext>
            </a:extLst>
          </p:cNvPr>
          <p:cNvSpPr>
            <a:spLocks noGrp="1"/>
          </p:cNvSpPr>
          <p:nvPr>
            <p:ph type="ftr" sz="quarter" idx="13"/>
          </p:nvPr>
        </p:nvSpPr>
        <p:spPr>
          <a:xfrm>
            <a:off x="131618" y="633360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15" name="Gruppo 14">
            <a:extLst>
              <a:ext uri="{FF2B5EF4-FFF2-40B4-BE49-F238E27FC236}">
                <a16:creationId xmlns:a16="http://schemas.microsoft.com/office/drawing/2014/main" id="{56107847-4969-6E86-0F1E-6DFD25B8355E}"/>
              </a:ext>
            </a:extLst>
          </p:cNvPr>
          <p:cNvGrpSpPr/>
          <p:nvPr/>
        </p:nvGrpSpPr>
        <p:grpSpPr>
          <a:xfrm>
            <a:off x="0" y="3880479"/>
            <a:ext cx="1664579" cy="1925014"/>
            <a:chOff x="10257745" y="4379707"/>
            <a:chExt cx="1664579" cy="1925014"/>
          </a:xfrm>
        </p:grpSpPr>
        <p:sp>
          <p:nvSpPr>
            <p:cNvPr id="16" name="Connettore 15">
              <a:extLst>
                <a:ext uri="{FF2B5EF4-FFF2-40B4-BE49-F238E27FC236}">
                  <a16:creationId xmlns:a16="http://schemas.microsoft.com/office/drawing/2014/main" id="{85BDF53A-92BF-D063-0D36-E757969B2E79}"/>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7" name="Gruppo 16">
              <a:extLst>
                <a:ext uri="{FF2B5EF4-FFF2-40B4-BE49-F238E27FC236}">
                  <a16:creationId xmlns:a16="http://schemas.microsoft.com/office/drawing/2014/main" id="{CAE0DD29-140F-0DA6-180D-01AE7874C037}"/>
                </a:ext>
              </a:extLst>
            </p:cNvPr>
            <p:cNvGrpSpPr/>
            <p:nvPr/>
          </p:nvGrpSpPr>
          <p:grpSpPr>
            <a:xfrm>
              <a:off x="10257745" y="4379707"/>
              <a:ext cx="1664579" cy="1925014"/>
              <a:chOff x="10257745" y="4379707"/>
              <a:chExt cx="1664579" cy="1925014"/>
            </a:xfrm>
          </p:grpSpPr>
          <p:sp>
            <p:nvSpPr>
              <p:cNvPr id="19" name="Connettore 18">
                <a:extLst>
                  <a:ext uri="{FF2B5EF4-FFF2-40B4-BE49-F238E27FC236}">
                    <a16:creationId xmlns:a16="http://schemas.microsoft.com/office/drawing/2014/main" id="{6F991E40-604A-B922-DA99-5574DCD7CD9C}"/>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24" name="Connettore 23">
                <a:extLst>
                  <a:ext uri="{FF2B5EF4-FFF2-40B4-BE49-F238E27FC236}">
                    <a16:creationId xmlns:a16="http://schemas.microsoft.com/office/drawing/2014/main" id="{E178D48B-79CE-7D1A-7572-2B285FBBB348}"/>
                  </a:ext>
                </a:extLst>
              </p:cNvPr>
              <p:cNvSpPr/>
              <p:nvPr/>
            </p:nvSpPr>
            <p:spPr>
              <a:xfrm>
                <a:off x="11830498" y="5452729"/>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25" name="Gruppo 24">
                <a:extLst>
                  <a:ext uri="{FF2B5EF4-FFF2-40B4-BE49-F238E27FC236}">
                    <a16:creationId xmlns:a16="http://schemas.microsoft.com/office/drawing/2014/main" id="{95BD5A34-4904-7387-DB21-2CB393802473}"/>
                  </a:ext>
                </a:extLst>
              </p:cNvPr>
              <p:cNvGrpSpPr/>
              <p:nvPr/>
            </p:nvGrpSpPr>
            <p:grpSpPr>
              <a:xfrm>
                <a:off x="10257745" y="4379707"/>
                <a:ext cx="1664579" cy="1925014"/>
                <a:chOff x="10257745" y="4379707"/>
                <a:chExt cx="1664579" cy="1925014"/>
              </a:xfrm>
            </p:grpSpPr>
            <p:sp>
              <p:nvSpPr>
                <p:cNvPr id="26" name="CasellaDiTesto 25">
                  <a:extLst>
                    <a:ext uri="{FF2B5EF4-FFF2-40B4-BE49-F238E27FC236}">
                      <a16:creationId xmlns:a16="http://schemas.microsoft.com/office/drawing/2014/main" id="{70FBC236-3661-62FA-0F44-4BA7DB6DA07F}"/>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Risultati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27" name="Connettore 26">
                  <a:extLst>
                    <a:ext uri="{FF2B5EF4-FFF2-40B4-BE49-F238E27FC236}">
                      <a16:creationId xmlns:a16="http://schemas.microsoft.com/office/drawing/2014/main" id="{B40E05AE-AE00-E846-0224-1257EF8812C7}"/>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8" name="Connettore 27">
                  <a:extLst>
                    <a:ext uri="{FF2B5EF4-FFF2-40B4-BE49-F238E27FC236}">
                      <a16:creationId xmlns:a16="http://schemas.microsoft.com/office/drawing/2014/main" id="{0D5CAE43-D890-2990-C044-C0C68CFF1053}"/>
                    </a:ext>
                  </a:extLst>
                </p:cNvPr>
                <p:cNvSpPr/>
                <p:nvPr/>
              </p:nvSpPr>
              <p:spPr>
                <a:xfrm>
                  <a:off x="11830776" y="515775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9" name="Connettore 28">
                  <a:extLst>
                    <a:ext uri="{FF2B5EF4-FFF2-40B4-BE49-F238E27FC236}">
                      <a16:creationId xmlns:a16="http://schemas.microsoft.com/office/drawing/2014/main" id="{5E18AFBC-4FBF-A007-C091-6E12D96D1317}"/>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30" name="Immagine 29">
            <a:extLst>
              <a:ext uri="{FF2B5EF4-FFF2-40B4-BE49-F238E27FC236}">
                <a16:creationId xmlns:a16="http://schemas.microsoft.com/office/drawing/2014/main" id="{49E4EB61-6B10-A817-23FC-AEEFDC5DEDA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31" name="CasellaDiTesto 30">
            <a:extLst>
              <a:ext uri="{FF2B5EF4-FFF2-40B4-BE49-F238E27FC236}">
                <a16:creationId xmlns:a16="http://schemas.microsoft.com/office/drawing/2014/main" id="{EF74702C-ED04-71E3-4B14-C0002CA0C84D}"/>
              </a:ext>
            </a:extLst>
          </p:cNvPr>
          <p:cNvSpPr txBox="1"/>
          <p:nvPr/>
        </p:nvSpPr>
        <p:spPr>
          <a:xfrm>
            <a:off x="2297905" y="0"/>
            <a:ext cx="9081407" cy="2154436"/>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RISULTATI – STATISTICA INFERENZIALE</a:t>
            </a:r>
            <a:endParaRPr lang="it-IT" sz="3600" b="1" dirty="0">
              <a:solidFill>
                <a:schemeClr val="accent1">
                  <a:lumMod val="75000"/>
                </a:schemeClr>
              </a:solidFill>
              <a:latin typeface="+mj-lt"/>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it-IT" dirty="0">
              <a:latin typeface="Helvetica" panose="020B0604020202020204" pitchFamily="34" charset="0"/>
              <a:cs typeface="Helvetica" panose="020B0604020202020204" pitchFamily="34" charset="0"/>
            </a:endParaRPr>
          </a:p>
        </p:txBody>
      </p:sp>
      <p:sp>
        <p:nvSpPr>
          <p:cNvPr id="3" name="Segnaposto numero diapositiva 21">
            <a:extLst>
              <a:ext uri="{FF2B5EF4-FFF2-40B4-BE49-F238E27FC236}">
                <a16:creationId xmlns:a16="http://schemas.microsoft.com/office/drawing/2014/main" id="{A2C9D02C-B4DB-2B8D-E3E3-8EFF87F3EE4A}"/>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15/24</a:t>
            </a:r>
          </a:p>
        </p:txBody>
      </p:sp>
      <p:cxnSp>
        <p:nvCxnSpPr>
          <p:cNvPr id="4" name="Connettore diritto 3">
            <a:extLst>
              <a:ext uri="{FF2B5EF4-FFF2-40B4-BE49-F238E27FC236}">
                <a16:creationId xmlns:a16="http://schemas.microsoft.com/office/drawing/2014/main" id="{6491F44C-F5B5-CE8C-CF3E-33983CF352C7}"/>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7" name="Picture 6" descr="A graph of a bar chart&#10;&#10;Description automatically generated with medium confidence">
            <a:extLst>
              <a:ext uri="{FF2B5EF4-FFF2-40B4-BE49-F238E27FC236}">
                <a16:creationId xmlns:a16="http://schemas.microsoft.com/office/drawing/2014/main" id="{73FAD052-2AA1-A14F-279C-BFDCA5CFD73F}"/>
              </a:ext>
            </a:extLst>
          </p:cNvPr>
          <p:cNvPicPr>
            <a:picLocks noChangeAspect="1"/>
          </p:cNvPicPr>
          <p:nvPr/>
        </p:nvPicPr>
        <p:blipFill>
          <a:blip r:embed="rId3"/>
          <a:stretch>
            <a:fillRect/>
          </a:stretch>
        </p:blipFill>
        <p:spPr>
          <a:xfrm>
            <a:off x="7428951" y="2252881"/>
            <a:ext cx="4123340" cy="3092505"/>
          </a:xfrm>
          <a:prstGeom prst="rect">
            <a:avLst/>
          </a:prstGeom>
        </p:spPr>
      </p:pic>
      <p:pic>
        <p:nvPicPr>
          <p:cNvPr id="6" name="Picture 5" descr="A diagram of a cluster&#10;&#10;Description automatically generated">
            <a:extLst>
              <a:ext uri="{FF2B5EF4-FFF2-40B4-BE49-F238E27FC236}">
                <a16:creationId xmlns:a16="http://schemas.microsoft.com/office/drawing/2014/main" id="{A4641BC9-9DB2-627F-D704-61A134807A4D}"/>
              </a:ext>
            </a:extLst>
          </p:cNvPr>
          <p:cNvPicPr>
            <a:picLocks noChangeAspect="1"/>
          </p:cNvPicPr>
          <p:nvPr/>
        </p:nvPicPr>
        <p:blipFill>
          <a:blip r:embed="rId4"/>
          <a:stretch>
            <a:fillRect/>
          </a:stretch>
        </p:blipFill>
        <p:spPr>
          <a:xfrm>
            <a:off x="2092190" y="2252881"/>
            <a:ext cx="5009678" cy="3005807"/>
          </a:xfrm>
          <a:prstGeom prst="rect">
            <a:avLst/>
          </a:prstGeom>
        </p:spPr>
      </p:pic>
      <p:sp>
        <p:nvSpPr>
          <p:cNvPr id="8" name="TextBox 7">
            <a:extLst>
              <a:ext uri="{FF2B5EF4-FFF2-40B4-BE49-F238E27FC236}">
                <a16:creationId xmlns:a16="http://schemas.microsoft.com/office/drawing/2014/main" id="{04181902-3A84-DD51-CC54-A65C42BA429B}"/>
              </a:ext>
            </a:extLst>
          </p:cNvPr>
          <p:cNvSpPr txBox="1"/>
          <p:nvPr/>
        </p:nvSpPr>
        <p:spPr>
          <a:xfrm>
            <a:off x="10099810" y="2252881"/>
            <a:ext cx="711576" cy="230832"/>
          </a:xfrm>
          <a:prstGeom prst="rect">
            <a:avLst/>
          </a:prstGeom>
          <a:solidFill>
            <a:schemeClr val="bg1"/>
          </a:solidFill>
        </p:spPr>
        <p:txBody>
          <a:bodyPr wrap="square" rtlCol="0">
            <a:spAutoFit/>
          </a:bodyPr>
          <a:lstStyle/>
          <a:p>
            <a:r>
              <a:rPr lang="en-GB" sz="900" dirty="0"/>
              <a:t>(p &lt; 10</a:t>
            </a:r>
            <a:r>
              <a:rPr lang="en-GB" sz="900" baseline="30000" dirty="0"/>
              <a:t>-4</a:t>
            </a:r>
            <a:r>
              <a:rPr lang="en-GB" sz="900" dirty="0"/>
              <a:t>)</a:t>
            </a:r>
            <a:endParaRPr lang="en-IT" sz="900" dirty="0"/>
          </a:p>
        </p:txBody>
      </p:sp>
    </p:spTree>
    <p:extLst>
      <p:ext uri="{BB962C8B-B14F-4D97-AF65-F5344CB8AC3E}">
        <p14:creationId xmlns:p14="http://schemas.microsoft.com/office/powerpoint/2010/main" val="167254000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C1E9CB0-C9D6-E1CF-9015-C1615BEA31E0}"/>
            </a:ext>
          </a:extLst>
        </p:cNvPr>
        <p:cNvGrpSpPr/>
        <p:nvPr/>
      </p:nvGrpSpPr>
      <p:grpSpPr>
        <a:xfrm>
          <a:off x="0" y="0"/>
          <a:ext cx="0" cy="0"/>
          <a:chOff x="0" y="0"/>
          <a:chExt cx="0" cy="0"/>
        </a:xfrm>
      </p:grpSpPr>
      <p:sp>
        <p:nvSpPr>
          <p:cNvPr id="40" name="Rettangolo 39">
            <a:extLst>
              <a:ext uri="{FF2B5EF4-FFF2-40B4-BE49-F238E27FC236}">
                <a16:creationId xmlns:a16="http://schemas.microsoft.com/office/drawing/2014/main" id="{7BFE721E-451D-8ADD-B7C4-5F9B30E72EBA}"/>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7286552A-5449-128B-4ADE-04D8539760CE}"/>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15" name="Gruppo 14">
            <a:extLst>
              <a:ext uri="{FF2B5EF4-FFF2-40B4-BE49-F238E27FC236}">
                <a16:creationId xmlns:a16="http://schemas.microsoft.com/office/drawing/2014/main" id="{56107847-4969-6E86-0F1E-6DFD25B8355E}"/>
              </a:ext>
            </a:extLst>
          </p:cNvPr>
          <p:cNvGrpSpPr/>
          <p:nvPr/>
        </p:nvGrpSpPr>
        <p:grpSpPr>
          <a:xfrm>
            <a:off x="0" y="3880479"/>
            <a:ext cx="1664579" cy="1925014"/>
            <a:chOff x="10257745" y="4379707"/>
            <a:chExt cx="1664579" cy="1925014"/>
          </a:xfrm>
        </p:grpSpPr>
        <p:sp>
          <p:nvSpPr>
            <p:cNvPr id="16" name="Connettore 15">
              <a:extLst>
                <a:ext uri="{FF2B5EF4-FFF2-40B4-BE49-F238E27FC236}">
                  <a16:creationId xmlns:a16="http://schemas.microsoft.com/office/drawing/2014/main" id="{85BDF53A-92BF-D063-0D36-E757969B2E79}"/>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7" name="Gruppo 16">
              <a:extLst>
                <a:ext uri="{FF2B5EF4-FFF2-40B4-BE49-F238E27FC236}">
                  <a16:creationId xmlns:a16="http://schemas.microsoft.com/office/drawing/2014/main" id="{CAE0DD29-140F-0DA6-180D-01AE7874C037}"/>
                </a:ext>
              </a:extLst>
            </p:cNvPr>
            <p:cNvGrpSpPr/>
            <p:nvPr/>
          </p:nvGrpSpPr>
          <p:grpSpPr>
            <a:xfrm>
              <a:off x="10257745" y="4379707"/>
              <a:ext cx="1664579" cy="1925014"/>
              <a:chOff x="10257745" y="4379707"/>
              <a:chExt cx="1664579" cy="1925014"/>
            </a:xfrm>
          </p:grpSpPr>
          <p:sp>
            <p:nvSpPr>
              <p:cNvPr id="19" name="Connettore 18">
                <a:extLst>
                  <a:ext uri="{FF2B5EF4-FFF2-40B4-BE49-F238E27FC236}">
                    <a16:creationId xmlns:a16="http://schemas.microsoft.com/office/drawing/2014/main" id="{6F991E40-604A-B922-DA99-5574DCD7CD9C}"/>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24" name="Connettore 23">
                <a:extLst>
                  <a:ext uri="{FF2B5EF4-FFF2-40B4-BE49-F238E27FC236}">
                    <a16:creationId xmlns:a16="http://schemas.microsoft.com/office/drawing/2014/main" id="{E178D48B-79CE-7D1A-7572-2B285FBBB348}"/>
                  </a:ext>
                </a:extLst>
              </p:cNvPr>
              <p:cNvSpPr/>
              <p:nvPr/>
            </p:nvSpPr>
            <p:spPr>
              <a:xfrm>
                <a:off x="11830498" y="5452729"/>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25" name="Gruppo 24">
                <a:extLst>
                  <a:ext uri="{FF2B5EF4-FFF2-40B4-BE49-F238E27FC236}">
                    <a16:creationId xmlns:a16="http://schemas.microsoft.com/office/drawing/2014/main" id="{95BD5A34-4904-7387-DB21-2CB393802473}"/>
                  </a:ext>
                </a:extLst>
              </p:cNvPr>
              <p:cNvGrpSpPr/>
              <p:nvPr/>
            </p:nvGrpSpPr>
            <p:grpSpPr>
              <a:xfrm>
                <a:off x="10257745" y="4379707"/>
                <a:ext cx="1664579" cy="1925014"/>
                <a:chOff x="10257745" y="4379707"/>
                <a:chExt cx="1664579" cy="1925014"/>
              </a:xfrm>
            </p:grpSpPr>
            <p:sp>
              <p:nvSpPr>
                <p:cNvPr id="26" name="CasellaDiTesto 25">
                  <a:extLst>
                    <a:ext uri="{FF2B5EF4-FFF2-40B4-BE49-F238E27FC236}">
                      <a16:creationId xmlns:a16="http://schemas.microsoft.com/office/drawing/2014/main" id="{70FBC236-3661-62FA-0F44-4BA7DB6DA07F}"/>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Risultati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27" name="Connettore 26">
                  <a:extLst>
                    <a:ext uri="{FF2B5EF4-FFF2-40B4-BE49-F238E27FC236}">
                      <a16:creationId xmlns:a16="http://schemas.microsoft.com/office/drawing/2014/main" id="{B40E05AE-AE00-E846-0224-1257EF8812C7}"/>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8" name="Connettore 27">
                  <a:extLst>
                    <a:ext uri="{FF2B5EF4-FFF2-40B4-BE49-F238E27FC236}">
                      <a16:creationId xmlns:a16="http://schemas.microsoft.com/office/drawing/2014/main" id="{0D5CAE43-D890-2990-C044-C0C68CFF1053}"/>
                    </a:ext>
                  </a:extLst>
                </p:cNvPr>
                <p:cNvSpPr/>
                <p:nvPr/>
              </p:nvSpPr>
              <p:spPr>
                <a:xfrm>
                  <a:off x="11830776" y="515775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9" name="Connettore 28">
                  <a:extLst>
                    <a:ext uri="{FF2B5EF4-FFF2-40B4-BE49-F238E27FC236}">
                      <a16:creationId xmlns:a16="http://schemas.microsoft.com/office/drawing/2014/main" id="{5E18AFBC-4FBF-A007-C091-6E12D96D1317}"/>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30" name="Immagine 29">
            <a:extLst>
              <a:ext uri="{FF2B5EF4-FFF2-40B4-BE49-F238E27FC236}">
                <a16:creationId xmlns:a16="http://schemas.microsoft.com/office/drawing/2014/main" id="{49E4EB61-6B10-A817-23FC-AEEFDC5DEDA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31" name="CasellaDiTesto 30">
            <a:extLst>
              <a:ext uri="{FF2B5EF4-FFF2-40B4-BE49-F238E27FC236}">
                <a16:creationId xmlns:a16="http://schemas.microsoft.com/office/drawing/2014/main" id="{EF74702C-ED04-71E3-4B14-C0002CA0C84D}"/>
              </a:ext>
            </a:extLst>
          </p:cNvPr>
          <p:cNvSpPr txBox="1"/>
          <p:nvPr/>
        </p:nvSpPr>
        <p:spPr>
          <a:xfrm>
            <a:off x="2240320" y="0"/>
            <a:ext cx="9081407" cy="2154436"/>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RISULTATI – STATISTICA INFERENZIALE</a:t>
            </a:r>
            <a:endParaRPr lang="it-IT" sz="3600" b="1" dirty="0">
              <a:solidFill>
                <a:schemeClr val="accent1">
                  <a:lumMod val="75000"/>
                </a:schemeClr>
              </a:solidFill>
              <a:latin typeface="+mj-lt"/>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it-IT" dirty="0">
              <a:latin typeface="Helvetica" panose="020B0604020202020204" pitchFamily="34" charset="0"/>
              <a:cs typeface="Helvetica" panose="020B0604020202020204" pitchFamily="34" charset="0"/>
            </a:endParaRPr>
          </a:p>
        </p:txBody>
      </p:sp>
      <p:sp>
        <p:nvSpPr>
          <p:cNvPr id="3" name="Segnaposto numero diapositiva 21">
            <a:extLst>
              <a:ext uri="{FF2B5EF4-FFF2-40B4-BE49-F238E27FC236}">
                <a16:creationId xmlns:a16="http://schemas.microsoft.com/office/drawing/2014/main" id="{A2C9D02C-B4DB-2B8D-E3E3-8EFF87F3EE4A}"/>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16/24</a:t>
            </a:r>
          </a:p>
        </p:txBody>
      </p:sp>
      <p:cxnSp>
        <p:nvCxnSpPr>
          <p:cNvPr id="4" name="Connettore diritto 3">
            <a:extLst>
              <a:ext uri="{FF2B5EF4-FFF2-40B4-BE49-F238E27FC236}">
                <a16:creationId xmlns:a16="http://schemas.microsoft.com/office/drawing/2014/main" id="{6491F44C-F5B5-CE8C-CF3E-33983CF352C7}"/>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10" name="Picture 9" descr="A diagram of a cluster&#10;&#10;Description automatically generated">
            <a:extLst>
              <a:ext uri="{FF2B5EF4-FFF2-40B4-BE49-F238E27FC236}">
                <a16:creationId xmlns:a16="http://schemas.microsoft.com/office/drawing/2014/main" id="{31C050F6-84DC-7DBE-6052-DD75A8BC07B4}"/>
              </a:ext>
            </a:extLst>
          </p:cNvPr>
          <p:cNvPicPr>
            <a:picLocks noChangeAspect="1"/>
          </p:cNvPicPr>
          <p:nvPr/>
        </p:nvPicPr>
        <p:blipFill>
          <a:blip r:embed="rId4"/>
          <a:stretch>
            <a:fillRect/>
          </a:stretch>
        </p:blipFill>
        <p:spPr>
          <a:xfrm>
            <a:off x="2180432" y="2502139"/>
            <a:ext cx="4600592" cy="2760355"/>
          </a:xfrm>
          <a:prstGeom prst="rect">
            <a:avLst/>
          </a:prstGeom>
        </p:spPr>
      </p:pic>
      <p:pic>
        <p:nvPicPr>
          <p:cNvPr id="14" name="Picture 13" descr="A graph of a cluster&#10;&#10;Description automatically generated with medium confidence">
            <a:extLst>
              <a:ext uri="{FF2B5EF4-FFF2-40B4-BE49-F238E27FC236}">
                <a16:creationId xmlns:a16="http://schemas.microsoft.com/office/drawing/2014/main" id="{98EAE678-43E7-B835-00ED-6357913A6CC8}"/>
              </a:ext>
            </a:extLst>
          </p:cNvPr>
          <p:cNvPicPr>
            <a:picLocks noChangeAspect="1"/>
          </p:cNvPicPr>
          <p:nvPr/>
        </p:nvPicPr>
        <p:blipFill>
          <a:blip r:embed="rId5"/>
          <a:stretch>
            <a:fillRect/>
          </a:stretch>
        </p:blipFill>
        <p:spPr>
          <a:xfrm>
            <a:off x="6983727" y="2502139"/>
            <a:ext cx="4600591" cy="2760355"/>
          </a:xfrm>
          <a:prstGeom prst="rect">
            <a:avLst/>
          </a:prstGeom>
        </p:spPr>
      </p:pic>
    </p:spTree>
    <p:extLst>
      <p:ext uri="{BB962C8B-B14F-4D97-AF65-F5344CB8AC3E}">
        <p14:creationId xmlns:p14="http://schemas.microsoft.com/office/powerpoint/2010/main" val="11209591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E9CB0-C9D6-E1CF-9015-C1615BEA31E0}"/>
            </a:ext>
          </a:extLst>
        </p:cNvPr>
        <p:cNvGrpSpPr/>
        <p:nvPr/>
      </p:nvGrpSpPr>
      <p:grpSpPr>
        <a:xfrm>
          <a:off x="0" y="0"/>
          <a:ext cx="0" cy="0"/>
          <a:chOff x="0" y="0"/>
          <a:chExt cx="0" cy="0"/>
        </a:xfrm>
      </p:grpSpPr>
      <p:sp>
        <p:nvSpPr>
          <p:cNvPr id="40" name="Rettangolo 39">
            <a:extLst>
              <a:ext uri="{FF2B5EF4-FFF2-40B4-BE49-F238E27FC236}">
                <a16:creationId xmlns:a16="http://schemas.microsoft.com/office/drawing/2014/main" id="{7BFE721E-451D-8ADD-B7C4-5F9B30E72EBA}"/>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7286552A-5449-128B-4ADE-04D8539760CE}"/>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15" name="Gruppo 14">
            <a:extLst>
              <a:ext uri="{FF2B5EF4-FFF2-40B4-BE49-F238E27FC236}">
                <a16:creationId xmlns:a16="http://schemas.microsoft.com/office/drawing/2014/main" id="{56107847-4969-6E86-0F1E-6DFD25B8355E}"/>
              </a:ext>
            </a:extLst>
          </p:cNvPr>
          <p:cNvGrpSpPr/>
          <p:nvPr/>
        </p:nvGrpSpPr>
        <p:grpSpPr>
          <a:xfrm>
            <a:off x="0" y="3880479"/>
            <a:ext cx="1664579" cy="1925014"/>
            <a:chOff x="10257745" y="4379707"/>
            <a:chExt cx="1664579" cy="1925014"/>
          </a:xfrm>
        </p:grpSpPr>
        <p:sp>
          <p:nvSpPr>
            <p:cNvPr id="16" name="Connettore 15">
              <a:extLst>
                <a:ext uri="{FF2B5EF4-FFF2-40B4-BE49-F238E27FC236}">
                  <a16:creationId xmlns:a16="http://schemas.microsoft.com/office/drawing/2014/main" id="{85BDF53A-92BF-D063-0D36-E757969B2E79}"/>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7" name="Gruppo 16">
              <a:extLst>
                <a:ext uri="{FF2B5EF4-FFF2-40B4-BE49-F238E27FC236}">
                  <a16:creationId xmlns:a16="http://schemas.microsoft.com/office/drawing/2014/main" id="{CAE0DD29-140F-0DA6-180D-01AE7874C037}"/>
                </a:ext>
              </a:extLst>
            </p:cNvPr>
            <p:cNvGrpSpPr/>
            <p:nvPr/>
          </p:nvGrpSpPr>
          <p:grpSpPr>
            <a:xfrm>
              <a:off x="10257745" y="4379707"/>
              <a:ext cx="1664579" cy="1925014"/>
              <a:chOff x="10257745" y="4379707"/>
              <a:chExt cx="1664579" cy="1925014"/>
            </a:xfrm>
          </p:grpSpPr>
          <p:sp>
            <p:nvSpPr>
              <p:cNvPr id="19" name="Connettore 18">
                <a:extLst>
                  <a:ext uri="{FF2B5EF4-FFF2-40B4-BE49-F238E27FC236}">
                    <a16:creationId xmlns:a16="http://schemas.microsoft.com/office/drawing/2014/main" id="{6F991E40-604A-B922-DA99-5574DCD7CD9C}"/>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24" name="Connettore 23">
                <a:extLst>
                  <a:ext uri="{FF2B5EF4-FFF2-40B4-BE49-F238E27FC236}">
                    <a16:creationId xmlns:a16="http://schemas.microsoft.com/office/drawing/2014/main" id="{E178D48B-79CE-7D1A-7572-2B285FBBB348}"/>
                  </a:ext>
                </a:extLst>
              </p:cNvPr>
              <p:cNvSpPr/>
              <p:nvPr/>
            </p:nvSpPr>
            <p:spPr>
              <a:xfrm>
                <a:off x="11830498" y="5452729"/>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25" name="Gruppo 24">
                <a:extLst>
                  <a:ext uri="{FF2B5EF4-FFF2-40B4-BE49-F238E27FC236}">
                    <a16:creationId xmlns:a16="http://schemas.microsoft.com/office/drawing/2014/main" id="{95BD5A34-4904-7387-DB21-2CB393802473}"/>
                  </a:ext>
                </a:extLst>
              </p:cNvPr>
              <p:cNvGrpSpPr/>
              <p:nvPr/>
            </p:nvGrpSpPr>
            <p:grpSpPr>
              <a:xfrm>
                <a:off x="10257745" y="4379707"/>
                <a:ext cx="1664579" cy="1925014"/>
                <a:chOff x="10257745" y="4379707"/>
                <a:chExt cx="1664579" cy="1925014"/>
              </a:xfrm>
            </p:grpSpPr>
            <p:sp>
              <p:nvSpPr>
                <p:cNvPr id="26" name="CasellaDiTesto 25">
                  <a:extLst>
                    <a:ext uri="{FF2B5EF4-FFF2-40B4-BE49-F238E27FC236}">
                      <a16:creationId xmlns:a16="http://schemas.microsoft.com/office/drawing/2014/main" id="{70FBC236-3661-62FA-0F44-4BA7DB6DA07F}"/>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Risultati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27" name="Connettore 26">
                  <a:extLst>
                    <a:ext uri="{FF2B5EF4-FFF2-40B4-BE49-F238E27FC236}">
                      <a16:creationId xmlns:a16="http://schemas.microsoft.com/office/drawing/2014/main" id="{B40E05AE-AE00-E846-0224-1257EF8812C7}"/>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8" name="Connettore 27">
                  <a:extLst>
                    <a:ext uri="{FF2B5EF4-FFF2-40B4-BE49-F238E27FC236}">
                      <a16:creationId xmlns:a16="http://schemas.microsoft.com/office/drawing/2014/main" id="{0D5CAE43-D890-2990-C044-C0C68CFF1053}"/>
                    </a:ext>
                  </a:extLst>
                </p:cNvPr>
                <p:cNvSpPr/>
                <p:nvPr/>
              </p:nvSpPr>
              <p:spPr>
                <a:xfrm>
                  <a:off x="11830776" y="515775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9" name="Connettore 28">
                  <a:extLst>
                    <a:ext uri="{FF2B5EF4-FFF2-40B4-BE49-F238E27FC236}">
                      <a16:creationId xmlns:a16="http://schemas.microsoft.com/office/drawing/2014/main" id="{5E18AFBC-4FBF-A007-C091-6E12D96D1317}"/>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30" name="Immagine 29">
            <a:extLst>
              <a:ext uri="{FF2B5EF4-FFF2-40B4-BE49-F238E27FC236}">
                <a16:creationId xmlns:a16="http://schemas.microsoft.com/office/drawing/2014/main" id="{49E4EB61-6B10-A817-23FC-AEEFDC5DEDA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31" name="CasellaDiTesto 30">
            <a:extLst>
              <a:ext uri="{FF2B5EF4-FFF2-40B4-BE49-F238E27FC236}">
                <a16:creationId xmlns:a16="http://schemas.microsoft.com/office/drawing/2014/main" id="{EF74702C-ED04-71E3-4B14-C0002CA0C84D}"/>
              </a:ext>
            </a:extLst>
          </p:cNvPr>
          <p:cNvSpPr txBox="1"/>
          <p:nvPr/>
        </p:nvSpPr>
        <p:spPr>
          <a:xfrm>
            <a:off x="2240320" y="0"/>
            <a:ext cx="9081407" cy="2154436"/>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RISULTATI – STATISTICA INFERENZIALE</a:t>
            </a:r>
            <a:endParaRPr lang="it-IT" sz="3600" b="1" dirty="0">
              <a:solidFill>
                <a:schemeClr val="accent1">
                  <a:lumMod val="75000"/>
                </a:schemeClr>
              </a:solidFill>
              <a:latin typeface="+mj-lt"/>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it-IT" dirty="0">
              <a:latin typeface="Helvetica" panose="020B0604020202020204" pitchFamily="34" charset="0"/>
              <a:cs typeface="Helvetica" panose="020B0604020202020204" pitchFamily="34" charset="0"/>
            </a:endParaRPr>
          </a:p>
        </p:txBody>
      </p:sp>
      <p:sp>
        <p:nvSpPr>
          <p:cNvPr id="3" name="Segnaposto numero diapositiva 21">
            <a:extLst>
              <a:ext uri="{FF2B5EF4-FFF2-40B4-BE49-F238E27FC236}">
                <a16:creationId xmlns:a16="http://schemas.microsoft.com/office/drawing/2014/main" id="{A2C9D02C-B4DB-2B8D-E3E3-8EFF87F3EE4A}"/>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17/24</a:t>
            </a:r>
          </a:p>
        </p:txBody>
      </p:sp>
      <p:cxnSp>
        <p:nvCxnSpPr>
          <p:cNvPr id="4" name="Connettore diritto 3">
            <a:extLst>
              <a:ext uri="{FF2B5EF4-FFF2-40B4-BE49-F238E27FC236}">
                <a16:creationId xmlns:a16="http://schemas.microsoft.com/office/drawing/2014/main" id="{6491F44C-F5B5-CE8C-CF3E-33983CF352C7}"/>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7" name="Picture 6" descr="A diagram of a cluster&#10;&#10;Description automatically generated">
            <a:extLst>
              <a:ext uri="{FF2B5EF4-FFF2-40B4-BE49-F238E27FC236}">
                <a16:creationId xmlns:a16="http://schemas.microsoft.com/office/drawing/2014/main" id="{E783A836-D655-20CC-8788-1714F72C5CEF}"/>
              </a:ext>
            </a:extLst>
          </p:cNvPr>
          <p:cNvPicPr>
            <a:picLocks noChangeAspect="1"/>
          </p:cNvPicPr>
          <p:nvPr/>
        </p:nvPicPr>
        <p:blipFill>
          <a:blip r:embed="rId4"/>
          <a:stretch>
            <a:fillRect/>
          </a:stretch>
        </p:blipFill>
        <p:spPr>
          <a:xfrm>
            <a:off x="7109796" y="2218553"/>
            <a:ext cx="4888325" cy="2932995"/>
          </a:xfrm>
          <a:prstGeom prst="rect">
            <a:avLst/>
          </a:prstGeom>
        </p:spPr>
      </p:pic>
      <p:pic>
        <p:nvPicPr>
          <p:cNvPr id="9" name="Picture 8" descr="A diagram of a cluster&#10;&#10;Description automatically generated">
            <a:extLst>
              <a:ext uri="{FF2B5EF4-FFF2-40B4-BE49-F238E27FC236}">
                <a16:creationId xmlns:a16="http://schemas.microsoft.com/office/drawing/2014/main" id="{18FBABC9-1CDF-C34C-B83B-35F0A40F885E}"/>
              </a:ext>
            </a:extLst>
          </p:cNvPr>
          <p:cNvPicPr>
            <a:picLocks noChangeAspect="1"/>
          </p:cNvPicPr>
          <p:nvPr/>
        </p:nvPicPr>
        <p:blipFill>
          <a:blip r:embed="rId5"/>
          <a:stretch>
            <a:fillRect/>
          </a:stretch>
        </p:blipFill>
        <p:spPr>
          <a:xfrm>
            <a:off x="1903060" y="2218569"/>
            <a:ext cx="4888298" cy="2932979"/>
          </a:xfrm>
          <a:prstGeom prst="rect">
            <a:avLst/>
          </a:prstGeom>
        </p:spPr>
      </p:pic>
    </p:spTree>
    <p:extLst>
      <p:ext uri="{BB962C8B-B14F-4D97-AF65-F5344CB8AC3E}">
        <p14:creationId xmlns:p14="http://schemas.microsoft.com/office/powerpoint/2010/main" val="253720177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E9CB0-C9D6-E1CF-9015-C1615BEA31E0}"/>
            </a:ext>
          </a:extLst>
        </p:cNvPr>
        <p:cNvGrpSpPr/>
        <p:nvPr/>
      </p:nvGrpSpPr>
      <p:grpSpPr>
        <a:xfrm>
          <a:off x="0" y="0"/>
          <a:ext cx="0" cy="0"/>
          <a:chOff x="0" y="0"/>
          <a:chExt cx="0" cy="0"/>
        </a:xfrm>
      </p:grpSpPr>
      <p:sp>
        <p:nvSpPr>
          <p:cNvPr id="40" name="Rettangolo 39">
            <a:extLst>
              <a:ext uri="{FF2B5EF4-FFF2-40B4-BE49-F238E27FC236}">
                <a16:creationId xmlns:a16="http://schemas.microsoft.com/office/drawing/2014/main" id="{7BFE721E-451D-8ADD-B7C4-5F9B30E72EBA}"/>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7286552A-5449-128B-4ADE-04D8539760CE}"/>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15" name="Gruppo 14">
            <a:extLst>
              <a:ext uri="{FF2B5EF4-FFF2-40B4-BE49-F238E27FC236}">
                <a16:creationId xmlns:a16="http://schemas.microsoft.com/office/drawing/2014/main" id="{56107847-4969-6E86-0F1E-6DFD25B8355E}"/>
              </a:ext>
            </a:extLst>
          </p:cNvPr>
          <p:cNvGrpSpPr/>
          <p:nvPr/>
        </p:nvGrpSpPr>
        <p:grpSpPr>
          <a:xfrm>
            <a:off x="0" y="3880479"/>
            <a:ext cx="1664579" cy="1925014"/>
            <a:chOff x="10257745" y="4379707"/>
            <a:chExt cx="1664579" cy="1925014"/>
          </a:xfrm>
        </p:grpSpPr>
        <p:sp>
          <p:nvSpPr>
            <p:cNvPr id="16" name="Connettore 15">
              <a:extLst>
                <a:ext uri="{FF2B5EF4-FFF2-40B4-BE49-F238E27FC236}">
                  <a16:creationId xmlns:a16="http://schemas.microsoft.com/office/drawing/2014/main" id="{85BDF53A-92BF-D063-0D36-E757969B2E79}"/>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7" name="Gruppo 16">
              <a:extLst>
                <a:ext uri="{FF2B5EF4-FFF2-40B4-BE49-F238E27FC236}">
                  <a16:creationId xmlns:a16="http://schemas.microsoft.com/office/drawing/2014/main" id="{CAE0DD29-140F-0DA6-180D-01AE7874C037}"/>
                </a:ext>
              </a:extLst>
            </p:cNvPr>
            <p:cNvGrpSpPr/>
            <p:nvPr/>
          </p:nvGrpSpPr>
          <p:grpSpPr>
            <a:xfrm>
              <a:off x="10257745" y="4379707"/>
              <a:ext cx="1664579" cy="1925014"/>
              <a:chOff x="10257745" y="4379707"/>
              <a:chExt cx="1664579" cy="1925014"/>
            </a:xfrm>
          </p:grpSpPr>
          <p:sp>
            <p:nvSpPr>
              <p:cNvPr id="19" name="Connettore 18">
                <a:extLst>
                  <a:ext uri="{FF2B5EF4-FFF2-40B4-BE49-F238E27FC236}">
                    <a16:creationId xmlns:a16="http://schemas.microsoft.com/office/drawing/2014/main" id="{6F991E40-604A-B922-DA99-5574DCD7CD9C}"/>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24" name="Connettore 23">
                <a:extLst>
                  <a:ext uri="{FF2B5EF4-FFF2-40B4-BE49-F238E27FC236}">
                    <a16:creationId xmlns:a16="http://schemas.microsoft.com/office/drawing/2014/main" id="{E178D48B-79CE-7D1A-7572-2B285FBBB348}"/>
                  </a:ext>
                </a:extLst>
              </p:cNvPr>
              <p:cNvSpPr/>
              <p:nvPr/>
            </p:nvSpPr>
            <p:spPr>
              <a:xfrm>
                <a:off x="11830498" y="5452729"/>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25" name="Gruppo 24">
                <a:extLst>
                  <a:ext uri="{FF2B5EF4-FFF2-40B4-BE49-F238E27FC236}">
                    <a16:creationId xmlns:a16="http://schemas.microsoft.com/office/drawing/2014/main" id="{95BD5A34-4904-7387-DB21-2CB393802473}"/>
                  </a:ext>
                </a:extLst>
              </p:cNvPr>
              <p:cNvGrpSpPr/>
              <p:nvPr/>
            </p:nvGrpSpPr>
            <p:grpSpPr>
              <a:xfrm>
                <a:off x="10257745" y="4379707"/>
                <a:ext cx="1664579" cy="1925014"/>
                <a:chOff x="10257745" y="4379707"/>
                <a:chExt cx="1664579" cy="1925014"/>
              </a:xfrm>
            </p:grpSpPr>
            <p:sp>
              <p:nvSpPr>
                <p:cNvPr id="26" name="CasellaDiTesto 25">
                  <a:extLst>
                    <a:ext uri="{FF2B5EF4-FFF2-40B4-BE49-F238E27FC236}">
                      <a16:creationId xmlns:a16="http://schemas.microsoft.com/office/drawing/2014/main" id="{70FBC236-3661-62FA-0F44-4BA7DB6DA07F}"/>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Risultati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27" name="Connettore 26">
                  <a:extLst>
                    <a:ext uri="{FF2B5EF4-FFF2-40B4-BE49-F238E27FC236}">
                      <a16:creationId xmlns:a16="http://schemas.microsoft.com/office/drawing/2014/main" id="{B40E05AE-AE00-E846-0224-1257EF8812C7}"/>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8" name="Connettore 27">
                  <a:extLst>
                    <a:ext uri="{FF2B5EF4-FFF2-40B4-BE49-F238E27FC236}">
                      <a16:creationId xmlns:a16="http://schemas.microsoft.com/office/drawing/2014/main" id="{0D5CAE43-D890-2990-C044-C0C68CFF1053}"/>
                    </a:ext>
                  </a:extLst>
                </p:cNvPr>
                <p:cNvSpPr/>
                <p:nvPr/>
              </p:nvSpPr>
              <p:spPr>
                <a:xfrm>
                  <a:off x="11830776" y="515775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9" name="Connettore 28">
                  <a:extLst>
                    <a:ext uri="{FF2B5EF4-FFF2-40B4-BE49-F238E27FC236}">
                      <a16:creationId xmlns:a16="http://schemas.microsoft.com/office/drawing/2014/main" id="{5E18AFBC-4FBF-A007-C091-6E12D96D1317}"/>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30" name="Immagine 29">
            <a:extLst>
              <a:ext uri="{FF2B5EF4-FFF2-40B4-BE49-F238E27FC236}">
                <a16:creationId xmlns:a16="http://schemas.microsoft.com/office/drawing/2014/main" id="{49E4EB61-6B10-A817-23FC-AEEFDC5DEDAE}"/>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31" name="CasellaDiTesto 30">
            <a:extLst>
              <a:ext uri="{FF2B5EF4-FFF2-40B4-BE49-F238E27FC236}">
                <a16:creationId xmlns:a16="http://schemas.microsoft.com/office/drawing/2014/main" id="{EF74702C-ED04-71E3-4B14-C0002CA0C84D}"/>
              </a:ext>
            </a:extLst>
          </p:cNvPr>
          <p:cNvSpPr txBox="1"/>
          <p:nvPr/>
        </p:nvSpPr>
        <p:spPr>
          <a:xfrm>
            <a:off x="2240320" y="0"/>
            <a:ext cx="9081407" cy="2154436"/>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RISULTATI – MODELLO STATISTICO BAYESIANO</a:t>
            </a:r>
            <a:endParaRPr lang="it-IT" sz="3600" b="1" dirty="0">
              <a:solidFill>
                <a:schemeClr val="accent1">
                  <a:lumMod val="75000"/>
                </a:schemeClr>
              </a:solidFill>
              <a:latin typeface="+mj-lt"/>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it-IT" dirty="0">
              <a:latin typeface="Helvetica" panose="020B0604020202020204" pitchFamily="34" charset="0"/>
              <a:cs typeface="Helvetica" panose="020B0604020202020204" pitchFamily="34" charset="0"/>
            </a:endParaRPr>
          </a:p>
        </p:txBody>
      </p:sp>
      <p:sp>
        <p:nvSpPr>
          <p:cNvPr id="3" name="Segnaposto numero diapositiva 21">
            <a:extLst>
              <a:ext uri="{FF2B5EF4-FFF2-40B4-BE49-F238E27FC236}">
                <a16:creationId xmlns:a16="http://schemas.microsoft.com/office/drawing/2014/main" id="{A2C9D02C-B4DB-2B8D-E3E3-8EFF87F3EE4A}"/>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18/24</a:t>
            </a:r>
          </a:p>
        </p:txBody>
      </p:sp>
      <p:cxnSp>
        <p:nvCxnSpPr>
          <p:cNvPr id="4" name="Connettore diritto 3">
            <a:extLst>
              <a:ext uri="{FF2B5EF4-FFF2-40B4-BE49-F238E27FC236}">
                <a16:creationId xmlns:a16="http://schemas.microsoft.com/office/drawing/2014/main" id="{6491F44C-F5B5-CE8C-CF3E-33983CF352C7}"/>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2" name="Content Placeholder 4" descr="A diagram of a graph&#10;&#10;Description automatically generated with medium confidence">
            <a:extLst>
              <a:ext uri="{FF2B5EF4-FFF2-40B4-BE49-F238E27FC236}">
                <a16:creationId xmlns:a16="http://schemas.microsoft.com/office/drawing/2014/main" id="{4E24B9E2-853C-3D3B-47B3-B0C703943B31}"/>
              </a:ext>
            </a:extLst>
          </p:cNvPr>
          <p:cNvPicPr>
            <a:picLocks noGrp="1" noChangeAspect="1"/>
          </p:cNvPicPr>
          <p:nvPr>
            <p:ph idx="1"/>
          </p:nvPr>
        </p:nvPicPr>
        <p:blipFill>
          <a:blip r:embed="rId3"/>
          <a:stretch>
            <a:fillRect/>
          </a:stretch>
        </p:blipFill>
        <p:spPr>
          <a:xfrm>
            <a:off x="3695479" y="1417065"/>
            <a:ext cx="4779927" cy="4750602"/>
          </a:xfrm>
        </p:spPr>
      </p:pic>
    </p:spTree>
    <p:extLst>
      <p:ext uri="{BB962C8B-B14F-4D97-AF65-F5344CB8AC3E}">
        <p14:creationId xmlns:p14="http://schemas.microsoft.com/office/powerpoint/2010/main" val="228691403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B9150-E689-673E-2FD9-2E78C4667B63}"/>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0615B06B-1B4C-C6EF-86E3-D0CFD8D2FF25}"/>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nvGrpSpPr>
          <p:cNvPr id="19" name="Gruppo 18">
            <a:extLst>
              <a:ext uri="{FF2B5EF4-FFF2-40B4-BE49-F238E27FC236}">
                <a16:creationId xmlns:a16="http://schemas.microsoft.com/office/drawing/2014/main" id="{3823646B-100E-40EC-3602-5A289DCBB010}"/>
              </a:ext>
            </a:extLst>
          </p:cNvPr>
          <p:cNvGrpSpPr/>
          <p:nvPr/>
        </p:nvGrpSpPr>
        <p:grpSpPr>
          <a:xfrm>
            <a:off x="0" y="3880479"/>
            <a:ext cx="1664579" cy="1931041"/>
            <a:chOff x="10257745" y="4379707"/>
            <a:chExt cx="1664579" cy="1931041"/>
          </a:xfrm>
        </p:grpSpPr>
        <p:sp>
          <p:nvSpPr>
            <p:cNvPr id="29" name="Connettore 28">
              <a:extLst>
                <a:ext uri="{FF2B5EF4-FFF2-40B4-BE49-F238E27FC236}">
                  <a16:creationId xmlns:a16="http://schemas.microsoft.com/office/drawing/2014/main" id="{2142CA00-7C04-D978-F72D-A24FDA07077B}"/>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7" name="Gruppo 16">
              <a:extLst>
                <a:ext uri="{FF2B5EF4-FFF2-40B4-BE49-F238E27FC236}">
                  <a16:creationId xmlns:a16="http://schemas.microsoft.com/office/drawing/2014/main" id="{49D451C1-413D-5568-243E-BF07AB8C7EEA}"/>
                </a:ext>
              </a:extLst>
            </p:cNvPr>
            <p:cNvGrpSpPr/>
            <p:nvPr/>
          </p:nvGrpSpPr>
          <p:grpSpPr>
            <a:xfrm>
              <a:off x="10257745" y="4379707"/>
              <a:ext cx="1664579" cy="1931041"/>
              <a:chOff x="10257745" y="4379707"/>
              <a:chExt cx="1664579" cy="1931041"/>
            </a:xfrm>
          </p:grpSpPr>
          <p:sp>
            <p:nvSpPr>
              <p:cNvPr id="25" name="Connettore 24">
                <a:extLst>
                  <a:ext uri="{FF2B5EF4-FFF2-40B4-BE49-F238E27FC236}">
                    <a16:creationId xmlns:a16="http://schemas.microsoft.com/office/drawing/2014/main" id="{C8F76E7C-AE3A-7821-224F-1730B4744FE7}"/>
                  </a:ext>
                </a:extLst>
              </p:cNvPr>
              <p:cNvSpPr/>
              <p:nvPr/>
            </p:nvSpPr>
            <p:spPr>
              <a:xfrm>
                <a:off x="11831591" y="4572694"/>
                <a:ext cx="90733" cy="95027"/>
              </a:xfrm>
              <a:prstGeom prst="flowChartConnector">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28" name="Connettore 27">
                <a:extLst>
                  <a:ext uri="{FF2B5EF4-FFF2-40B4-BE49-F238E27FC236}">
                    <a16:creationId xmlns:a16="http://schemas.microsoft.com/office/drawing/2014/main" id="{49F1196E-F0FC-18FD-8AE7-CC3226F46452}"/>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6" name="Gruppo 15">
                <a:extLst>
                  <a:ext uri="{FF2B5EF4-FFF2-40B4-BE49-F238E27FC236}">
                    <a16:creationId xmlns:a16="http://schemas.microsoft.com/office/drawing/2014/main" id="{F979F5E5-CE2E-19A4-2120-C279C8F2AA71}"/>
                  </a:ext>
                </a:extLst>
              </p:cNvPr>
              <p:cNvGrpSpPr/>
              <p:nvPr/>
            </p:nvGrpSpPr>
            <p:grpSpPr>
              <a:xfrm>
                <a:off x="10257745" y="4379707"/>
                <a:ext cx="1664579" cy="1931041"/>
                <a:chOff x="10257745" y="4379707"/>
                <a:chExt cx="1664579" cy="1931041"/>
              </a:xfrm>
            </p:grpSpPr>
            <p:sp>
              <p:nvSpPr>
                <p:cNvPr id="24" name="CasellaDiTesto 23">
                  <a:extLst>
                    <a:ext uri="{FF2B5EF4-FFF2-40B4-BE49-F238E27FC236}">
                      <a16:creationId xmlns:a16="http://schemas.microsoft.com/office/drawing/2014/main" id="{74CF8C9D-8843-ACFB-4331-2087D4F738E3}"/>
                    </a:ext>
                  </a:extLst>
                </p:cNvPr>
                <p:cNvSpPr txBox="1"/>
                <p:nvPr/>
              </p:nvSpPr>
              <p:spPr>
                <a:xfrm>
                  <a:off x="10257745" y="4379707"/>
                  <a:ext cx="1572752" cy="1931041"/>
                </a:xfrm>
                <a:prstGeom prst="rect">
                  <a:avLst/>
                </a:prstGeom>
                <a:noFill/>
              </p:spPr>
              <p:txBody>
                <a:bodyPr wrap="square" rtlCol="0">
                  <a:spAutoFit/>
                </a:bodyPr>
                <a:lstStyle/>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26" name="Connettore 25">
                  <a:extLst>
                    <a:ext uri="{FF2B5EF4-FFF2-40B4-BE49-F238E27FC236}">
                      <a16:creationId xmlns:a16="http://schemas.microsoft.com/office/drawing/2014/main" id="{172A45F8-B630-ADB1-263B-695F37B2D4DE}"/>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7" name="Connettore 26">
                  <a:extLst>
                    <a:ext uri="{FF2B5EF4-FFF2-40B4-BE49-F238E27FC236}">
                      <a16:creationId xmlns:a16="http://schemas.microsoft.com/office/drawing/2014/main" id="{7AF4714F-9864-143F-55FE-EC59CF62DE50}"/>
                    </a:ext>
                  </a:extLst>
                </p:cNvPr>
                <p:cNvSpPr/>
                <p:nvPr/>
              </p:nvSpPr>
              <p:spPr>
                <a:xfrm>
                  <a:off x="11830776" y="515775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30" name="Connettore 29">
                  <a:extLst>
                    <a:ext uri="{FF2B5EF4-FFF2-40B4-BE49-F238E27FC236}">
                      <a16:creationId xmlns:a16="http://schemas.microsoft.com/office/drawing/2014/main" id="{7F0D4157-5E1E-F1B5-4D9F-99EE0CF9F9B2}"/>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sp>
        <p:nvSpPr>
          <p:cNvPr id="6" name="CasellaDiTesto 5">
            <a:extLst>
              <a:ext uri="{FF2B5EF4-FFF2-40B4-BE49-F238E27FC236}">
                <a16:creationId xmlns:a16="http://schemas.microsoft.com/office/drawing/2014/main" id="{9D170AF9-108D-ACBB-F856-20FED5408B9F}"/>
              </a:ext>
            </a:extLst>
          </p:cNvPr>
          <p:cNvSpPr txBox="1"/>
          <p:nvPr/>
        </p:nvSpPr>
        <p:spPr>
          <a:xfrm>
            <a:off x="2268793" y="91388"/>
            <a:ext cx="9590050" cy="1323439"/>
          </a:xfrm>
          <a:prstGeom prst="rect">
            <a:avLst/>
          </a:prstGeom>
          <a:noFill/>
        </p:spPr>
        <p:txBody>
          <a:bodyPr wrap="square" rtlCol="0">
            <a:spAutoFit/>
          </a:bodyPr>
          <a:lstStyle/>
          <a:p>
            <a:r>
              <a:rPr lang="en-GB" sz="4000" b="1" dirty="0"/>
              <a:t>FC, Sistema </a:t>
            </a:r>
            <a:r>
              <a:rPr lang="en-GB" sz="4000" b="1" dirty="0" err="1"/>
              <a:t>Nervoso</a:t>
            </a:r>
            <a:r>
              <a:rPr lang="en-GB" sz="4000" b="1" dirty="0"/>
              <a:t> </a:t>
            </a:r>
            <a:r>
              <a:rPr lang="en-GB" sz="4000" b="1" dirty="0" err="1"/>
              <a:t>Autonomo</a:t>
            </a:r>
            <a:r>
              <a:rPr lang="en-GB" sz="4000" b="1" dirty="0"/>
              <a:t> e </a:t>
            </a:r>
            <a:r>
              <a:rPr lang="en-GB" sz="4000" b="1" dirty="0" err="1"/>
              <a:t>Ritmi</a:t>
            </a:r>
            <a:r>
              <a:rPr lang="en-GB" sz="4000" b="1" dirty="0"/>
              <a:t> </a:t>
            </a:r>
            <a:r>
              <a:rPr lang="en-GB" sz="4000" b="1" dirty="0" err="1"/>
              <a:t>Circadiani</a:t>
            </a:r>
            <a:endParaRPr lang="en-GB" sz="4000" dirty="0"/>
          </a:p>
        </p:txBody>
      </p:sp>
      <p:sp>
        <p:nvSpPr>
          <p:cNvPr id="21" name="Segnaposto piè di pagina 20">
            <a:extLst>
              <a:ext uri="{FF2B5EF4-FFF2-40B4-BE49-F238E27FC236}">
                <a16:creationId xmlns:a16="http://schemas.microsoft.com/office/drawing/2014/main" id="{CCCC5DA3-0324-B427-2F92-4BBC6CF16035}"/>
              </a:ext>
            </a:extLst>
          </p:cNvPr>
          <p:cNvSpPr>
            <a:spLocks noGrp="1"/>
          </p:cNvSpPr>
          <p:nvPr>
            <p:ph type="ftr" sz="quarter" idx="13"/>
          </p:nvPr>
        </p:nvSpPr>
        <p:spPr>
          <a:xfrm>
            <a:off x="0" y="6089159"/>
            <a:ext cx="12192000" cy="320040"/>
          </a:xfrm>
        </p:spPr>
        <p:txBody>
          <a:bodyPr/>
          <a:lstStyle/>
          <a:p>
            <a:pPr algn="ctr" rtl="0"/>
            <a:r>
              <a:rPr lang="it-IT" dirty="0">
                <a:latin typeface="Helvetica" panose="020B0604020202020204" pitchFamily="34" charset="0"/>
                <a:cs typeface="Helvetica" panose="020B0604020202020204" pitchFamily="34" charset="0"/>
              </a:rPr>
              <a:t>Relatore: Chiar.mo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sp>
        <p:nvSpPr>
          <p:cNvPr id="22" name="Segnaposto numero diapositiva 21">
            <a:extLst>
              <a:ext uri="{FF2B5EF4-FFF2-40B4-BE49-F238E27FC236}">
                <a16:creationId xmlns:a16="http://schemas.microsoft.com/office/drawing/2014/main" id="{844FE4E4-6AA6-50F1-2151-2599AEC645EE}"/>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1/24</a:t>
            </a:r>
          </a:p>
        </p:txBody>
      </p:sp>
      <p:pic>
        <p:nvPicPr>
          <p:cNvPr id="3" name="Immagine 2">
            <a:extLst>
              <a:ext uri="{FF2B5EF4-FFF2-40B4-BE49-F238E27FC236}">
                <a16:creationId xmlns:a16="http://schemas.microsoft.com/office/drawing/2014/main" id="{805CF661-C0F4-22A1-6593-92FDEDBA4F2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cxnSp>
        <p:nvCxnSpPr>
          <p:cNvPr id="5" name="Connettore diritto 4">
            <a:extLst>
              <a:ext uri="{FF2B5EF4-FFF2-40B4-BE49-F238E27FC236}">
                <a16:creationId xmlns:a16="http://schemas.microsoft.com/office/drawing/2014/main" id="{1E7C0723-C750-2D12-21D5-5735787301ED}"/>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2C127DD-FC2E-5030-0771-8629F38AA761}"/>
              </a:ext>
            </a:extLst>
          </p:cNvPr>
          <p:cNvSpPr txBox="1"/>
          <p:nvPr/>
        </p:nvSpPr>
        <p:spPr>
          <a:xfrm>
            <a:off x="2268793" y="1521211"/>
            <a:ext cx="9038304" cy="4524315"/>
          </a:xfrm>
          <a:prstGeom prst="rect">
            <a:avLst/>
          </a:prstGeom>
          <a:noFill/>
        </p:spPr>
        <p:txBody>
          <a:bodyPr wrap="square">
            <a:spAutoFit/>
          </a:bodyPr>
          <a:lstStyle/>
          <a:p>
            <a:pPr marL="285750" indent="-285750">
              <a:buFont typeface="Arial" panose="020B0604020202020204" pitchFamily="34" charset="0"/>
              <a:buChar char="•"/>
            </a:pPr>
            <a:r>
              <a:rPr lang="en-GB" b="1" dirty="0" err="1"/>
              <a:t>Frequenza</a:t>
            </a:r>
            <a:r>
              <a:rPr lang="en-GB" b="1" dirty="0"/>
              <a:t> </a:t>
            </a:r>
            <a:r>
              <a:rPr lang="en-GB" b="1" dirty="0" err="1"/>
              <a:t>cardiaca</a:t>
            </a:r>
            <a:r>
              <a:rPr lang="en-GB" b="1" dirty="0"/>
              <a:t> (FC)</a:t>
            </a:r>
            <a:r>
              <a:rPr lang="en-GB" dirty="0"/>
              <a:t> &amp; </a:t>
            </a:r>
            <a:r>
              <a:rPr lang="en-GB" b="1" dirty="0"/>
              <a:t>HRV </a:t>
            </a:r>
            <a:r>
              <a:rPr lang="en-GB" dirty="0"/>
              <a:t>come</a:t>
            </a:r>
            <a:r>
              <a:rPr lang="en-GB" b="1" dirty="0"/>
              <a:t> </a:t>
            </a:r>
            <a:r>
              <a:rPr lang="en-GB" dirty="0"/>
              <a:t>proxy </a:t>
            </a:r>
            <a:r>
              <a:rPr lang="en-GB" dirty="0" err="1"/>
              <a:t>dell’attività</a:t>
            </a:r>
            <a:r>
              <a:rPr lang="en-GB" dirty="0"/>
              <a:t> </a:t>
            </a:r>
            <a:r>
              <a:rPr lang="en-GB" dirty="0" err="1"/>
              <a:t>autonomica</a:t>
            </a:r>
            <a:r>
              <a:rPr lang="en-GB" dirty="0"/>
              <a:t>.</a:t>
            </a:r>
            <a:endParaRPr lang="en-GB" b="1" dirty="0"/>
          </a:p>
          <a:p>
            <a:pPr marL="285750" indent="-285750">
              <a:buFont typeface="Arial" panose="020B0604020202020204" pitchFamily="34" charset="0"/>
              <a:buChar char="•"/>
            </a:pPr>
            <a:r>
              <a:rPr lang="en-GB" b="1" dirty="0"/>
              <a:t>Sistema </a:t>
            </a:r>
            <a:r>
              <a:rPr lang="en-GB" b="1" dirty="0" err="1"/>
              <a:t>Nervoso</a:t>
            </a:r>
            <a:r>
              <a:rPr lang="en-GB" b="1" dirty="0"/>
              <a:t> </a:t>
            </a:r>
            <a:r>
              <a:rPr lang="en-GB" b="1" dirty="0" err="1"/>
              <a:t>Autonomo</a:t>
            </a:r>
            <a:r>
              <a:rPr lang="en-GB" b="1" dirty="0"/>
              <a:t> (SNA)</a:t>
            </a:r>
            <a:r>
              <a:rPr lang="en-GB" dirty="0"/>
              <a:t>:</a:t>
            </a:r>
          </a:p>
          <a:p>
            <a:pPr marL="742950" lvl="1" indent="-285750">
              <a:buFont typeface="Arial" panose="020B0604020202020204" pitchFamily="34" charset="0"/>
              <a:buChar char="•"/>
            </a:pPr>
            <a:r>
              <a:rPr lang="en-GB" dirty="0" err="1"/>
              <a:t>ramo</a:t>
            </a:r>
            <a:r>
              <a:rPr lang="en-GB" dirty="0"/>
              <a:t> </a:t>
            </a:r>
            <a:r>
              <a:rPr lang="en-GB" b="1" dirty="0" err="1"/>
              <a:t>parasimpatico</a:t>
            </a:r>
            <a:r>
              <a:rPr lang="en-GB" dirty="0"/>
              <a:t> (</a:t>
            </a:r>
            <a:r>
              <a:rPr lang="en-GB" dirty="0" err="1"/>
              <a:t>riposo</a:t>
            </a:r>
            <a:r>
              <a:rPr lang="en-GB" dirty="0"/>
              <a:t> + </a:t>
            </a:r>
            <a:r>
              <a:rPr lang="en-GB" dirty="0" err="1"/>
              <a:t>digestione</a:t>
            </a:r>
            <a:r>
              <a:rPr lang="en-GB" dirty="0"/>
              <a:t> → </a:t>
            </a:r>
            <a:r>
              <a:rPr lang="en-GB" dirty="0" err="1"/>
              <a:t>rallenta</a:t>
            </a:r>
            <a:r>
              <a:rPr lang="en-GB" dirty="0"/>
              <a:t> FC)</a:t>
            </a:r>
          </a:p>
          <a:p>
            <a:pPr marL="742950" lvl="1" indent="-285750">
              <a:buFont typeface="Arial" panose="020B0604020202020204" pitchFamily="34" charset="0"/>
              <a:buChar char="•"/>
            </a:pPr>
            <a:r>
              <a:rPr lang="en-GB" dirty="0" err="1"/>
              <a:t>ramo</a:t>
            </a:r>
            <a:r>
              <a:rPr lang="en-GB" dirty="0"/>
              <a:t> </a:t>
            </a:r>
            <a:r>
              <a:rPr lang="en-GB" b="1" dirty="0"/>
              <a:t>simpatico</a:t>
            </a:r>
            <a:r>
              <a:rPr lang="en-GB" dirty="0"/>
              <a:t> (fight‑or‑flight → </a:t>
            </a:r>
            <a:r>
              <a:rPr lang="en-GB" dirty="0" err="1"/>
              <a:t>accelera</a:t>
            </a:r>
            <a:r>
              <a:rPr lang="en-GB" dirty="0"/>
              <a:t> FC)</a:t>
            </a:r>
            <a:endParaRPr lang="en-GB" b="1" dirty="0"/>
          </a:p>
          <a:p>
            <a:pPr marL="285750" indent="-285750">
              <a:buFont typeface="Arial" panose="020B0604020202020204" pitchFamily="34" charset="0"/>
              <a:buChar char="•"/>
            </a:pPr>
            <a:r>
              <a:rPr lang="en-GB" b="1" dirty="0" err="1"/>
              <a:t>Attività</a:t>
            </a:r>
            <a:r>
              <a:rPr lang="en-GB" b="1" dirty="0"/>
              <a:t> </a:t>
            </a:r>
            <a:r>
              <a:rPr lang="en-GB" b="1" dirty="0" err="1"/>
              <a:t>parasimpatica</a:t>
            </a:r>
            <a:r>
              <a:rPr lang="en-GB" b="1" dirty="0"/>
              <a:t>: </a:t>
            </a:r>
          </a:p>
          <a:p>
            <a:pPr marL="742950" lvl="1" indent="-285750">
              <a:buFont typeface="Arial" panose="020B0604020202020204" pitchFamily="34" charset="0"/>
              <a:buChar char="•"/>
            </a:pPr>
            <a:r>
              <a:rPr lang="en-GB" b="1" dirty="0" err="1"/>
              <a:t>Ritmo</a:t>
            </a:r>
            <a:r>
              <a:rPr lang="en-GB" b="1" dirty="0"/>
              <a:t> </a:t>
            </a:r>
            <a:r>
              <a:rPr lang="en-GB" b="1" dirty="0" err="1"/>
              <a:t>circadiano</a:t>
            </a:r>
            <a:r>
              <a:rPr lang="en-GB" b="1" dirty="0"/>
              <a:t> </a:t>
            </a:r>
            <a:r>
              <a:rPr lang="en-GB" b="1" dirty="0" err="1"/>
              <a:t>endogeno</a:t>
            </a:r>
            <a:r>
              <a:rPr lang="en-GB" dirty="0"/>
              <a:t>: </a:t>
            </a:r>
            <a:r>
              <a:rPr lang="en-GB" dirty="0" err="1"/>
              <a:t>persiste</a:t>
            </a:r>
            <a:r>
              <a:rPr lang="en-GB" dirty="0"/>
              <a:t> in </a:t>
            </a:r>
            <a:r>
              <a:rPr lang="en-GB" dirty="0" err="1"/>
              <a:t>condizioni</a:t>
            </a:r>
            <a:r>
              <a:rPr lang="en-GB" dirty="0"/>
              <a:t> di constant‑routine o forced‑desynchrony (</a:t>
            </a:r>
            <a:r>
              <a:rPr lang="en-GB" i="1" dirty="0"/>
              <a:t>Burgess et al. 1997</a:t>
            </a:r>
            <a:r>
              <a:rPr lang="en-GB" dirty="0"/>
              <a:t>; </a:t>
            </a:r>
            <a:r>
              <a:rPr lang="en-GB" i="1" dirty="0"/>
              <a:t>Trinder et al. 2001; </a:t>
            </a:r>
            <a:r>
              <a:rPr lang="en-GB" i="1" dirty="0" err="1"/>
              <a:t>Ruf</a:t>
            </a:r>
            <a:r>
              <a:rPr lang="en-GB" i="1" dirty="0"/>
              <a:t>  et al. 1999</a:t>
            </a:r>
            <a:r>
              <a:rPr lang="en-GB" dirty="0"/>
              <a:t>).</a:t>
            </a:r>
          </a:p>
          <a:p>
            <a:pPr marL="742950" lvl="1" indent="-285750">
              <a:buFont typeface="Arial" panose="020B0604020202020204" pitchFamily="34" charset="0"/>
              <a:buChar char="•"/>
            </a:pPr>
            <a:r>
              <a:rPr lang="en-GB" dirty="0" err="1"/>
              <a:t>Picco</a:t>
            </a:r>
            <a:r>
              <a:rPr lang="en-GB" dirty="0"/>
              <a:t> di </a:t>
            </a:r>
            <a:r>
              <a:rPr lang="en-GB" dirty="0" err="1"/>
              <a:t>modulazione</a:t>
            </a:r>
            <a:r>
              <a:rPr lang="en-GB" dirty="0"/>
              <a:t> </a:t>
            </a:r>
            <a:r>
              <a:rPr lang="en-GB" dirty="0" err="1"/>
              <a:t>vagale</a:t>
            </a:r>
            <a:r>
              <a:rPr lang="en-GB" dirty="0"/>
              <a:t> (↑ RRI, ↑ HF) </a:t>
            </a:r>
            <a:r>
              <a:rPr lang="en-GB" dirty="0" err="1"/>
              <a:t>durante</a:t>
            </a:r>
            <a:r>
              <a:rPr lang="en-GB" dirty="0"/>
              <a:t> la </a:t>
            </a:r>
            <a:r>
              <a:rPr lang="en-GB" b="1" dirty="0"/>
              <a:t>SWS</a:t>
            </a:r>
            <a:r>
              <a:rPr lang="en-GB" dirty="0"/>
              <a:t> </a:t>
            </a:r>
            <a:r>
              <a:rPr lang="en-GB" dirty="0" err="1"/>
              <a:t>tra</a:t>
            </a:r>
            <a:r>
              <a:rPr lang="en-GB" dirty="0"/>
              <a:t> ~02:00‑05:00, in </a:t>
            </a:r>
            <a:r>
              <a:rPr lang="en-GB" dirty="0" err="1"/>
              <a:t>prossimità</a:t>
            </a:r>
            <a:r>
              <a:rPr lang="en-GB" dirty="0"/>
              <a:t> del </a:t>
            </a:r>
            <a:r>
              <a:rPr lang="en-GB" b="1" dirty="0"/>
              <a:t>nadir </a:t>
            </a:r>
            <a:r>
              <a:rPr lang="en-GB" b="1" dirty="0" err="1"/>
              <a:t>della</a:t>
            </a:r>
            <a:r>
              <a:rPr lang="en-GB" b="1" dirty="0"/>
              <a:t> </a:t>
            </a:r>
            <a:r>
              <a:rPr lang="en-GB" b="1" dirty="0" err="1"/>
              <a:t>temperatura</a:t>
            </a:r>
            <a:r>
              <a:rPr lang="en-GB" b="1" dirty="0"/>
              <a:t> </a:t>
            </a:r>
            <a:r>
              <a:rPr lang="en-GB" b="1" dirty="0" err="1"/>
              <a:t>corporea</a:t>
            </a:r>
            <a:r>
              <a:rPr lang="en-GB" b="1" dirty="0"/>
              <a:t> centrale (CBT)</a:t>
            </a:r>
            <a:r>
              <a:rPr lang="en-GB" dirty="0"/>
              <a:t> (</a:t>
            </a:r>
            <a:r>
              <a:rPr lang="en-GB" i="1" dirty="0"/>
              <a:t>Boudreau et al. 2013</a:t>
            </a:r>
            <a:r>
              <a:rPr lang="en-GB" dirty="0"/>
              <a:t>).</a:t>
            </a:r>
          </a:p>
          <a:p>
            <a:pPr marL="285750" indent="-285750">
              <a:buFont typeface="Arial" panose="020B0604020202020204" pitchFamily="34" charset="0"/>
              <a:buChar char="•"/>
            </a:pPr>
            <a:r>
              <a:rPr lang="en-GB" b="1" dirty="0" err="1"/>
              <a:t>Attività</a:t>
            </a:r>
            <a:r>
              <a:rPr lang="en-GB" b="1" dirty="0"/>
              <a:t> </a:t>
            </a:r>
            <a:r>
              <a:rPr lang="en-GB" b="1" dirty="0" err="1"/>
              <a:t>simpatica</a:t>
            </a:r>
            <a:r>
              <a:rPr lang="en-GB" b="1" dirty="0"/>
              <a:t> </a:t>
            </a:r>
          </a:p>
          <a:p>
            <a:pPr marL="742950" lvl="1" indent="-285750">
              <a:buFont typeface="Arial" panose="020B0604020202020204" pitchFamily="34" charset="0"/>
              <a:buChar char="•"/>
            </a:pPr>
            <a:r>
              <a:rPr lang="en-GB" dirty="0" err="1"/>
              <a:t>Ritmo</a:t>
            </a:r>
            <a:r>
              <a:rPr lang="en-GB" dirty="0"/>
              <a:t> 24 h </a:t>
            </a:r>
            <a:r>
              <a:rPr lang="en-GB" dirty="0" err="1"/>
              <a:t>prevalentemente</a:t>
            </a:r>
            <a:r>
              <a:rPr lang="en-GB" dirty="0"/>
              <a:t> </a:t>
            </a:r>
            <a:r>
              <a:rPr lang="en-GB" dirty="0" err="1"/>
              <a:t>guidato</a:t>
            </a:r>
            <a:r>
              <a:rPr lang="en-GB" dirty="0"/>
              <a:t> dal </a:t>
            </a:r>
            <a:r>
              <a:rPr lang="en-GB" b="1" dirty="0" err="1"/>
              <a:t>sonno</a:t>
            </a:r>
            <a:r>
              <a:rPr lang="en-GB" dirty="0"/>
              <a:t> (</a:t>
            </a:r>
            <a:r>
              <a:rPr lang="en-GB" dirty="0" err="1"/>
              <a:t>transizioni</a:t>
            </a:r>
            <a:r>
              <a:rPr lang="en-GB" dirty="0"/>
              <a:t> </a:t>
            </a:r>
            <a:r>
              <a:rPr lang="en-GB" dirty="0" err="1"/>
              <a:t>veglia</a:t>
            </a:r>
            <a:r>
              <a:rPr lang="en-GB" dirty="0"/>
              <a:t>/</a:t>
            </a:r>
            <a:r>
              <a:rPr lang="en-GB" dirty="0" err="1"/>
              <a:t>sonno</a:t>
            </a:r>
            <a:r>
              <a:rPr lang="en-GB" dirty="0"/>
              <a:t> &amp; </a:t>
            </a:r>
            <a:r>
              <a:rPr lang="en-GB" dirty="0" err="1"/>
              <a:t>stato</a:t>
            </a:r>
            <a:r>
              <a:rPr lang="en-GB" dirty="0"/>
              <a:t> REM) </a:t>
            </a:r>
            <a:r>
              <a:rPr lang="en-GB" dirty="0" err="1"/>
              <a:t>più</a:t>
            </a:r>
            <a:r>
              <a:rPr lang="en-GB" dirty="0"/>
              <a:t> </a:t>
            </a:r>
            <a:r>
              <a:rPr lang="en-GB" dirty="0" err="1"/>
              <a:t>che</a:t>
            </a:r>
            <a:r>
              <a:rPr lang="en-GB" dirty="0"/>
              <a:t> dal solo tempo </a:t>
            </a:r>
            <a:r>
              <a:rPr lang="en-GB" dirty="0" err="1"/>
              <a:t>circadiano</a:t>
            </a:r>
            <a:r>
              <a:rPr lang="en-GB" dirty="0"/>
              <a:t> (</a:t>
            </a:r>
            <a:r>
              <a:rPr lang="en-GB" i="1" dirty="0"/>
              <a:t>Burgess et al. 1997; </a:t>
            </a:r>
            <a:r>
              <a:rPr lang="en-GB" i="1" dirty="0" err="1"/>
              <a:t>Ruf</a:t>
            </a:r>
            <a:r>
              <a:rPr lang="en-GB" i="1" dirty="0"/>
              <a:t> et al. 1999;</a:t>
            </a:r>
            <a:r>
              <a:rPr lang="en-GB" dirty="0"/>
              <a:t>).</a:t>
            </a:r>
          </a:p>
          <a:p>
            <a:pPr marL="742950" lvl="1" indent="-285750">
              <a:buFont typeface="Arial" panose="020B0604020202020204" pitchFamily="34" charset="0"/>
              <a:buChar char="•"/>
            </a:pPr>
            <a:r>
              <a:rPr lang="en-GB" dirty="0" err="1"/>
              <a:t>Massima</a:t>
            </a:r>
            <a:r>
              <a:rPr lang="en-GB" dirty="0"/>
              <a:t> </a:t>
            </a:r>
            <a:r>
              <a:rPr lang="en-GB" dirty="0" err="1"/>
              <a:t>modulazione</a:t>
            </a:r>
            <a:r>
              <a:rPr lang="en-GB" dirty="0"/>
              <a:t> </a:t>
            </a:r>
            <a:r>
              <a:rPr lang="en-GB" dirty="0" err="1"/>
              <a:t>simpatica</a:t>
            </a:r>
            <a:r>
              <a:rPr lang="en-GB" dirty="0"/>
              <a:t> (↓ RRI, ↑ LF:HF) </a:t>
            </a:r>
            <a:r>
              <a:rPr lang="en-GB" b="1" dirty="0" err="1"/>
              <a:t>durante</a:t>
            </a:r>
            <a:r>
              <a:rPr lang="en-GB" b="1" dirty="0"/>
              <a:t> </a:t>
            </a:r>
            <a:r>
              <a:rPr lang="en-GB" b="1" dirty="0" err="1"/>
              <a:t>fase</a:t>
            </a:r>
            <a:r>
              <a:rPr lang="en-GB" b="1" dirty="0"/>
              <a:t> REM</a:t>
            </a:r>
            <a:r>
              <a:rPr lang="en-GB" dirty="0"/>
              <a:t> </a:t>
            </a:r>
            <a:r>
              <a:rPr lang="en-GB" dirty="0" err="1"/>
              <a:t>nelle</a:t>
            </a:r>
            <a:r>
              <a:rPr lang="en-GB" dirty="0"/>
              <a:t> prime ore del </a:t>
            </a:r>
            <a:r>
              <a:rPr lang="en-GB" dirty="0" err="1"/>
              <a:t>mattino</a:t>
            </a:r>
            <a:r>
              <a:rPr lang="en-GB" dirty="0"/>
              <a:t>, in </a:t>
            </a:r>
            <a:r>
              <a:rPr lang="en-GB" dirty="0" err="1"/>
              <a:t>coincidenza</a:t>
            </a:r>
            <a:r>
              <a:rPr lang="en-GB" dirty="0"/>
              <a:t> con la </a:t>
            </a:r>
            <a:r>
              <a:rPr lang="en-GB" dirty="0" err="1"/>
              <a:t>spinta</a:t>
            </a:r>
            <a:r>
              <a:rPr lang="en-GB" dirty="0"/>
              <a:t> </a:t>
            </a:r>
            <a:r>
              <a:rPr lang="en-GB" dirty="0" err="1"/>
              <a:t>circadiana</a:t>
            </a:r>
            <a:r>
              <a:rPr lang="en-GB" dirty="0"/>
              <a:t> </a:t>
            </a:r>
            <a:r>
              <a:rPr lang="en-GB" dirty="0" err="1"/>
              <a:t>alla</a:t>
            </a:r>
            <a:r>
              <a:rPr lang="en-GB" dirty="0"/>
              <a:t> </a:t>
            </a:r>
            <a:r>
              <a:rPr lang="en-GB" dirty="0" err="1"/>
              <a:t>veglia</a:t>
            </a:r>
            <a:r>
              <a:rPr lang="en-GB" dirty="0"/>
              <a:t> e con il </a:t>
            </a:r>
            <a:r>
              <a:rPr lang="en-GB" dirty="0" err="1"/>
              <a:t>picco</a:t>
            </a:r>
            <a:r>
              <a:rPr lang="en-GB" dirty="0"/>
              <a:t> di </a:t>
            </a:r>
            <a:r>
              <a:rPr lang="en-GB" dirty="0" err="1"/>
              <a:t>propensione</a:t>
            </a:r>
            <a:r>
              <a:rPr lang="en-GB" dirty="0"/>
              <a:t> </a:t>
            </a:r>
            <a:r>
              <a:rPr lang="en-GB" dirty="0" err="1"/>
              <a:t>alla</a:t>
            </a:r>
            <a:r>
              <a:rPr lang="en-GB" dirty="0"/>
              <a:t> </a:t>
            </a:r>
            <a:r>
              <a:rPr lang="en-GB" dirty="0" err="1"/>
              <a:t>fase</a:t>
            </a:r>
            <a:r>
              <a:rPr lang="en-GB" dirty="0"/>
              <a:t> REM (</a:t>
            </a:r>
            <a:r>
              <a:rPr lang="en-GB" i="1" dirty="0"/>
              <a:t>Boudreau et al. 2013</a:t>
            </a:r>
            <a:r>
              <a:rPr lang="en-GB" dirty="0"/>
              <a:t>).</a:t>
            </a:r>
          </a:p>
        </p:txBody>
      </p:sp>
    </p:spTree>
    <p:extLst>
      <p:ext uri="{BB962C8B-B14F-4D97-AF65-F5344CB8AC3E}">
        <p14:creationId xmlns:p14="http://schemas.microsoft.com/office/powerpoint/2010/main" val="305211195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E9CB0-C9D6-E1CF-9015-C1615BEA31E0}"/>
            </a:ext>
          </a:extLst>
        </p:cNvPr>
        <p:cNvGrpSpPr/>
        <p:nvPr/>
      </p:nvGrpSpPr>
      <p:grpSpPr>
        <a:xfrm>
          <a:off x="0" y="0"/>
          <a:ext cx="0" cy="0"/>
          <a:chOff x="0" y="0"/>
          <a:chExt cx="0" cy="0"/>
        </a:xfrm>
      </p:grpSpPr>
      <p:sp>
        <p:nvSpPr>
          <p:cNvPr id="40" name="Rettangolo 39">
            <a:extLst>
              <a:ext uri="{FF2B5EF4-FFF2-40B4-BE49-F238E27FC236}">
                <a16:creationId xmlns:a16="http://schemas.microsoft.com/office/drawing/2014/main" id="{7BFE721E-451D-8ADD-B7C4-5F9B30E72EBA}"/>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7286552A-5449-128B-4ADE-04D8539760CE}"/>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15" name="Gruppo 14">
            <a:extLst>
              <a:ext uri="{FF2B5EF4-FFF2-40B4-BE49-F238E27FC236}">
                <a16:creationId xmlns:a16="http://schemas.microsoft.com/office/drawing/2014/main" id="{56107847-4969-6E86-0F1E-6DFD25B8355E}"/>
              </a:ext>
            </a:extLst>
          </p:cNvPr>
          <p:cNvGrpSpPr/>
          <p:nvPr/>
        </p:nvGrpSpPr>
        <p:grpSpPr>
          <a:xfrm>
            <a:off x="0" y="3880479"/>
            <a:ext cx="1664579" cy="1925014"/>
            <a:chOff x="10257745" y="4379707"/>
            <a:chExt cx="1664579" cy="1925014"/>
          </a:xfrm>
        </p:grpSpPr>
        <p:sp>
          <p:nvSpPr>
            <p:cNvPr id="16" name="Connettore 15">
              <a:extLst>
                <a:ext uri="{FF2B5EF4-FFF2-40B4-BE49-F238E27FC236}">
                  <a16:creationId xmlns:a16="http://schemas.microsoft.com/office/drawing/2014/main" id="{85BDF53A-92BF-D063-0D36-E757969B2E79}"/>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7" name="Gruppo 16">
              <a:extLst>
                <a:ext uri="{FF2B5EF4-FFF2-40B4-BE49-F238E27FC236}">
                  <a16:creationId xmlns:a16="http://schemas.microsoft.com/office/drawing/2014/main" id="{CAE0DD29-140F-0DA6-180D-01AE7874C037}"/>
                </a:ext>
              </a:extLst>
            </p:cNvPr>
            <p:cNvGrpSpPr/>
            <p:nvPr/>
          </p:nvGrpSpPr>
          <p:grpSpPr>
            <a:xfrm>
              <a:off x="10257745" y="4379707"/>
              <a:ext cx="1664579" cy="1925014"/>
              <a:chOff x="10257745" y="4379707"/>
              <a:chExt cx="1664579" cy="1925014"/>
            </a:xfrm>
          </p:grpSpPr>
          <p:sp>
            <p:nvSpPr>
              <p:cNvPr id="19" name="Connettore 18">
                <a:extLst>
                  <a:ext uri="{FF2B5EF4-FFF2-40B4-BE49-F238E27FC236}">
                    <a16:creationId xmlns:a16="http://schemas.microsoft.com/office/drawing/2014/main" id="{6F991E40-604A-B922-DA99-5574DCD7CD9C}"/>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24" name="Connettore 23">
                <a:extLst>
                  <a:ext uri="{FF2B5EF4-FFF2-40B4-BE49-F238E27FC236}">
                    <a16:creationId xmlns:a16="http://schemas.microsoft.com/office/drawing/2014/main" id="{E178D48B-79CE-7D1A-7572-2B285FBBB348}"/>
                  </a:ext>
                </a:extLst>
              </p:cNvPr>
              <p:cNvSpPr/>
              <p:nvPr/>
            </p:nvSpPr>
            <p:spPr>
              <a:xfrm>
                <a:off x="11830498" y="5452729"/>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25" name="Gruppo 24">
                <a:extLst>
                  <a:ext uri="{FF2B5EF4-FFF2-40B4-BE49-F238E27FC236}">
                    <a16:creationId xmlns:a16="http://schemas.microsoft.com/office/drawing/2014/main" id="{95BD5A34-4904-7387-DB21-2CB393802473}"/>
                  </a:ext>
                </a:extLst>
              </p:cNvPr>
              <p:cNvGrpSpPr/>
              <p:nvPr/>
            </p:nvGrpSpPr>
            <p:grpSpPr>
              <a:xfrm>
                <a:off x="10257745" y="4379707"/>
                <a:ext cx="1664579" cy="1925014"/>
                <a:chOff x="10257745" y="4379707"/>
                <a:chExt cx="1664579" cy="1925014"/>
              </a:xfrm>
            </p:grpSpPr>
            <p:sp>
              <p:nvSpPr>
                <p:cNvPr id="26" name="CasellaDiTesto 25">
                  <a:extLst>
                    <a:ext uri="{FF2B5EF4-FFF2-40B4-BE49-F238E27FC236}">
                      <a16:creationId xmlns:a16="http://schemas.microsoft.com/office/drawing/2014/main" id="{70FBC236-3661-62FA-0F44-4BA7DB6DA07F}"/>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Risultati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27" name="Connettore 26">
                  <a:extLst>
                    <a:ext uri="{FF2B5EF4-FFF2-40B4-BE49-F238E27FC236}">
                      <a16:creationId xmlns:a16="http://schemas.microsoft.com/office/drawing/2014/main" id="{B40E05AE-AE00-E846-0224-1257EF8812C7}"/>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8" name="Connettore 27">
                  <a:extLst>
                    <a:ext uri="{FF2B5EF4-FFF2-40B4-BE49-F238E27FC236}">
                      <a16:creationId xmlns:a16="http://schemas.microsoft.com/office/drawing/2014/main" id="{0D5CAE43-D890-2990-C044-C0C68CFF1053}"/>
                    </a:ext>
                  </a:extLst>
                </p:cNvPr>
                <p:cNvSpPr/>
                <p:nvPr/>
              </p:nvSpPr>
              <p:spPr>
                <a:xfrm>
                  <a:off x="11830776" y="515775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9" name="Connettore 28">
                  <a:extLst>
                    <a:ext uri="{FF2B5EF4-FFF2-40B4-BE49-F238E27FC236}">
                      <a16:creationId xmlns:a16="http://schemas.microsoft.com/office/drawing/2014/main" id="{5E18AFBC-4FBF-A007-C091-6E12D96D1317}"/>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30" name="Immagine 29">
            <a:extLst>
              <a:ext uri="{FF2B5EF4-FFF2-40B4-BE49-F238E27FC236}">
                <a16:creationId xmlns:a16="http://schemas.microsoft.com/office/drawing/2014/main" id="{49E4EB61-6B10-A817-23FC-AEEFDC5DEDA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31" name="CasellaDiTesto 30">
            <a:extLst>
              <a:ext uri="{FF2B5EF4-FFF2-40B4-BE49-F238E27FC236}">
                <a16:creationId xmlns:a16="http://schemas.microsoft.com/office/drawing/2014/main" id="{EF74702C-ED04-71E3-4B14-C0002CA0C84D}"/>
              </a:ext>
            </a:extLst>
          </p:cNvPr>
          <p:cNvSpPr txBox="1"/>
          <p:nvPr/>
        </p:nvSpPr>
        <p:spPr>
          <a:xfrm>
            <a:off x="2240320" y="0"/>
            <a:ext cx="9081407" cy="2154436"/>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RISULTATI – COERENZA INTRA-INDIVIDUALE DEI CLUSTER</a:t>
            </a:r>
            <a:endParaRPr lang="it-IT" sz="3600" b="1" dirty="0">
              <a:solidFill>
                <a:schemeClr val="accent1">
                  <a:lumMod val="75000"/>
                </a:schemeClr>
              </a:solidFill>
              <a:latin typeface="+mj-lt"/>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pPr marL="285750" indent="-285750">
              <a:buFont typeface="Arial" panose="020B0604020202020204" pitchFamily="34" charset="0"/>
              <a:buChar char="•"/>
            </a:pPr>
            <a:endParaRPr lang="it-IT" dirty="0">
              <a:latin typeface="Helvetica" panose="020B0604020202020204" pitchFamily="34" charset="0"/>
              <a:cs typeface="Helvetica" panose="020B0604020202020204" pitchFamily="34" charset="0"/>
            </a:endParaRPr>
          </a:p>
        </p:txBody>
      </p:sp>
      <p:sp>
        <p:nvSpPr>
          <p:cNvPr id="3" name="Segnaposto numero diapositiva 21">
            <a:extLst>
              <a:ext uri="{FF2B5EF4-FFF2-40B4-BE49-F238E27FC236}">
                <a16:creationId xmlns:a16="http://schemas.microsoft.com/office/drawing/2014/main" id="{A2C9D02C-B4DB-2B8D-E3E3-8EFF87F3EE4A}"/>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19/24</a:t>
            </a:r>
          </a:p>
        </p:txBody>
      </p:sp>
      <p:cxnSp>
        <p:nvCxnSpPr>
          <p:cNvPr id="4" name="Connettore diritto 3">
            <a:extLst>
              <a:ext uri="{FF2B5EF4-FFF2-40B4-BE49-F238E27FC236}">
                <a16:creationId xmlns:a16="http://schemas.microsoft.com/office/drawing/2014/main" id="{6491F44C-F5B5-CE8C-CF3E-33983CF352C7}"/>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8" name="Content Placeholder 7" descr="A graph of a patient consistency&#10;&#10;Description automatically generated">
            <a:extLst>
              <a:ext uri="{FF2B5EF4-FFF2-40B4-BE49-F238E27FC236}">
                <a16:creationId xmlns:a16="http://schemas.microsoft.com/office/drawing/2014/main" id="{9BCFDEDE-264B-FECA-F790-75A0E7279645}"/>
              </a:ext>
            </a:extLst>
          </p:cNvPr>
          <p:cNvPicPr>
            <a:picLocks noGrp="1" noChangeAspect="1"/>
          </p:cNvPicPr>
          <p:nvPr>
            <p:ph sz="half" idx="1"/>
          </p:nvPr>
        </p:nvPicPr>
        <p:blipFill>
          <a:blip r:embed="rId4"/>
          <a:stretch>
            <a:fillRect/>
          </a:stretch>
        </p:blipFill>
        <p:spPr>
          <a:xfrm>
            <a:off x="2037618" y="1562688"/>
            <a:ext cx="4486902" cy="3325955"/>
          </a:xfrm>
        </p:spPr>
      </p:pic>
      <p:pic>
        <p:nvPicPr>
          <p:cNvPr id="10" name="Picture 9" descr="A diagram of a number of numbers&#10;&#10;Description automatically generated with medium confidence">
            <a:extLst>
              <a:ext uri="{FF2B5EF4-FFF2-40B4-BE49-F238E27FC236}">
                <a16:creationId xmlns:a16="http://schemas.microsoft.com/office/drawing/2014/main" id="{D9015C46-4A8D-4338-6464-D822575D9A85}"/>
              </a:ext>
            </a:extLst>
          </p:cNvPr>
          <p:cNvPicPr>
            <a:picLocks noChangeAspect="1"/>
          </p:cNvPicPr>
          <p:nvPr/>
        </p:nvPicPr>
        <p:blipFill>
          <a:blip r:embed="rId5"/>
          <a:stretch>
            <a:fillRect/>
          </a:stretch>
        </p:blipFill>
        <p:spPr>
          <a:xfrm>
            <a:off x="7180658" y="1562688"/>
            <a:ext cx="4199457" cy="3359566"/>
          </a:xfrm>
          <a:prstGeom prst="rect">
            <a:avLst/>
          </a:prstGeom>
        </p:spPr>
      </p:pic>
      <p:sp>
        <p:nvSpPr>
          <p:cNvPr id="11" name="TextBox 10">
            <a:extLst>
              <a:ext uri="{FF2B5EF4-FFF2-40B4-BE49-F238E27FC236}">
                <a16:creationId xmlns:a16="http://schemas.microsoft.com/office/drawing/2014/main" id="{06F282D5-0990-7257-2749-4601FB19CC46}"/>
              </a:ext>
            </a:extLst>
          </p:cNvPr>
          <p:cNvSpPr txBox="1"/>
          <p:nvPr/>
        </p:nvSpPr>
        <p:spPr>
          <a:xfrm>
            <a:off x="1971103" y="5026138"/>
            <a:ext cx="9806944" cy="1200329"/>
          </a:xfrm>
          <a:prstGeom prst="rect">
            <a:avLst/>
          </a:prstGeom>
          <a:noFill/>
        </p:spPr>
        <p:txBody>
          <a:bodyPr wrap="square" rtlCol="0">
            <a:spAutoFit/>
          </a:bodyPr>
          <a:lstStyle/>
          <a:p>
            <a:r>
              <a:rPr lang="en-IT" dirty="0"/>
              <a:t>Coerenza media tra gli individui bassa </a:t>
            </a:r>
            <a:r>
              <a:rPr lang="en-IT" b="1" dirty="0"/>
              <a:t>0.17 </a:t>
            </a:r>
            <a:r>
              <a:rPr lang="en-IT" dirty="0"/>
              <a:t>(scala 0-1). Individui con un pattern di </a:t>
            </a:r>
            <a:r>
              <a:rPr lang="en-IT" b="1" dirty="0"/>
              <a:t>tipo 0 </a:t>
            </a:r>
            <a:r>
              <a:rPr lang="en-IT" dirty="0"/>
              <a:t>(“sea-horse like)  hanno esibito un grado di coerenza maggiore rispetto agli altri cluster. </a:t>
            </a:r>
            <a:br>
              <a:rPr lang="en-IT" dirty="0"/>
            </a:br>
            <a:r>
              <a:rPr lang="en-IT" b="1" dirty="0"/>
              <a:t>Regressione multivariata OLS</a:t>
            </a:r>
            <a:r>
              <a:rPr lang="en-IT" dirty="0"/>
              <a:t> usando parametri demografici e indici di sonno risulta in un </a:t>
            </a:r>
            <a:r>
              <a:rPr lang="en-IT" b="1" dirty="0"/>
              <a:t>R</a:t>
            </a:r>
            <a:r>
              <a:rPr lang="en-IT" b="1" baseline="30000" dirty="0"/>
              <a:t>2 </a:t>
            </a:r>
            <a:r>
              <a:rPr lang="en-IT" b="1" dirty="0"/>
              <a:t>= 0.1</a:t>
            </a:r>
            <a:br>
              <a:rPr lang="en-IT" b="1" dirty="0"/>
            </a:br>
            <a:r>
              <a:rPr lang="en-IT" dirty="0"/>
              <a:t>(scarso potere predittivo)</a:t>
            </a:r>
          </a:p>
        </p:txBody>
      </p:sp>
      <p:sp>
        <p:nvSpPr>
          <p:cNvPr id="12" name="Rectangle 11">
            <a:extLst>
              <a:ext uri="{FF2B5EF4-FFF2-40B4-BE49-F238E27FC236}">
                <a16:creationId xmlns:a16="http://schemas.microsoft.com/office/drawing/2014/main" id="{603F51B6-BDFF-9D0B-DCCD-D33C9F1F7B9E}"/>
              </a:ext>
            </a:extLst>
          </p:cNvPr>
          <p:cNvSpPr/>
          <p:nvPr/>
        </p:nvSpPr>
        <p:spPr>
          <a:xfrm>
            <a:off x="7352014" y="3924539"/>
            <a:ext cx="605642" cy="133926"/>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T"/>
          </a:p>
        </p:txBody>
      </p:sp>
    </p:spTree>
    <p:extLst>
      <p:ext uri="{BB962C8B-B14F-4D97-AF65-F5344CB8AC3E}">
        <p14:creationId xmlns:p14="http://schemas.microsoft.com/office/powerpoint/2010/main" val="252071953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2C4F59C-4C90-4B30-D36A-F3459235DA82}"/>
            </a:ext>
          </a:extLst>
        </p:cNvPr>
        <p:cNvGrpSpPr/>
        <p:nvPr/>
      </p:nvGrpSpPr>
      <p:grpSpPr>
        <a:xfrm>
          <a:off x="0" y="0"/>
          <a:ext cx="0" cy="0"/>
          <a:chOff x="0" y="0"/>
          <a:chExt cx="0" cy="0"/>
        </a:xfrm>
      </p:grpSpPr>
      <p:sp>
        <p:nvSpPr>
          <p:cNvPr id="53" name="Rettangolo 52">
            <a:extLst>
              <a:ext uri="{FF2B5EF4-FFF2-40B4-BE49-F238E27FC236}">
                <a16:creationId xmlns:a16="http://schemas.microsoft.com/office/drawing/2014/main" id="{98016FDA-AFCF-71CA-2049-A42AFCAA8312}"/>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69586F39-1149-9ED1-09BA-70B254988794}"/>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54" name="Gruppo 53">
            <a:extLst>
              <a:ext uri="{FF2B5EF4-FFF2-40B4-BE49-F238E27FC236}">
                <a16:creationId xmlns:a16="http://schemas.microsoft.com/office/drawing/2014/main" id="{30133559-B732-E013-20FB-C91A5B4E7E54}"/>
              </a:ext>
            </a:extLst>
          </p:cNvPr>
          <p:cNvGrpSpPr/>
          <p:nvPr/>
        </p:nvGrpSpPr>
        <p:grpSpPr>
          <a:xfrm>
            <a:off x="0" y="3880479"/>
            <a:ext cx="1664579" cy="1925014"/>
            <a:chOff x="10257745" y="4379707"/>
            <a:chExt cx="1664579" cy="1925014"/>
          </a:xfrm>
        </p:grpSpPr>
        <p:sp>
          <p:nvSpPr>
            <p:cNvPr id="55" name="Connettore 54">
              <a:extLst>
                <a:ext uri="{FF2B5EF4-FFF2-40B4-BE49-F238E27FC236}">
                  <a16:creationId xmlns:a16="http://schemas.microsoft.com/office/drawing/2014/main" id="{F5D9975D-D0BF-793C-4753-052177A78F34}"/>
                </a:ext>
              </a:extLst>
            </p:cNvPr>
            <p:cNvSpPr/>
            <p:nvPr/>
          </p:nvSpPr>
          <p:spPr>
            <a:xfrm>
              <a:off x="11830497" y="5749593"/>
              <a:ext cx="90733" cy="95027"/>
            </a:xfrm>
            <a:prstGeom prst="flowChartConnector">
              <a:avLst/>
            </a:prstGeom>
            <a:solidFill>
              <a:schemeClr val="accent2">
                <a:lumMod val="7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56" name="Gruppo 55">
              <a:extLst>
                <a:ext uri="{FF2B5EF4-FFF2-40B4-BE49-F238E27FC236}">
                  <a16:creationId xmlns:a16="http://schemas.microsoft.com/office/drawing/2014/main" id="{0DF02BD0-1072-D539-D9CD-96F9B3E39335}"/>
                </a:ext>
              </a:extLst>
            </p:cNvPr>
            <p:cNvGrpSpPr/>
            <p:nvPr/>
          </p:nvGrpSpPr>
          <p:grpSpPr>
            <a:xfrm>
              <a:off x="10257745" y="4379707"/>
              <a:ext cx="1664579" cy="1925014"/>
              <a:chOff x="10257745" y="4379707"/>
              <a:chExt cx="1664579" cy="1925014"/>
            </a:xfrm>
          </p:grpSpPr>
          <p:sp>
            <p:nvSpPr>
              <p:cNvPr id="57" name="Connettore 56">
                <a:extLst>
                  <a:ext uri="{FF2B5EF4-FFF2-40B4-BE49-F238E27FC236}">
                    <a16:creationId xmlns:a16="http://schemas.microsoft.com/office/drawing/2014/main" id="{1F4AA9C7-25F2-4ED8-C9CD-57FA0083CCC4}"/>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58" name="Connettore 57">
                <a:extLst>
                  <a:ext uri="{FF2B5EF4-FFF2-40B4-BE49-F238E27FC236}">
                    <a16:creationId xmlns:a16="http://schemas.microsoft.com/office/drawing/2014/main" id="{3586043B-83AD-3630-EE50-ECF21A90E993}"/>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59" name="Gruppo 58">
                <a:extLst>
                  <a:ext uri="{FF2B5EF4-FFF2-40B4-BE49-F238E27FC236}">
                    <a16:creationId xmlns:a16="http://schemas.microsoft.com/office/drawing/2014/main" id="{5002002B-4F54-C01A-D793-61167B67B1BE}"/>
                  </a:ext>
                </a:extLst>
              </p:cNvPr>
              <p:cNvGrpSpPr/>
              <p:nvPr/>
            </p:nvGrpSpPr>
            <p:grpSpPr>
              <a:xfrm>
                <a:off x="10257745" y="4379707"/>
                <a:ext cx="1664579" cy="1925014"/>
                <a:chOff x="10257745" y="4379707"/>
                <a:chExt cx="1664579" cy="1925014"/>
              </a:xfrm>
            </p:grpSpPr>
            <p:sp>
              <p:nvSpPr>
                <p:cNvPr id="60" name="CasellaDiTesto 59">
                  <a:extLst>
                    <a:ext uri="{FF2B5EF4-FFF2-40B4-BE49-F238E27FC236}">
                      <a16:creationId xmlns:a16="http://schemas.microsoft.com/office/drawing/2014/main" id="{0FA7DFCE-90AB-B45F-AAEA-2EEC53B0C6CA}"/>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solidFill>
                        <a:srgbClr val="000000"/>
                      </a:solidFill>
                      <a:latin typeface="Helvetica" panose="020B0604020202020204" pitchFamily="34" charset="0"/>
                      <a:cs typeface="Helvetica" panose="020B0604020202020204" pitchFamily="34" charset="0"/>
                    </a:rPr>
                    <a:t>Metodi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Discussioni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61" name="Connettore 60">
                  <a:extLst>
                    <a:ext uri="{FF2B5EF4-FFF2-40B4-BE49-F238E27FC236}">
                      <a16:creationId xmlns:a16="http://schemas.microsoft.com/office/drawing/2014/main" id="{1370D184-8A49-897C-1B35-D2E701BA0576}"/>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62" name="Connettore 61">
                  <a:extLst>
                    <a:ext uri="{FF2B5EF4-FFF2-40B4-BE49-F238E27FC236}">
                      <a16:creationId xmlns:a16="http://schemas.microsoft.com/office/drawing/2014/main" id="{023CB4D9-DD5C-5E99-9BC5-B9A25DED58AB}"/>
                    </a:ext>
                  </a:extLst>
                </p:cNvPr>
                <p:cNvSpPr/>
                <p:nvPr/>
              </p:nvSpPr>
              <p:spPr>
                <a:xfrm>
                  <a:off x="11830776" y="5157757"/>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63" name="Connettore 62">
                  <a:extLst>
                    <a:ext uri="{FF2B5EF4-FFF2-40B4-BE49-F238E27FC236}">
                      <a16:creationId xmlns:a16="http://schemas.microsoft.com/office/drawing/2014/main" id="{DA9F4B30-A883-1E90-594D-E1D228B4AF83}"/>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64" name="Immagine 63">
            <a:extLst>
              <a:ext uri="{FF2B5EF4-FFF2-40B4-BE49-F238E27FC236}">
                <a16:creationId xmlns:a16="http://schemas.microsoft.com/office/drawing/2014/main" id="{953538A4-89B3-CE3D-3A5B-737B02E6BEA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66" name="CasellaDiTesto 65">
            <a:extLst>
              <a:ext uri="{FF2B5EF4-FFF2-40B4-BE49-F238E27FC236}">
                <a16:creationId xmlns:a16="http://schemas.microsoft.com/office/drawing/2014/main" id="{8991FD0D-DEE2-23E2-966E-75893C88D75A}"/>
              </a:ext>
            </a:extLst>
          </p:cNvPr>
          <p:cNvSpPr txBox="1"/>
          <p:nvPr/>
        </p:nvSpPr>
        <p:spPr>
          <a:xfrm>
            <a:off x="2058715" y="1250323"/>
            <a:ext cx="8934699" cy="113524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it-IT" sz="2400" b="1" dirty="0">
                <a:latin typeface="+mj-lt"/>
                <a:cs typeface="Helvetica" panose="020B0604020202020204"/>
              </a:rPr>
              <a:t>Identificazione di tre cluster contenenti caratteristiche fenotipiche differenti</a:t>
            </a:r>
            <a:endParaRPr lang="it-IT" sz="1000" dirty="0">
              <a:latin typeface="+mj-lt"/>
              <a:cs typeface="Helvetica" panose="020B0604020202020204"/>
            </a:endParaRPr>
          </a:p>
        </p:txBody>
      </p:sp>
      <p:sp>
        <p:nvSpPr>
          <p:cNvPr id="67" name="CasellaDiTesto 66">
            <a:extLst>
              <a:ext uri="{FF2B5EF4-FFF2-40B4-BE49-F238E27FC236}">
                <a16:creationId xmlns:a16="http://schemas.microsoft.com/office/drawing/2014/main" id="{440BC5E4-CE0F-4AAC-6421-3CC25A1332A8}"/>
              </a:ext>
            </a:extLst>
          </p:cNvPr>
          <p:cNvSpPr txBox="1"/>
          <p:nvPr/>
        </p:nvSpPr>
        <p:spPr>
          <a:xfrm>
            <a:off x="2261418" y="368582"/>
            <a:ext cx="9081407" cy="1538883"/>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DISCUSSIONI</a:t>
            </a:r>
            <a:endParaRPr lang="it-IT" sz="3600" b="1" dirty="0">
              <a:solidFill>
                <a:schemeClr val="accent1">
                  <a:lumMod val="75000"/>
                </a:schemeClr>
              </a:solidFill>
              <a:latin typeface="+mj-lt"/>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pPr marL="742950" lvl="1" indent="-285750">
              <a:buFont typeface="Arial" panose="020B0604020202020204" pitchFamily="34" charset="0"/>
              <a:buChar char="•"/>
            </a:pPr>
            <a:endParaRPr lang="it-IT" dirty="0">
              <a:latin typeface="Helvetica" panose="020B0604020202020204" pitchFamily="34" charset="0"/>
              <a:cs typeface="Helvetica" panose="020B0604020202020204" pitchFamily="34" charset="0"/>
            </a:endParaRPr>
          </a:p>
        </p:txBody>
      </p:sp>
      <p:sp>
        <p:nvSpPr>
          <p:cNvPr id="3" name="Segnaposto numero diapositiva 21">
            <a:extLst>
              <a:ext uri="{FF2B5EF4-FFF2-40B4-BE49-F238E27FC236}">
                <a16:creationId xmlns:a16="http://schemas.microsoft.com/office/drawing/2014/main" id="{D871B384-9C0B-B409-AF3D-AC5AC67EA218}"/>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20/24</a:t>
            </a:r>
          </a:p>
        </p:txBody>
      </p:sp>
      <p:cxnSp>
        <p:nvCxnSpPr>
          <p:cNvPr id="4" name="Connettore diritto 3">
            <a:extLst>
              <a:ext uri="{FF2B5EF4-FFF2-40B4-BE49-F238E27FC236}">
                <a16:creationId xmlns:a16="http://schemas.microsoft.com/office/drawing/2014/main" id="{C7D0BC7F-2C08-A746-AB8A-02FC3C9DBC33}"/>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5" name="Content Placeholder 4" descr="A graph of different colored lines&#10;&#10;Description automatically generated">
            <a:extLst>
              <a:ext uri="{FF2B5EF4-FFF2-40B4-BE49-F238E27FC236}">
                <a16:creationId xmlns:a16="http://schemas.microsoft.com/office/drawing/2014/main" id="{F302CDCE-37C9-0230-B203-510C1A723985}"/>
              </a:ext>
            </a:extLst>
          </p:cNvPr>
          <p:cNvPicPr>
            <a:picLocks noChangeAspect="1"/>
          </p:cNvPicPr>
          <p:nvPr/>
        </p:nvPicPr>
        <p:blipFill>
          <a:blip r:embed="rId4"/>
          <a:stretch>
            <a:fillRect/>
          </a:stretch>
        </p:blipFill>
        <p:spPr>
          <a:xfrm>
            <a:off x="1911937" y="2391528"/>
            <a:ext cx="5778500" cy="3873500"/>
          </a:xfrm>
          <a:prstGeom prst="rect">
            <a:avLst/>
          </a:prstGeom>
        </p:spPr>
      </p:pic>
      <p:sp>
        <p:nvSpPr>
          <p:cNvPr id="6" name="TextBox 5">
            <a:extLst>
              <a:ext uri="{FF2B5EF4-FFF2-40B4-BE49-F238E27FC236}">
                <a16:creationId xmlns:a16="http://schemas.microsoft.com/office/drawing/2014/main" id="{B450F170-38E7-F1D1-21E5-BC3F80B82860}"/>
              </a:ext>
            </a:extLst>
          </p:cNvPr>
          <p:cNvSpPr txBox="1"/>
          <p:nvPr/>
        </p:nvSpPr>
        <p:spPr>
          <a:xfrm>
            <a:off x="7373914" y="2291679"/>
            <a:ext cx="4501563" cy="3741794"/>
          </a:xfrm>
          <a:prstGeom prst="rect">
            <a:avLst/>
          </a:prstGeom>
          <a:noFill/>
        </p:spPr>
        <p:txBody>
          <a:bodyPr wrap="square" rtlCol="0">
            <a:spAutoFit/>
          </a:bodyPr>
          <a:lstStyle/>
          <a:p>
            <a:pPr lvl="1">
              <a:lnSpc>
                <a:spcPct val="150000"/>
              </a:lnSpc>
            </a:pPr>
            <a:r>
              <a:rPr lang="it-IT" sz="1600" b="1" dirty="0">
                <a:solidFill>
                  <a:schemeClr val="bg2">
                    <a:lumMod val="50000"/>
                  </a:schemeClr>
                </a:solidFill>
                <a:cs typeface="Helvetica" panose="020B0604020202020204"/>
              </a:rPr>
              <a:t>Cluster 0 ("</a:t>
            </a:r>
            <a:r>
              <a:rPr lang="it-IT" sz="1600" b="1" dirty="0" err="1">
                <a:solidFill>
                  <a:schemeClr val="bg2">
                    <a:lumMod val="50000"/>
                  </a:schemeClr>
                </a:solidFill>
                <a:cs typeface="Helvetica" panose="020B0604020202020204"/>
              </a:rPr>
              <a:t>Seahorse</a:t>
            </a:r>
            <a:r>
              <a:rPr lang="it-IT" sz="1600" b="1" dirty="0">
                <a:solidFill>
                  <a:schemeClr val="bg2">
                    <a:lumMod val="50000"/>
                  </a:schemeClr>
                </a:solidFill>
                <a:cs typeface="Helvetica" panose="020B0604020202020204"/>
              </a:rPr>
              <a:t>-like"): </a:t>
            </a:r>
          </a:p>
          <a:p>
            <a:pPr marL="742950" lvl="1" indent="-285750">
              <a:lnSpc>
                <a:spcPct val="150000"/>
              </a:lnSpc>
              <a:buFont typeface="Arial" panose="020B0604020202020204" pitchFamily="34" charset="0"/>
              <a:buChar char="•"/>
            </a:pPr>
            <a:r>
              <a:rPr lang="en-GB" sz="1600" dirty="0"/>
              <a:t>Tempo di nadir </a:t>
            </a:r>
            <a:r>
              <a:rPr lang="en-GB" sz="1600" dirty="0" err="1"/>
              <a:t>della</a:t>
            </a:r>
            <a:r>
              <a:rPr lang="en-GB" sz="1600" dirty="0"/>
              <a:t> </a:t>
            </a:r>
            <a:r>
              <a:rPr lang="en-GB" sz="1600" dirty="0" err="1"/>
              <a:t>frequenza</a:t>
            </a:r>
            <a:r>
              <a:rPr lang="en-GB" sz="1600" dirty="0"/>
              <a:t> </a:t>
            </a:r>
            <a:r>
              <a:rPr lang="en-GB" sz="1600" dirty="0" err="1"/>
              <a:t>cardiaca</a:t>
            </a:r>
            <a:r>
              <a:rPr lang="en-GB" sz="1600" dirty="0"/>
              <a:t> </a:t>
            </a:r>
            <a:r>
              <a:rPr lang="en-GB" sz="1600" dirty="0" err="1"/>
              <a:t>intermedio</a:t>
            </a:r>
            <a:r>
              <a:rPr lang="en-GB" sz="1600" dirty="0"/>
              <a:t> (media 0.70)</a:t>
            </a:r>
          </a:p>
          <a:p>
            <a:pPr marL="742950" lvl="1" indent="-285750">
              <a:lnSpc>
                <a:spcPct val="150000"/>
              </a:lnSpc>
              <a:buFont typeface="Arial" panose="020B0604020202020204" pitchFamily="34" charset="0"/>
              <a:buChar char="•"/>
            </a:pPr>
            <a:r>
              <a:rPr lang="en-GB" sz="1600" dirty="0" err="1"/>
              <a:t>Valori</a:t>
            </a:r>
            <a:r>
              <a:rPr lang="en-GB" sz="1600" dirty="0"/>
              <a:t> </a:t>
            </a:r>
            <a:r>
              <a:rPr lang="en-GB" sz="1600" dirty="0" err="1"/>
              <a:t>medi</a:t>
            </a:r>
            <a:r>
              <a:rPr lang="en-GB" sz="1600" dirty="0"/>
              <a:t> di nadir </a:t>
            </a:r>
            <a:r>
              <a:rPr lang="en-GB" sz="1600" dirty="0" err="1"/>
              <a:t>della</a:t>
            </a:r>
            <a:r>
              <a:rPr lang="en-GB" sz="1600" dirty="0"/>
              <a:t> FC ↓</a:t>
            </a:r>
          </a:p>
          <a:p>
            <a:pPr marL="742950" lvl="1" indent="-285750">
              <a:lnSpc>
                <a:spcPct val="150000"/>
              </a:lnSpc>
              <a:buFont typeface="Arial" panose="020B0604020202020204" pitchFamily="34" charset="0"/>
              <a:buChar char="•"/>
            </a:pPr>
            <a:r>
              <a:rPr lang="en-GB" sz="1600" dirty="0" err="1"/>
              <a:t>Valori</a:t>
            </a:r>
            <a:r>
              <a:rPr lang="en-GB" sz="1600" dirty="0"/>
              <a:t> </a:t>
            </a:r>
            <a:r>
              <a:rPr lang="en-GB" sz="1600" dirty="0" err="1"/>
              <a:t>medi</a:t>
            </a:r>
            <a:r>
              <a:rPr lang="en-GB" sz="1600" dirty="0"/>
              <a:t> di FC ↓</a:t>
            </a:r>
          </a:p>
          <a:p>
            <a:pPr marL="742950" lvl="1" indent="-285750">
              <a:lnSpc>
                <a:spcPct val="150000"/>
              </a:lnSpc>
              <a:buFont typeface="Arial" panose="020B0604020202020204" pitchFamily="34" charset="0"/>
              <a:buChar char="•"/>
            </a:pPr>
            <a:r>
              <a:rPr lang="en-GB" sz="1600" dirty="0" err="1"/>
              <a:t>Età</a:t>
            </a:r>
            <a:r>
              <a:rPr lang="en-GB" sz="1600" dirty="0"/>
              <a:t> (</a:t>
            </a:r>
            <a:r>
              <a:rPr lang="en-GB" sz="1600" dirty="0" err="1"/>
              <a:t>leggermente</a:t>
            </a:r>
            <a:r>
              <a:rPr lang="en-GB" sz="1600" dirty="0"/>
              <a:t> ↑) </a:t>
            </a:r>
          </a:p>
          <a:p>
            <a:pPr marL="742950" lvl="1" indent="-285750">
              <a:lnSpc>
                <a:spcPct val="150000"/>
              </a:lnSpc>
              <a:buFont typeface="Arial" panose="020B0604020202020204" pitchFamily="34" charset="0"/>
              <a:buChar char="•"/>
            </a:pPr>
            <a:r>
              <a:rPr lang="en-GB" sz="1600" dirty="0"/>
              <a:t>F/M ↓</a:t>
            </a:r>
          </a:p>
          <a:p>
            <a:pPr marL="742950" lvl="1" indent="-285750">
              <a:lnSpc>
                <a:spcPct val="150000"/>
              </a:lnSpc>
              <a:buFont typeface="Arial" panose="020B0604020202020204" pitchFamily="34" charset="0"/>
              <a:buChar char="•"/>
            </a:pPr>
            <a:r>
              <a:rPr lang="en-GB" sz="1600" dirty="0" err="1"/>
              <a:t>Desincronizzazione</a:t>
            </a:r>
            <a:r>
              <a:rPr lang="en-GB" sz="1600" dirty="0"/>
              <a:t> </a:t>
            </a:r>
            <a:r>
              <a:rPr lang="en-GB" sz="1600" dirty="0" err="1"/>
              <a:t>Cronotipo</a:t>
            </a:r>
            <a:r>
              <a:rPr lang="en-GB" sz="1600" dirty="0"/>
              <a:t> ↑</a:t>
            </a:r>
          </a:p>
          <a:p>
            <a:pPr marL="742950" lvl="1" indent="-285750">
              <a:lnSpc>
                <a:spcPct val="150000"/>
              </a:lnSpc>
              <a:buFont typeface="Arial" panose="020B0604020202020204" pitchFamily="34" charset="0"/>
              <a:buChar char="•"/>
            </a:pPr>
            <a:r>
              <a:rPr lang="en-GB" sz="1600" dirty="0"/>
              <a:t>WASO ↑</a:t>
            </a:r>
          </a:p>
          <a:p>
            <a:pPr marL="742950" lvl="1" indent="-285750">
              <a:lnSpc>
                <a:spcPct val="150000"/>
              </a:lnSpc>
              <a:buFont typeface="Arial" panose="020B0604020202020204" pitchFamily="34" charset="0"/>
              <a:buChar char="•"/>
            </a:pPr>
            <a:r>
              <a:rPr lang="en-GB" sz="1600" dirty="0"/>
              <a:t>Cluster con ↑ </a:t>
            </a:r>
            <a:r>
              <a:rPr lang="en-GB" sz="1600" dirty="0" err="1"/>
              <a:t>Coerenza</a:t>
            </a:r>
            <a:r>
              <a:rPr lang="en-GB" sz="1600" dirty="0"/>
              <a:t> intra-</a:t>
            </a:r>
            <a:r>
              <a:rPr lang="en-GB" sz="1600" dirty="0" err="1"/>
              <a:t>individuale</a:t>
            </a:r>
            <a:endParaRPr lang="en-GB" sz="1600" dirty="0"/>
          </a:p>
        </p:txBody>
      </p:sp>
    </p:spTree>
    <p:extLst>
      <p:ext uri="{BB962C8B-B14F-4D97-AF65-F5344CB8AC3E}">
        <p14:creationId xmlns:p14="http://schemas.microsoft.com/office/powerpoint/2010/main" val="187212912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4F59C-4C90-4B30-D36A-F3459235DA82}"/>
            </a:ext>
          </a:extLst>
        </p:cNvPr>
        <p:cNvGrpSpPr/>
        <p:nvPr/>
      </p:nvGrpSpPr>
      <p:grpSpPr>
        <a:xfrm>
          <a:off x="0" y="0"/>
          <a:ext cx="0" cy="0"/>
          <a:chOff x="0" y="0"/>
          <a:chExt cx="0" cy="0"/>
        </a:xfrm>
      </p:grpSpPr>
      <p:sp>
        <p:nvSpPr>
          <p:cNvPr id="53" name="Rettangolo 52">
            <a:extLst>
              <a:ext uri="{FF2B5EF4-FFF2-40B4-BE49-F238E27FC236}">
                <a16:creationId xmlns:a16="http://schemas.microsoft.com/office/drawing/2014/main" id="{98016FDA-AFCF-71CA-2049-A42AFCAA8312}"/>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69586F39-1149-9ED1-09BA-70B254988794}"/>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54" name="Gruppo 53">
            <a:extLst>
              <a:ext uri="{FF2B5EF4-FFF2-40B4-BE49-F238E27FC236}">
                <a16:creationId xmlns:a16="http://schemas.microsoft.com/office/drawing/2014/main" id="{30133559-B732-E013-20FB-C91A5B4E7E54}"/>
              </a:ext>
            </a:extLst>
          </p:cNvPr>
          <p:cNvGrpSpPr/>
          <p:nvPr/>
        </p:nvGrpSpPr>
        <p:grpSpPr>
          <a:xfrm>
            <a:off x="0" y="3880479"/>
            <a:ext cx="1664579" cy="1925014"/>
            <a:chOff x="10257745" y="4379707"/>
            <a:chExt cx="1664579" cy="1925014"/>
          </a:xfrm>
        </p:grpSpPr>
        <p:sp>
          <p:nvSpPr>
            <p:cNvPr id="55" name="Connettore 54">
              <a:extLst>
                <a:ext uri="{FF2B5EF4-FFF2-40B4-BE49-F238E27FC236}">
                  <a16:creationId xmlns:a16="http://schemas.microsoft.com/office/drawing/2014/main" id="{F5D9975D-D0BF-793C-4753-052177A78F34}"/>
                </a:ext>
              </a:extLst>
            </p:cNvPr>
            <p:cNvSpPr/>
            <p:nvPr/>
          </p:nvSpPr>
          <p:spPr>
            <a:xfrm>
              <a:off x="11830497" y="5749593"/>
              <a:ext cx="90733" cy="95027"/>
            </a:xfrm>
            <a:prstGeom prst="flowChartConnector">
              <a:avLst/>
            </a:prstGeom>
            <a:solidFill>
              <a:schemeClr val="accent2">
                <a:lumMod val="7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56" name="Gruppo 55">
              <a:extLst>
                <a:ext uri="{FF2B5EF4-FFF2-40B4-BE49-F238E27FC236}">
                  <a16:creationId xmlns:a16="http://schemas.microsoft.com/office/drawing/2014/main" id="{0DF02BD0-1072-D539-D9CD-96F9B3E39335}"/>
                </a:ext>
              </a:extLst>
            </p:cNvPr>
            <p:cNvGrpSpPr/>
            <p:nvPr/>
          </p:nvGrpSpPr>
          <p:grpSpPr>
            <a:xfrm>
              <a:off x="10257745" y="4379707"/>
              <a:ext cx="1664579" cy="1925014"/>
              <a:chOff x="10257745" y="4379707"/>
              <a:chExt cx="1664579" cy="1925014"/>
            </a:xfrm>
          </p:grpSpPr>
          <p:sp>
            <p:nvSpPr>
              <p:cNvPr id="57" name="Connettore 56">
                <a:extLst>
                  <a:ext uri="{FF2B5EF4-FFF2-40B4-BE49-F238E27FC236}">
                    <a16:creationId xmlns:a16="http://schemas.microsoft.com/office/drawing/2014/main" id="{1F4AA9C7-25F2-4ED8-C9CD-57FA0083CCC4}"/>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58" name="Connettore 57">
                <a:extLst>
                  <a:ext uri="{FF2B5EF4-FFF2-40B4-BE49-F238E27FC236}">
                    <a16:creationId xmlns:a16="http://schemas.microsoft.com/office/drawing/2014/main" id="{3586043B-83AD-3630-EE50-ECF21A90E993}"/>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59" name="Gruppo 58">
                <a:extLst>
                  <a:ext uri="{FF2B5EF4-FFF2-40B4-BE49-F238E27FC236}">
                    <a16:creationId xmlns:a16="http://schemas.microsoft.com/office/drawing/2014/main" id="{5002002B-4F54-C01A-D793-61167B67B1BE}"/>
                  </a:ext>
                </a:extLst>
              </p:cNvPr>
              <p:cNvGrpSpPr/>
              <p:nvPr/>
            </p:nvGrpSpPr>
            <p:grpSpPr>
              <a:xfrm>
                <a:off x="10257745" y="4379707"/>
                <a:ext cx="1664579" cy="1925014"/>
                <a:chOff x="10257745" y="4379707"/>
                <a:chExt cx="1664579" cy="1925014"/>
              </a:xfrm>
            </p:grpSpPr>
            <p:sp>
              <p:nvSpPr>
                <p:cNvPr id="60" name="CasellaDiTesto 59">
                  <a:extLst>
                    <a:ext uri="{FF2B5EF4-FFF2-40B4-BE49-F238E27FC236}">
                      <a16:creationId xmlns:a16="http://schemas.microsoft.com/office/drawing/2014/main" id="{0FA7DFCE-90AB-B45F-AAEA-2EEC53B0C6CA}"/>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solidFill>
                        <a:srgbClr val="000000"/>
                      </a:solidFill>
                      <a:latin typeface="Helvetica" panose="020B0604020202020204" pitchFamily="34" charset="0"/>
                      <a:cs typeface="Helvetica" panose="020B0604020202020204" pitchFamily="34" charset="0"/>
                    </a:rPr>
                    <a:t>Metodi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Discussioni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61" name="Connettore 60">
                  <a:extLst>
                    <a:ext uri="{FF2B5EF4-FFF2-40B4-BE49-F238E27FC236}">
                      <a16:creationId xmlns:a16="http://schemas.microsoft.com/office/drawing/2014/main" id="{1370D184-8A49-897C-1B35-D2E701BA0576}"/>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62" name="Connettore 61">
                  <a:extLst>
                    <a:ext uri="{FF2B5EF4-FFF2-40B4-BE49-F238E27FC236}">
                      <a16:creationId xmlns:a16="http://schemas.microsoft.com/office/drawing/2014/main" id="{023CB4D9-DD5C-5E99-9BC5-B9A25DED58AB}"/>
                    </a:ext>
                  </a:extLst>
                </p:cNvPr>
                <p:cNvSpPr/>
                <p:nvPr/>
              </p:nvSpPr>
              <p:spPr>
                <a:xfrm>
                  <a:off x="11830776" y="5157757"/>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63" name="Connettore 62">
                  <a:extLst>
                    <a:ext uri="{FF2B5EF4-FFF2-40B4-BE49-F238E27FC236}">
                      <a16:creationId xmlns:a16="http://schemas.microsoft.com/office/drawing/2014/main" id="{DA9F4B30-A883-1E90-594D-E1D228B4AF83}"/>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64" name="Immagine 63">
            <a:extLst>
              <a:ext uri="{FF2B5EF4-FFF2-40B4-BE49-F238E27FC236}">
                <a16:creationId xmlns:a16="http://schemas.microsoft.com/office/drawing/2014/main" id="{953538A4-89B3-CE3D-3A5B-737B02E6BEA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66" name="CasellaDiTesto 65">
            <a:extLst>
              <a:ext uri="{FF2B5EF4-FFF2-40B4-BE49-F238E27FC236}">
                <a16:creationId xmlns:a16="http://schemas.microsoft.com/office/drawing/2014/main" id="{8991FD0D-DEE2-23E2-966E-75893C88D75A}"/>
              </a:ext>
            </a:extLst>
          </p:cNvPr>
          <p:cNvSpPr txBox="1"/>
          <p:nvPr/>
        </p:nvSpPr>
        <p:spPr>
          <a:xfrm>
            <a:off x="2058715" y="1250323"/>
            <a:ext cx="8934699" cy="113524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it-IT" sz="2400" b="1" dirty="0">
                <a:latin typeface="+mj-lt"/>
                <a:cs typeface="Helvetica" panose="020B0604020202020204"/>
              </a:rPr>
              <a:t>Identificazione di tre cluster contenenti caratteristiche fenotipiche differenti</a:t>
            </a:r>
            <a:endParaRPr lang="it-IT" sz="1000" dirty="0">
              <a:latin typeface="+mj-lt"/>
              <a:cs typeface="Helvetica" panose="020B0604020202020204"/>
            </a:endParaRPr>
          </a:p>
        </p:txBody>
      </p:sp>
      <p:sp>
        <p:nvSpPr>
          <p:cNvPr id="67" name="CasellaDiTesto 66">
            <a:extLst>
              <a:ext uri="{FF2B5EF4-FFF2-40B4-BE49-F238E27FC236}">
                <a16:creationId xmlns:a16="http://schemas.microsoft.com/office/drawing/2014/main" id="{440BC5E4-CE0F-4AAC-6421-3CC25A1332A8}"/>
              </a:ext>
            </a:extLst>
          </p:cNvPr>
          <p:cNvSpPr txBox="1"/>
          <p:nvPr/>
        </p:nvSpPr>
        <p:spPr>
          <a:xfrm>
            <a:off x="2261418" y="368582"/>
            <a:ext cx="9081407" cy="1538883"/>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DISCUSSIONI</a:t>
            </a:r>
            <a:endParaRPr lang="it-IT" sz="3600" b="1" dirty="0">
              <a:solidFill>
                <a:schemeClr val="accent1">
                  <a:lumMod val="75000"/>
                </a:schemeClr>
              </a:solidFill>
              <a:latin typeface="+mj-lt"/>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pPr marL="742950" lvl="1" indent="-285750">
              <a:buFont typeface="Arial" panose="020B0604020202020204" pitchFamily="34" charset="0"/>
              <a:buChar char="•"/>
            </a:pPr>
            <a:endParaRPr lang="it-IT" dirty="0">
              <a:latin typeface="Helvetica" panose="020B0604020202020204" pitchFamily="34" charset="0"/>
              <a:cs typeface="Helvetica" panose="020B0604020202020204" pitchFamily="34" charset="0"/>
            </a:endParaRPr>
          </a:p>
        </p:txBody>
      </p:sp>
      <p:sp>
        <p:nvSpPr>
          <p:cNvPr id="3" name="Segnaposto numero diapositiva 21">
            <a:extLst>
              <a:ext uri="{FF2B5EF4-FFF2-40B4-BE49-F238E27FC236}">
                <a16:creationId xmlns:a16="http://schemas.microsoft.com/office/drawing/2014/main" id="{D871B384-9C0B-B409-AF3D-AC5AC67EA218}"/>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21/24</a:t>
            </a:r>
          </a:p>
        </p:txBody>
      </p:sp>
      <p:cxnSp>
        <p:nvCxnSpPr>
          <p:cNvPr id="4" name="Connettore diritto 3">
            <a:extLst>
              <a:ext uri="{FF2B5EF4-FFF2-40B4-BE49-F238E27FC236}">
                <a16:creationId xmlns:a16="http://schemas.microsoft.com/office/drawing/2014/main" id="{C7D0BC7F-2C08-A746-AB8A-02FC3C9DBC33}"/>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5" name="Content Placeholder 4" descr="A graph of different colored lines&#10;&#10;Description automatically generated">
            <a:extLst>
              <a:ext uri="{FF2B5EF4-FFF2-40B4-BE49-F238E27FC236}">
                <a16:creationId xmlns:a16="http://schemas.microsoft.com/office/drawing/2014/main" id="{F302CDCE-37C9-0230-B203-510C1A723985}"/>
              </a:ext>
            </a:extLst>
          </p:cNvPr>
          <p:cNvPicPr>
            <a:picLocks noChangeAspect="1"/>
          </p:cNvPicPr>
          <p:nvPr/>
        </p:nvPicPr>
        <p:blipFill>
          <a:blip r:embed="rId4"/>
          <a:stretch>
            <a:fillRect/>
          </a:stretch>
        </p:blipFill>
        <p:spPr>
          <a:xfrm>
            <a:off x="1911937" y="2391528"/>
            <a:ext cx="5778500" cy="3873500"/>
          </a:xfrm>
          <a:prstGeom prst="rect">
            <a:avLst/>
          </a:prstGeom>
        </p:spPr>
      </p:pic>
      <p:sp>
        <p:nvSpPr>
          <p:cNvPr id="6" name="TextBox 5">
            <a:extLst>
              <a:ext uri="{FF2B5EF4-FFF2-40B4-BE49-F238E27FC236}">
                <a16:creationId xmlns:a16="http://schemas.microsoft.com/office/drawing/2014/main" id="{B450F170-38E7-F1D1-21E5-BC3F80B82860}"/>
              </a:ext>
            </a:extLst>
          </p:cNvPr>
          <p:cNvSpPr txBox="1"/>
          <p:nvPr/>
        </p:nvSpPr>
        <p:spPr>
          <a:xfrm>
            <a:off x="7373914" y="2291679"/>
            <a:ext cx="4501563" cy="2633798"/>
          </a:xfrm>
          <a:prstGeom prst="rect">
            <a:avLst/>
          </a:prstGeom>
          <a:noFill/>
        </p:spPr>
        <p:txBody>
          <a:bodyPr wrap="square" rtlCol="0">
            <a:spAutoFit/>
          </a:bodyPr>
          <a:lstStyle/>
          <a:p>
            <a:pPr lvl="1">
              <a:lnSpc>
                <a:spcPct val="150000"/>
              </a:lnSpc>
            </a:pPr>
            <a:r>
              <a:rPr lang="it-IT" sz="1600" b="1" dirty="0">
                <a:solidFill>
                  <a:srgbClr val="FF6600"/>
                </a:solidFill>
                <a:cs typeface="Helvetica" panose="020B0604020202020204"/>
              </a:rPr>
              <a:t>Cluster 1 ("Sliding-</a:t>
            </a:r>
            <a:r>
              <a:rPr lang="it-IT" sz="1600" b="1" dirty="0" err="1">
                <a:solidFill>
                  <a:srgbClr val="FF6600"/>
                </a:solidFill>
                <a:cs typeface="Helvetica" panose="020B0604020202020204"/>
              </a:rPr>
              <a:t>Slope</a:t>
            </a:r>
            <a:r>
              <a:rPr lang="it-IT" sz="1600" b="1" dirty="0">
                <a:solidFill>
                  <a:srgbClr val="FF6600"/>
                </a:solidFill>
                <a:cs typeface="Helvetica" panose="020B0604020202020204"/>
              </a:rPr>
              <a:t>"): </a:t>
            </a:r>
          </a:p>
          <a:p>
            <a:pPr marL="742950" lvl="1" indent="-285750">
              <a:lnSpc>
                <a:spcPct val="150000"/>
              </a:lnSpc>
              <a:buFont typeface="Arial" panose="020B0604020202020204" pitchFamily="34" charset="0"/>
              <a:buChar char="•"/>
            </a:pPr>
            <a:r>
              <a:rPr lang="en-GB" sz="1600" dirty="0"/>
              <a:t>Tempo di nadir </a:t>
            </a:r>
            <a:r>
              <a:rPr lang="en-GB" sz="1600" dirty="0" err="1"/>
              <a:t>della</a:t>
            </a:r>
            <a:r>
              <a:rPr lang="en-GB" sz="1600" dirty="0"/>
              <a:t> </a:t>
            </a:r>
            <a:r>
              <a:rPr lang="en-GB" sz="1600" dirty="0" err="1"/>
              <a:t>frequenza</a:t>
            </a:r>
            <a:r>
              <a:rPr lang="en-GB" sz="1600" dirty="0"/>
              <a:t> </a:t>
            </a:r>
            <a:r>
              <a:rPr lang="en-GB" sz="1600" dirty="0" err="1"/>
              <a:t>cardiaca</a:t>
            </a:r>
            <a:r>
              <a:rPr lang="en-GB" sz="1600" dirty="0"/>
              <a:t> </a:t>
            </a:r>
            <a:r>
              <a:rPr lang="en-GB" sz="1600" dirty="0" err="1"/>
              <a:t>tardivo</a:t>
            </a:r>
            <a:r>
              <a:rPr lang="en-GB" sz="1600" dirty="0"/>
              <a:t> (media 0.81)</a:t>
            </a:r>
          </a:p>
          <a:p>
            <a:pPr marL="742950" lvl="1" indent="-285750">
              <a:lnSpc>
                <a:spcPct val="150000"/>
              </a:lnSpc>
              <a:buFont typeface="Arial" panose="020B0604020202020204" pitchFamily="34" charset="0"/>
              <a:buChar char="•"/>
            </a:pPr>
            <a:r>
              <a:rPr lang="en-GB" sz="1600" dirty="0" err="1"/>
              <a:t>Valori</a:t>
            </a:r>
            <a:r>
              <a:rPr lang="en-GB" sz="1600" dirty="0"/>
              <a:t> </a:t>
            </a:r>
            <a:r>
              <a:rPr lang="en-GB" sz="1600" dirty="0" err="1"/>
              <a:t>medi</a:t>
            </a:r>
            <a:r>
              <a:rPr lang="en-GB" sz="1600" dirty="0"/>
              <a:t> di nadir </a:t>
            </a:r>
            <a:r>
              <a:rPr lang="en-GB" sz="1600" dirty="0" err="1"/>
              <a:t>della</a:t>
            </a:r>
            <a:r>
              <a:rPr lang="en-GB" sz="1600" dirty="0"/>
              <a:t> FC ↑</a:t>
            </a:r>
          </a:p>
          <a:p>
            <a:pPr marL="742950" lvl="1" indent="-285750">
              <a:lnSpc>
                <a:spcPct val="150000"/>
              </a:lnSpc>
              <a:buFont typeface="Arial" panose="020B0604020202020204" pitchFamily="34" charset="0"/>
              <a:buChar char="•"/>
            </a:pPr>
            <a:r>
              <a:rPr lang="en-GB" sz="1600" dirty="0" err="1"/>
              <a:t>Valori</a:t>
            </a:r>
            <a:r>
              <a:rPr lang="en-GB" sz="1600" dirty="0"/>
              <a:t> </a:t>
            </a:r>
            <a:r>
              <a:rPr lang="en-GB" sz="1600" dirty="0" err="1"/>
              <a:t>medi</a:t>
            </a:r>
            <a:r>
              <a:rPr lang="en-GB" sz="1600" dirty="0"/>
              <a:t> di HR ↑</a:t>
            </a:r>
          </a:p>
          <a:p>
            <a:pPr marL="742950" lvl="1" indent="-285750">
              <a:lnSpc>
                <a:spcPct val="150000"/>
              </a:lnSpc>
              <a:buFont typeface="Arial" panose="020B0604020202020204" pitchFamily="34" charset="0"/>
              <a:buChar char="•"/>
            </a:pPr>
            <a:r>
              <a:rPr lang="en-GB" sz="1600" dirty="0"/>
              <a:t>F/M ↑</a:t>
            </a:r>
          </a:p>
          <a:p>
            <a:pPr marL="742950" lvl="1" indent="-285750">
              <a:lnSpc>
                <a:spcPct val="150000"/>
              </a:lnSpc>
              <a:buFont typeface="Arial" panose="020B0604020202020204" pitchFamily="34" charset="0"/>
              <a:buChar char="•"/>
            </a:pPr>
            <a:r>
              <a:rPr lang="en-GB" sz="1600" dirty="0"/>
              <a:t>SFI ↑</a:t>
            </a:r>
          </a:p>
        </p:txBody>
      </p:sp>
    </p:spTree>
    <p:extLst>
      <p:ext uri="{BB962C8B-B14F-4D97-AF65-F5344CB8AC3E}">
        <p14:creationId xmlns:p14="http://schemas.microsoft.com/office/powerpoint/2010/main" val="82846710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4F59C-4C90-4B30-D36A-F3459235DA82}"/>
            </a:ext>
          </a:extLst>
        </p:cNvPr>
        <p:cNvGrpSpPr/>
        <p:nvPr/>
      </p:nvGrpSpPr>
      <p:grpSpPr>
        <a:xfrm>
          <a:off x="0" y="0"/>
          <a:ext cx="0" cy="0"/>
          <a:chOff x="0" y="0"/>
          <a:chExt cx="0" cy="0"/>
        </a:xfrm>
      </p:grpSpPr>
      <p:sp>
        <p:nvSpPr>
          <p:cNvPr id="53" name="Rettangolo 52">
            <a:extLst>
              <a:ext uri="{FF2B5EF4-FFF2-40B4-BE49-F238E27FC236}">
                <a16:creationId xmlns:a16="http://schemas.microsoft.com/office/drawing/2014/main" id="{98016FDA-AFCF-71CA-2049-A42AFCAA8312}"/>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69586F39-1149-9ED1-09BA-70B254988794}"/>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54" name="Gruppo 53">
            <a:extLst>
              <a:ext uri="{FF2B5EF4-FFF2-40B4-BE49-F238E27FC236}">
                <a16:creationId xmlns:a16="http://schemas.microsoft.com/office/drawing/2014/main" id="{30133559-B732-E013-20FB-C91A5B4E7E54}"/>
              </a:ext>
            </a:extLst>
          </p:cNvPr>
          <p:cNvGrpSpPr/>
          <p:nvPr/>
        </p:nvGrpSpPr>
        <p:grpSpPr>
          <a:xfrm>
            <a:off x="0" y="3880479"/>
            <a:ext cx="1664579" cy="1925014"/>
            <a:chOff x="10257745" y="4379707"/>
            <a:chExt cx="1664579" cy="1925014"/>
          </a:xfrm>
        </p:grpSpPr>
        <p:sp>
          <p:nvSpPr>
            <p:cNvPr id="55" name="Connettore 54">
              <a:extLst>
                <a:ext uri="{FF2B5EF4-FFF2-40B4-BE49-F238E27FC236}">
                  <a16:creationId xmlns:a16="http://schemas.microsoft.com/office/drawing/2014/main" id="{F5D9975D-D0BF-793C-4753-052177A78F34}"/>
                </a:ext>
              </a:extLst>
            </p:cNvPr>
            <p:cNvSpPr/>
            <p:nvPr/>
          </p:nvSpPr>
          <p:spPr>
            <a:xfrm>
              <a:off x="11830497" y="5749593"/>
              <a:ext cx="90733" cy="95027"/>
            </a:xfrm>
            <a:prstGeom prst="flowChartConnector">
              <a:avLst/>
            </a:prstGeom>
            <a:solidFill>
              <a:schemeClr val="accent2">
                <a:lumMod val="7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56" name="Gruppo 55">
              <a:extLst>
                <a:ext uri="{FF2B5EF4-FFF2-40B4-BE49-F238E27FC236}">
                  <a16:creationId xmlns:a16="http://schemas.microsoft.com/office/drawing/2014/main" id="{0DF02BD0-1072-D539-D9CD-96F9B3E39335}"/>
                </a:ext>
              </a:extLst>
            </p:cNvPr>
            <p:cNvGrpSpPr/>
            <p:nvPr/>
          </p:nvGrpSpPr>
          <p:grpSpPr>
            <a:xfrm>
              <a:off x="10257745" y="4379707"/>
              <a:ext cx="1664579" cy="1925014"/>
              <a:chOff x="10257745" y="4379707"/>
              <a:chExt cx="1664579" cy="1925014"/>
            </a:xfrm>
          </p:grpSpPr>
          <p:sp>
            <p:nvSpPr>
              <p:cNvPr id="57" name="Connettore 56">
                <a:extLst>
                  <a:ext uri="{FF2B5EF4-FFF2-40B4-BE49-F238E27FC236}">
                    <a16:creationId xmlns:a16="http://schemas.microsoft.com/office/drawing/2014/main" id="{1F4AA9C7-25F2-4ED8-C9CD-57FA0083CCC4}"/>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58" name="Connettore 57">
                <a:extLst>
                  <a:ext uri="{FF2B5EF4-FFF2-40B4-BE49-F238E27FC236}">
                    <a16:creationId xmlns:a16="http://schemas.microsoft.com/office/drawing/2014/main" id="{3586043B-83AD-3630-EE50-ECF21A90E993}"/>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59" name="Gruppo 58">
                <a:extLst>
                  <a:ext uri="{FF2B5EF4-FFF2-40B4-BE49-F238E27FC236}">
                    <a16:creationId xmlns:a16="http://schemas.microsoft.com/office/drawing/2014/main" id="{5002002B-4F54-C01A-D793-61167B67B1BE}"/>
                  </a:ext>
                </a:extLst>
              </p:cNvPr>
              <p:cNvGrpSpPr/>
              <p:nvPr/>
            </p:nvGrpSpPr>
            <p:grpSpPr>
              <a:xfrm>
                <a:off x="10257745" y="4379707"/>
                <a:ext cx="1664579" cy="1925014"/>
                <a:chOff x="10257745" y="4379707"/>
                <a:chExt cx="1664579" cy="1925014"/>
              </a:xfrm>
            </p:grpSpPr>
            <p:sp>
              <p:nvSpPr>
                <p:cNvPr id="60" name="CasellaDiTesto 59">
                  <a:extLst>
                    <a:ext uri="{FF2B5EF4-FFF2-40B4-BE49-F238E27FC236}">
                      <a16:creationId xmlns:a16="http://schemas.microsoft.com/office/drawing/2014/main" id="{0FA7DFCE-90AB-B45F-AAEA-2EEC53B0C6CA}"/>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solidFill>
                        <a:srgbClr val="000000"/>
                      </a:solidFill>
                      <a:latin typeface="Helvetica" panose="020B0604020202020204" pitchFamily="34" charset="0"/>
                      <a:cs typeface="Helvetica" panose="020B0604020202020204" pitchFamily="34" charset="0"/>
                    </a:rPr>
                    <a:t>Metodi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Discussioni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61" name="Connettore 60">
                  <a:extLst>
                    <a:ext uri="{FF2B5EF4-FFF2-40B4-BE49-F238E27FC236}">
                      <a16:creationId xmlns:a16="http://schemas.microsoft.com/office/drawing/2014/main" id="{1370D184-8A49-897C-1B35-D2E701BA0576}"/>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62" name="Connettore 61">
                  <a:extLst>
                    <a:ext uri="{FF2B5EF4-FFF2-40B4-BE49-F238E27FC236}">
                      <a16:creationId xmlns:a16="http://schemas.microsoft.com/office/drawing/2014/main" id="{023CB4D9-DD5C-5E99-9BC5-B9A25DED58AB}"/>
                    </a:ext>
                  </a:extLst>
                </p:cNvPr>
                <p:cNvSpPr/>
                <p:nvPr/>
              </p:nvSpPr>
              <p:spPr>
                <a:xfrm>
                  <a:off x="11830776" y="5157757"/>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63" name="Connettore 62">
                  <a:extLst>
                    <a:ext uri="{FF2B5EF4-FFF2-40B4-BE49-F238E27FC236}">
                      <a16:creationId xmlns:a16="http://schemas.microsoft.com/office/drawing/2014/main" id="{DA9F4B30-A883-1E90-594D-E1D228B4AF83}"/>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64" name="Immagine 63">
            <a:extLst>
              <a:ext uri="{FF2B5EF4-FFF2-40B4-BE49-F238E27FC236}">
                <a16:creationId xmlns:a16="http://schemas.microsoft.com/office/drawing/2014/main" id="{953538A4-89B3-CE3D-3A5B-737B02E6BEA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66" name="CasellaDiTesto 65">
            <a:extLst>
              <a:ext uri="{FF2B5EF4-FFF2-40B4-BE49-F238E27FC236}">
                <a16:creationId xmlns:a16="http://schemas.microsoft.com/office/drawing/2014/main" id="{8991FD0D-DEE2-23E2-966E-75893C88D75A}"/>
              </a:ext>
            </a:extLst>
          </p:cNvPr>
          <p:cNvSpPr txBox="1"/>
          <p:nvPr/>
        </p:nvSpPr>
        <p:spPr>
          <a:xfrm>
            <a:off x="2058715" y="1250323"/>
            <a:ext cx="8934699" cy="1135247"/>
          </a:xfrm>
          <a:prstGeom prst="rect">
            <a:avLst/>
          </a:prstGeom>
          <a:noFill/>
        </p:spPr>
        <p:txBody>
          <a:bodyPr wrap="square">
            <a:spAutoFit/>
          </a:bodyPr>
          <a:lstStyle/>
          <a:p>
            <a:pPr marL="342900" indent="-342900">
              <a:lnSpc>
                <a:spcPct val="150000"/>
              </a:lnSpc>
              <a:buFont typeface="Arial" panose="020B0604020202020204" pitchFamily="34" charset="0"/>
              <a:buChar char="•"/>
            </a:pPr>
            <a:r>
              <a:rPr lang="it-IT" sz="2400" b="1" dirty="0">
                <a:latin typeface="+mj-lt"/>
                <a:cs typeface="Helvetica" panose="020B0604020202020204"/>
              </a:rPr>
              <a:t>Identificazione di tre cluster contenenti caratteristiche fenotipiche differenti</a:t>
            </a:r>
            <a:endParaRPr lang="it-IT" sz="1000" dirty="0">
              <a:latin typeface="+mj-lt"/>
              <a:cs typeface="Helvetica" panose="020B0604020202020204"/>
            </a:endParaRPr>
          </a:p>
        </p:txBody>
      </p:sp>
      <p:sp>
        <p:nvSpPr>
          <p:cNvPr id="67" name="CasellaDiTesto 66">
            <a:extLst>
              <a:ext uri="{FF2B5EF4-FFF2-40B4-BE49-F238E27FC236}">
                <a16:creationId xmlns:a16="http://schemas.microsoft.com/office/drawing/2014/main" id="{440BC5E4-CE0F-4AAC-6421-3CC25A1332A8}"/>
              </a:ext>
            </a:extLst>
          </p:cNvPr>
          <p:cNvSpPr txBox="1"/>
          <p:nvPr/>
        </p:nvSpPr>
        <p:spPr>
          <a:xfrm>
            <a:off x="2261418" y="368582"/>
            <a:ext cx="9081407" cy="1538883"/>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DISCUSSIONI</a:t>
            </a:r>
            <a:endParaRPr lang="it-IT" sz="3600" b="1" dirty="0">
              <a:solidFill>
                <a:schemeClr val="accent1">
                  <a:lumMod val="75000"/>
                </a:schemeClr>
              </a:solidFill>
              <a:latin typeface="+mj-lt"/>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pPr marL="742950" lvl="1" indent="-285750">
              <a:buFont typeface="Arial" panose="020B0604020202020204" pitchFamily="34" charset="0"/>
              <a:buChar char="•"/>
            </a:pPr>
            <a:endParaRPr lang="it-IT" dirty="0">
              <a:latin typeface="Helvetica" panose="020B0604020202020204" pitchFamily="34" charset="0"/>
              <a:cs typeface="Helvetica" panose="020B0604020202020204" pitchFamily="34" charset="0"/>
            </a:endParaRPr>
          </a:p>
        </p:txBody>
      </p:sp>
      <p:sp>
        <p:nvSpPr>
          <p:cNvPr id="3" name="Segnaposto numero diapositiva 21">
            <a:extLst>
              <a:ext uri="{FF2B5EF4-FFF2-40B4-BE49-F238E27FC236}">
                <a16:creationId xmlns:a16="http://schemas.microsoft.com/office/drawing/2014/main" id="{D871B384-9C0B-B409-AF3D-AC5AC67EA218}"/>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22/24</a:t>
            </a:r>
          </a:p>
        </p:txBody>
      </p:sp>
      <p:cxnSp>
        <p:nvCxnSpPr>
          <p:cNvPr id="4" name="Connettore diritto 3">
            <a:extLst>
              <a:ext uri="{FF2B5EF4-FFF2-40B4-BE49-F238E27FC236}">
                <a16:creationId xmlns:a16="http://schemas.microsoft.com/office/drawing/2014/main" id="{C7D0BC7F-2C08-A746-AB8A-02FC3C9DBC33}"/>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5" name="Content Placeholder 4" descr="A graph of different colored lines&#10;&#10;Description automatically generated">
            <a:extLst>
              <a:ext uri="{FF2B5EF4-FFF2-40B4-BE49-F238E27FC236}">
                <a16:creationId xmlns:a16="http://schemas.microsoft.com/office/drawing/2014/main" id="{F302CDCE-37C9-0230-B203-510C1A723985}"/>
              </a:ext>
            </a:extLst>
          </p:cNvPr>
          <p:cNvPicPr>
            <a:picLocks noChangeAspect="1"/>
          </p:cNvPicPr>
          <p:nvPr/>
        </p:nvPicPr>
        <p:blipFill>
          <a:blip r:embed="rId4"/>
          <a:stretch>
            <a:fillRect/>
          </a:stretch>
        </p:blipFill>
        <p:spPr>
          <a:xfrm>
            <a:off x="1911937" y="2391528"/>
            <a:ext cx="5778500" cy="3873500"/>
          </a:xfrm>
          <a:prstGeom prst="rect">
            <a:avLst/>
          </a:prstGeom>
        </p:spPr>
      </p:pic>
      <p:sp>
        <p:nvSpPr>
          <p:cNvPr id="6" name="TextBox 5">
            <a:extLst>
              <a:ext uri="{FF2B5EF4-FFF2-40B4-BE49-F238E27FC236}">
                <a16:creationId xmlns:a16="http://schemas.microsoft.com/office/drawing/2014/main" id="{B450F170-38E7-F1D1-21E5-BC3F80B82860}"/>
              </a:ext>
            </a:extLst>
          </p:cNvPr>
          <p:cNvSpPr txBox="1"/>
          <p:nvPr/>
        </p:nvSpPr>
        <p:spPr>
          <a:xfrm>
            <a:off x="7373914" y="2291679"/>
            <a:ext cx="4501563" cy="3693319"/>
          </a:xfrm>
          <a:prstGeom prst="rect">
            <a:avLst/>
          </a:prstGeom>
          <a:noFill/>
        </p:spPr>
        <p:txBody>
          <a:bodyPr wrap="square" rtlCol="0">
            <a:spAutoFit/>
          </a:bodyPr>
          <a:lstStyle/>
          <a:p>
            <a:pPr lvl="1">
              <a:lnSpc>
                <a:spcPct val="150000"/>
              </a:lnSpc>
            </a:pPr>
            <a:r>
              <a:rPr lang="it-IT" sz="1600" b="1" dirty="0">
                <a:solidFill>
                  <a:srgbClr val="00B050"/>
                </a:solidFill>
                <a:cs typeface="Helvetica" panose="020B0604020202020204"/>
              </a:rPr>
              <a:t>Cluster 2 ("</a:t>
            </a:r>
            <a:r>
              <a:rPr lang="it-IT" sz="1600" b="1" dirty="0" err="1">
                <a:solidFill>
                  <a:srgbClr val="00B050"/>
                </a:solidFill>
                <a:cs typeface="Helvetica" panose="020B0604020202020204"/>
              </a:rPr>
              <a:t>Symmetric-Hammock</a:t>
            </a:r>
            <a:r>
              <a:rPr lang="it-IT" sz="1600" b="1" dirty="0">
                <a:solidFill>
                  <a:srgbClr val="00B050"/>
                </a:solidFill>
                <a:cs typeface="Helvetica" panose="020B0604020202020204"/>
              </a:rPr>
              <a:t>"): </a:t>
            </a:r>
            <a:endParaRPr lang="it-IT" sz="1600" b="1" dirty="0">
              <a:solidFill>
                <a:srgbClr val="FF6600"/>
              </a:solidFill>
              <a:cs typeface="Helvetica" panose="020B0604020202020204"/>
            </a:endParaRPr>
          </a:p>
          <a:p>
            <a:pPr marL="742950" lvl="1" indent="-285750">
              <a:lnSpc>
                <a:spcPct val="150000"/>
              </a:lnSpc>
              <a:buFont typeface="Arial" panose="020B0604020202020204" pitchFamily="34" charset="0"/>
              <a:buChar char="•"/>
            </a:pPr>
            <a:r>
              <a:rPr lang="en-GB" sz="1600" dirty="0"/>
              <a:t>Tempo di nadir </a:t>
            </a:r>
            <a:r>
              <a:rPr lang="en-GB" sz="1600" dirty="0" err="1"/>
              <a:t>della</a:t>
            </a:r>
            <a:r>
              <a:rPr lang="en-GB" sz="1600" dirty="0"/>
              <a:t> </a:t>
            </a:r>
            <a:r>
              <a:rPr lang="en-GB" sz="1600" dirty="0" err="1"/>
              <a:t>frequenza</a:t>
            </a:r>
            <a:r>
              <a:rPr lang="en-GB" sz="1600" dirty="0"/>
              <a:t> </a:t>
            </a:r>
            <a:r>
              <a:rPr lang="en-GB" sz="1600" dirty="0" err="1"/>
              <a:t>cardiaca</a:t>
            </a:r>
            <a:r>
              <a:rPr lang="en-GB" sz="1600" dirty="0"/>
              <a:t> </a:t>
            </a:r>
            <a:r>
              <a:rPr lang="en-GB" sz="1600" dirty="0" err="1"/>
              <a:t>precoce</a:t>
            </a:r>
            <a:r>
              <a:rPr lang="en-GB" sz="1600" dirty="0"/>
              <a:t> (media 0.3)</a:t>
            </a:r>
          </a:p>
          <a:p>
            <a:pPr marL="742950" lvl="1" indent="-285750">
              <a:lnSpc>
                <a:spcPct val="150000"/>
              </a:lnSpc>
              <a:buFont typeface="Arial" panose="020B0604020202020204" pitchFamily="34" charset="0"/>
              <a:buChar char="•"/>
            </a:pPr>
            <a:r>
              <a:rPr lang="en-GB" sz="1600" dirty="0" err="1"/>
              <a:t>Valori</a:t>
            </a:r>
            <a:r>
              <a:rPr lang="en-GB" sz="1600" dirty="0"/>
              <a:t> </a:t>
            </a:r>
            <a:r>
              <a:rPr lang="en-GB" sz="1600" dirty="0" err="1"/>
              <a:t>medi</a:t>
            </a:r>
            <a:r>
              <a:rPr lang="en-GB" sz="1600" dirty="0"/>
              <a:t> di nadir </a:t>
            </a:r>
            <a:r>
              <a:rPr lang="en-GB" sz="1600" dirty="0" err="1"/>
              <a:t>della</a:t>
            </a:r>
            <a:r>
              <a:rPr lang="en-GB" sz="1600" dirty="0"/>
              <a:t> FC </a:t>
            </a:r>
            <a:r>
              <a:rPr lang="en-GB" sz="1600" dirty="0" err="1"/>
              <a:t>intermedi</a:t>
            </a:r>
            <a:endParaRPr lang="en-GB" sz="1600" dirty="0"/>
          </a:p>
          <a:p>
            <a:pPr marL="742950" lvl="1" indent="-285750">
              <a:lnSpc>
                <a:spcPct val="150000"/>
              </a:lnSpc>
              <a:buFont typeface="Arial" panose="020B0604020202020204" pitchFamily="34" charset="0"/>
              <a:buChar char="•"/>
            </a:pPr>
            <a:r>
              <a:rPr lang="en-GB" sz="1600" dirty="0" err="1"/>
              <a:t>Valori</a:t>
            </a:r>
            <a:r>
              <a:rPr lang="en-GB" sz="1600" dirty="0"/>
              <a:t> </a:t>
            </a:r>
            <a:r>
              <a:rPr lang="en-GB" sz="1600" dirty="0" err="1"/>
              <a:t>medi</a:t>
            </a:r>
            <a:r>
              <a:rPr lang="en-GB" sz="1600" dirty="0"/>
              <a:t> di HR </a:t>
            </a:r>
            <a:r>
              <a:rPr lang="en-GB" sz="1600" dirty="0" err="1"/>
              <a:t>intermedi</a:t>
            </a:r>
            <a:endParaRPr lang="en-GB" sz="1600" dirty="0"/>
          </a:p>
          <a:p>
            <a:pPr marL="742950" lvl="1" indent="-285750">
              <a:lnSpc>
                <a:spcPct val="150000"/>
              </a:lnSpc>
              <a:buFont typeface="Arial" panose="020B0604020202020204" pitchFamily="34" charset="0"/>
              <a:buChar char="•"/>
            </a:pPr>
            <a:r>
              <a:rPr lang="en-GB" sz="1600" dirty="0"/>
              <a:t>F/M ↑</a:t>
            </a:r>
          </a:p>
          <a:p>
            <a:pPr marL="742950" lvl="1" indent="-285750">
              <a:lnSpc>
                <a:spcPct val="150000"/>
              </a:lnSpc>
              <a:buFont typeface="Arial" panose="020B0604020202020204" pitchFamily="34" charset="0"/>
              <a:buChar char="•"/>
            </a:pPr>
            <a:r>
              <a:rPr lang="en-GB" sz="1600" dirty="0" err="1"/>
              <a:t>Cronotipi</a:t>
            </a:r>
            <a:r>
              <a:rPr lang="en-GB" sz="1600" dirty="0"/>
              <a:t> </a:t>
            </a:r>
            <a:r>
              <a:rPr lang="en-GB" sz="1600" dirty="0" err="1"/>
              <a:t>più</a:t>
            </a:r>
            <a:r>
              <a:rPr lang="en-GB" sz="1600" dirty="0"/>
              <a:t> </a:t>
            </a:r>
            <a:r>
              <a:rPr lang="en-GB" sz="1600" dirty="0" err="1"/>
              <a:t>precoci</a:t>
            </a:r>
            <a:r>
              <a:rPr lang="en-GB" sz="1600" dirty="0"/>
              <a:t> (</a:t>
            </a:r>
            <a:r>
              <a:rPr lang="en-GB" sz="1600" dirty="0" err="1"/>
              <a:t>MSP</a:t>
            </a:r>
            <a:r>
              <a:rPr lang="en-GB" sz="1600" baseline="-25000" dirty="0" err="1"/>
              <a:t>avg</a:t>
            </a:r>
            <a:r>
              <a:rPr lang="en-GB" sz="1600" baseline="-25000" dirty="0"/>
              <a:t> </a:t>
            </a:r>
            <a:r>
              <a:rPr lang="en-GB" sz="1600" dirty="0"/>
              <a:t>↓)</a:t>
            </a:r>
          </a:p>
          <a:p>
            <a:pPr marL="742950" lvl="1" indent="-285750">
              <a:lnSpc>
                <a:spcPct val="150000"/>
              </a:lnSpc>
              <a:buFont typeface="Arial" panose="020B0604020202020204" pitchFamily="34" charset="0"/>
              <a:buChar char="•"/>
            </a:pPr>
            <a:endParaRPr lang="en-GB" sz="1600" dirty="0"/>
          </a:p>
          <a:p>
            <a:pPr marL="742950" lvl="1" indent="-285750">
              <a:lnSpc>
                <a:spcPct val="150000"/>
              </a:lnSpc>
              <a:buFont typeface="Arial" panose="020B0604020202020204" pitchFamily="34" charset="0"/>
              <a:buChar char="•"/>
            </a:pPr>
            <a:endParaRPr lang="en-GB" sz="1600" dirty="0"/>
          </a:p>
          <a:p>
            <a:endParaRPr lang="en-IT" dirty="0"/>
          </a:p>
        </p:txBody>
      </p:sp>
    </p:spTree>
    <p:extLst>
      <p:ext uri="{BB962C8B-B14F-4D97-AF65-F5344CB8AC3E}">
        <p14:creationId xmlns:p14="http://schemas.microsoft.com/office/powerpoint/2010/main" val="73528505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8EB0987-46A4-15E1-1C36-0D575AC1A2D9}"/>
            </a:ext>
          </a:extLst>
        </p:cNvPr>
        <p:cNvGrpSpPr/>
        <p:nvPr/>
      </p:nvGrpSpPr>
      <p:grpSpPr>
        <a:xfrm>
          <a:off x="0" y="0"/>
          <a:ext cx="0" cy="0"/>
          <a:chOff x="0" y="0"/>
          <a:chExt cx="0" cy="0"/>
        </a:xfrm>
      </p:grpSpPr>
      <p:sp>
        <p:nvSpPr>
          <p:cNvPr id="53" name="Rettangolo 52">
            <a:extLst>
              <a:ext uri="{FF2B5EF4-FFF2-40B4-BE49-F238E27FC236}">
                <a16:creationId xmlns:a16="http://schemas.microsoft.com/office/drawing/2014/main" id="{0CC8C82F-1B53-DBED-AAD5-015AE8C0CC82}"/>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31CDFCC9-DBE2-D672-1174-2D2D879CB586}"/>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54" name="Gruppo 53">
            <a:extLst>
              <a:ext uri="{FF2B5EF4-FFF2-40B4-BE49-F238E27FC236}">
                <a16:creationId xmlns:a16="http://schemas.microsoft.com/office/drawing/2014/main" id="{834CEAB7-4090-409B-9133-C224CF733E0B}"/>
              </a:ext>
            </a:extLst>
          </p:cNvPr>
          <p:cNvGrpSpPr/>
          <p:nvPr/>
        </p:nvGrpSpPr>
        <p:grpSpPr>
          <a:xfrm>
            <a:off x="0" y="3880479"/>
            <a:ext cx="1664579" cy="1925014"/>
            <a:chOff x="10257745" y="4379707"/>
            <a:chExt cx="1664579" cy="1925014"/>
          </a:xfrm>
        </p:grpSpPr>
        <p:sp>
          <p:nvSpPr>
            <p:cNvPr id="55" name="Connettore 54">
              <a:extLst>
                <a:ext uri="{FF2B5EF4-FFF2-40B4-BE49-F238E27FC236}">
                  <a16:creationId xmlns:a16="http://schemas.microsoft.com/office/drawing/2014/main" id="{047319D0-8E56-4025-CE6D-0EA7BD0A8855}"/>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56" name="Gruppo 55">
              <a:extLst>
                <a:ext uri="{FF2B5EF4-FFF2-40B4-BE49-F238E27FC236}">
                  <a16:creationId xmlns:a16="http://schemas.microsoft.com/office/drawing/2014/main" id="{65F3B9E4-ADC0-DF77-7A83-612C69575C50}"/>
                </a:ext>
              </a:extLst>
            </p:cNvPr>
            <p:cNvGrpSpPr/>
            <p:nvPr/>
          </p:nvGrpSpPr>
          <p:grpSpPr>
            <a:xfrm>
              <a:off x="10257745" y="4379707"/>
              <a:ext cx="1664579" cy="1925014"/>
              <a:chOff x="10257745" y="4379707"/>
              <a:chExt cx="1664579" cy="1925014"/>
            </a:xfrm>
          </p:grpSpPr>
          <p:sp>
            <p:nvSpPr>
              <p:cNvPr id="57" name="Connettore 56">
                <a:extLst>
                  <a:ext uri="{FF2B5EF4-FFF2-40B4-BE49-F238E27FC236}">
                    <a16:creationId xmlns:a16="http://schemas.microsoft.com/office/drawing/2014/main" id="{497D2DD3-E9C3-B97D-B6DD-0A2031CDDA45}"/>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58" name="Connettore 57">
                <a:extLst>
                  <a:ext uri="{FF2B5EF4-FFF2-40B4-BE49-F238E27FC236}">
                    <a16:creationId xmlns:a16="http://schemas.microsoft.com/office/drawing/2014/main" id="{045F7CE3-A7AA-8ED6-31B3-850D64D6B490}"/>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59" name="Gruppo 58">
                <a:extLst>
                  <a:ext uri="{FF2B5EF4-FFF2-40B4-BE49-F238E27FC236}">
                    <a16:creationId xmlns:a16="http://schemas.microsoft.com/office/drawing/2014/main" id="{CEB88CB9-3891-B382-7841-BF1996F60AB0}"/>
                  </a:ext>
                </a:extLst>
              </p:cNvPr>
              <p:cNvGrpSpPr/>
              <p:nvPr/>
            </p:nvGrpSpPr>
            <p:grpSpPr>
              <a:xfrm>
                <a:off x="10257745" y="4379707"/>
                <a:ext cx="1664579" cy="1925014"/>
                <a:chOff x="10257745" y="4379707"/>
                <a:chExt cx="1664579" cy="1925014"/>
              </a:xfrm>
            </p:grpSpPr>
            <p:sp>
              <p:nvSpPr>
                <p:cNvPr id="60" name="CasellaDiTesto 59">
                  <a:extLst>
                    <a:ext uri="{FF2B5EF4-FFF2-40B4-BE49-F238E27FC236}">
                      <a16:creationId xmlns:a16="http://schemas.microsoft.com/office/drawing/2014/main" id="{A9C08985-A9C6-8743-E7DF-D072EE285BD7}"/>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solidFill>
                        <a:srgbClr val="000000"/>
                      </a:solidFill>
                      <a:latin typeface="Helvetica" panose="020B0604020202020204" pitchFamily="34" charset="0"/>
                      <a:cs typeface="Helvetica" panose="020B0604020202020204" pitchFamily="34" charset="0"/>
                    </a:rPr>
                    <a:t>Metodi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Conclusioni</a:t>
                  </a:r>
                  <a:r>
                    <a:rPr lang="it-IT" sz="1300" b="1" dirty="0">
                      <a:latin typeface="Helvetica" panose="020B0604020202020204" pitchFamily="34" charset="0"/>
                      <a:cs typeface="Helvetica" panose="020B0604020202020204" pitchFamily="34" charset="0"/>
                    </a:rPr>
                    <a:t> </a:t>
                  </a:r>
                </a:p>
              </p:txBody>
            </p:sp>
            <p:sp>
              <p:nvSpPr>
                <p:cNvPr id="61" name="Connettore 60">
                  <a:extLst>
                    <a:ext uri="{FF2B5EF4-FFF2-40B4-BE49-F238E27FC236}">
                      <a16:creationId xmlns:a16="http://schemas.microsoft.com/office/drawing/2014/main" id="{ABFD3352-559A-E78F-7E3A-1216174CE285}"/>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62" name="Connettore 61">
                  <a:extLst>
                    <a:ext uri="{FF2B5EF4-FFF2-40B4-BE49-F238E27FC236}">
                      <a16:creationId xmlns:a16="http://schemas.microsoft.com/office/drawing/2014/main" id="{33984382-B55B-C8BB-FFF4-BAEB4B48F68C}"/>
                    </a:ext>
                  </a:extLst>
                </p:cNvPr>
                <p:cNvSpPr/>
                <p:nvPr/>
              </p:nvSpPr>
              <p:spPr>
                <a:xfrm>
                  <a:off x="11830776" y="5157757"/>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63" name="Connettore 62">
                  <a:extLst>
                    <a:ext uri="{FF2B5EF4-FFF2-40B4-BE49-F238E27FC236}">
                      <a16:creationId xmlns:a16="http://schemas.microsoft.com/office/drawing/2014/main" id="{4EFDC574-BF18-9FDF-D2A1-826C6A44076A}"/>
                    </a:ext>
                  </a:extLst>
                </p:cNvPr>
                <p:cNvSpPr/>
                <p:nvPr/>
              </p:nvSpPr>
              <p:spPr>
                <a:xfrm>
                  <a:off x="11830497" y="6044559"/>
                  <a:ext cx="90733" cy="95027"/>
                </a:xfrm>
                <a:prstGeom prst="flowChartConnector">
                  <a:avLst/>
                </a:prstGeom>
                <a:solidFill>
                  <a:schemeClr val="accent2">
                    <a:lumMod val="7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64" name="Immagine 63">
            <a:extLst>
              <a:ext uri="{FF2B5EF4-FFF2-40B4-BE49-F238E27FC236}">
                <a16:creationId xmlns:a16="http://schemas.microsoft.com/office/drawing/2014/main" id="{C385074E-410E-1911-5910-5E91C562FAC9}"/>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4" name="Segnaposto numero diapositiva 21">
            <a:extLst>
              <a:ext uri="{FF2B5EF4-FFF2-40B4-BE49-F238E27FC236}">
                <a16:creationId xmlns:a16="http://schemas.microsoft.com/office/drawing/2014/main" id="{631F2573-5EC8-36FF-544E-9C63D9BD67BA}"/>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23/24</a:t>
            </a:r>
          </a:p>
        </p:txBody>
      </p:sp>
      <p:cxnSp>
        <p:nvCxnSpPr>
          <p:cNvPr id="6" name="Connettore diritto 5">
            <a:extLst>
              <a:ext uri="{FF2B5EF4-FFF2-40B4-BE49-F238E27FC236}">
                <a16:creationId xmlns:a16="http://schemas.microsoft.com/office/drawing/2014/main" id="{D81CDA60-4E7C-E525-B81E-7EE9544D25FE}"/>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2" name="CasellaDiTesto 1">
            <a:extLst>
              <a:ext uri="{FF2B5EF4-FFF2-40B4-BE49-F238E27FC236}">
                <a16:creationId xmlns:a16="http://schemas.microsoft.com/office/drawing/2014/main" id="{A1340269-51B7-2FB3-EC6B-0B7094CE8A5F}"/>
              </a:ext>
            </a:extLst>
          </p:cNvPr>
          <p:cNvSpPr txBox="1"/>
          <p:nvPr/>
        </p:nvSpPr>
        <p:spPr>
          <a:xfrm>
            <a:off x="2261418" y="368582"/>
            <a:ext cx="9081407" cy="1538883"/>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CONCLUSIONI</a:t>
            </a:r>
            <a:endParaRPr lang="it-IT" sz="3600" b="1" dirty="0">
              <a:solidFill>
                <a:schemeClr val="accent1">
                  <a:lumMod val="75000"/>
                </a:schemeClr>
              </a:solidFill>
              <a:latin typeface="+mj-lt"/>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pPr marL="742950" lvl="1" indent="-285750">
              <a:buFont typeface="Arial" panose="020B0604020202020204" pitchFamily="34" charset="0"/>
              <a:buChar char="•"/>
            </a:pPr>
            <a:endParaRPr lang="it-IT" dirty="0">
              <a:latin typeface="Helvetica" panose="020B0604020202020204" pitchFamily="34" charset="0"/>
              <a:cs typeface="Helvetica" panose="020B0604020202020204" pitchFamily="34" charset="0"/>
            </a:endParaRPr>
          </a:p>
        </p:txBody>
      </p:sp>
      <p:sp>
        <p:nvSpPr>
          <p:cNvPr id="3" name="TextBox 2">
            <a:extLst>
              <a:ext uri="{FF2B5EF4-FFF2-40B4-BE49-F238E27FC236}">
                <a16:creationId xmlns:a16="http://schemas.microsoft.com/office/drawing/2014/main" id="{76CBFA9A-DC64-C12B-9102-16772891DEBB}"/>
              </a:ext>
            </a:extLst>
          </p:cNvPr>
          <p:cNvSpPr txBox="1"/>
          <p:nvPr/>
        </p:nvSpPr>
        <p:spPr>
          <a:xfrm>
            <a:off x="2261418" y="1617785"/>
            <a:ext cx="9320981" cy="3816429"/>
          </a:xfrm>
          <a:prstGeom prst="rect">
            <a:avLst/>
          </a:prstGeom>
          <a:noFill/>
        </p:spPr>
        <p:txBody>
          <a:bodyPr wrap="square" rtlCol="0">
            <a:spAutoFit/>
          </a:bodyPr>
          <a:lstStyle/>
          <a:p>
            <a:pPr marL="285750" indent="-285750">
              <a:buFont typeface="Arial" panose="020B0604020202020204" pitchFamily="34" charset="0"/>
              <a:buChar char="•"/>
            </a:pPr>
            <a:r>
              <a:rPr lang="en-IT" sz="2800" dirty="0"/>
              <a:t>L’utilizzo del trend della frequenza cardiaca ha permesso l’identificazione di cluster caratterizzati da fenotipi distinti sia da un punto di vista demografico (età, sesso) che per quanto riguarda indici di sonno (SE,  WASO,  SRI,  Desincronizzazione con il Cronotipo).</a:t>
            </a:r>
          </a:p>
          <a:p>
            <a:pPr marL="285750" indent="-285750">
              <a:buFont typeface="Arial" panose="020B0604020202020204" pitchFamily="34" charset="0"/>
              <a:buChar char="•"/>
            </a:pPr>
            <a:endParaRPr lang="en-IT" sz="2800" dirty="0"/>
          </a:p>
          <a:p>
            <a:pPr marL="285750" indent="-285750">
              <a:buFont typeface="Arial" panose="020B0604020202020204" pitchFamily="34" charset="0"/>
              <a:buChar char="•"/>
            </a:pPr>
            <a:r>
              <a:rPr lang="en-IT" sz="2800" dirty="0"/>
              <a:t>La bassa coerenza intra-individuale rimane un limite per identificare questi cluster come tratti stabili dell’individuo.</a:t>
            </a:r>
          </a:p>
          <a:p>
            <a:endParaRPr lang="en-IT" dirty="0"/>
          </a:p>
        </p:txBody>
      </p:sp>
    </p:spTree>
    <p:extLst>
      <p:ext uri="{BB962C8B-B14F-4D97-AF65-F5344CB8AC3E}">
        <p14:creationId xmlns:p14="http://schemas.microsoft.com/office/powerpoint/2010/main" val="54420203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713CA-1605-A205-CC3E-34090A309DC5}"/>
            </a:ext>
          </a:extLst>
        </p:cNvPr>
        <p:cNvGrpSpPr/>
        <p:nvPr/>
      </p:nvGrpSpPr>
      <p:grpSpPr>
        <a:xfrm>
          <a:off x="0" y="0"/>
          <a:ext cx="0" cy="0"/>
          <a:chOff x="0" y="0"/>
          <a:chExt cx="0" cy="0"/>
        </a:xfrm>
      </p:grpSpPr>
      <p:sp>
        <p:nvSpPr>
          <p:cNvPr id="53" name="Rettangolo 52">
            <a:extLst>
              <a:ext uri="{FF2B5EF4-FFF2-40B4-BE49-F238E27FC236}">
                <a16:creationId xmlns:a16="http://schemas.microsoft.com/office/drawing/2014/main" id="{9F28D160-7449-7B78-3692-1658B8FFA744}"/>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C41A3F8B-97F6-2FE3-F1A8-7559435FD74D}"/>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Chiar.mo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54" name="Gruppo 53">
            <a:extLst>
              <a:ext uri="{FF2B5EF4-FFF2-40B4-BE49-F238E27FC236}">
                <a16:creationId xmlns:a16="http://schemas.microsoft.com/office/drawing/2014/main" id="{9DBE6356-8051-C393-E7D2-DE7D8378C4F0}"/>
              </a:ext>
            </a:extLst>
          </p:cNvPr>
          <p:cNvGrpSpPr/>
          <p:nvPr/>
        </p:nvGrpSpPr>
        <p:grpSpPr>
          <a:xfrm>
            <a:off x="0" y="3880479"/>
            <a:ext cx="1664579" cy="1925014"/>
            <a:chOff x="10257745" y="4379707"/>
            <a:chExt cx="1664579" cy="1925014"/>
          </a:xfrm>
        </p:grpSpPr>
        <p:sp>
          <p:nvSpPr>
            <p:cNvPr id="55" name="Connettore 54">
              <a:extLst>
                <a:ext uri="{FF2B5EF4-FFF2-40B4-BE49-F238E27FC236}">
                  <a16:creationId xmlns:a16="http://schemas.microsoft.com/office/drawing/2014/main" id="{4F3206AB-1991-0D28-4E36-A9808E814289}"/>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56" name="Gruppo 55">
              <a:extLst>
                <a:ext uri="{FF2B5EF4-FFF2-40B4-BE49-F238E27FC236}">
                  <a16:creationId xmlns:a16="http://schemas.microsoft.com/office/drawing/2014/main" id="{30990CE6-A810-F227-9C59-646B2797E389}"/>
                </a:ext>
              </a:extLst>
            </p:cNvPr>
            <p:cNvGrpSpPr/>
            <p:nvPr/>
          </p:nvGrpSpPr>
          <p:grpSpPr>
            <a:xfrm>
              <a:off x="10257745" y="4379707"/>
              <a:ext cx="1664579" cy="1925014"/>
              <a:chOff x="10257745" y="4379707"/>
              <a:chExt cx="1664579" cy="1925014"/>
            </a:xfrm>
          </p:grpSpPr>
          <p:sp>
            <p:nvSpPr>
              <p:cNvPr id="57" name="Connettore 56">
                <a:extLst>
                  <a:ext uri="{FF2B5EF4-FFF2-40B4-BE49-F238E27FC236}">
                    <a16:creationId xmlns:a16="http://schemas.microsoft.com/office/drawing/2014/main" id="{C97628CA-3E42-F2E8-5A76-BD23F0C1B8E7}"/>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58" name="Connettore 57">
                <a:extLst>
                  <a:ext uri="{FF2B5EF4-FFF2-40B4-BE49-F238E27FC236}">
                    <a16:creationId xmlns:a16="http://schemas.microsoft.com/office/drawing/2014/main" id="{2C55BBB2-A1E0-78F0-DEB7-3A32A98C0303}"/>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59" name="Gruppo 58">
                <a:extLst>
                  <a:ext uri="{FF2B5EF4-FFF2-40B4-BE49-F238E27FC236}">
                    <a16:creationId xmlns:a16="http://schemas.microsoft.com/office/drawing/2014/main" id="{A1841250-0259-8AD6-555B-88616A44495A}"/>
                  </a:ext>
                </a:extLst>
              </p:cNvPr>
              <p:cNvGrpSpPr/>
              <p:nvPr/>
            </p:nvGrpSpPr>
            <p:grpSpPr>
              <a:xfrm>
                <a:off x="10257745" y="4379707"/>
                <a:ext cx="1664579" cy="1925014"/>
                <a:chOff x="10257745" y="4379707"/>
                <a:chExt cx="1664579" cy="1925014"/>
              </a:xfrm>
            </p:grpSpPr>
            <p:sp>
              <p:nvSpPr>
                <p:cNvPr id="60" name="CasellaDiTesto 59">
                  <a:extLst>
                    <a:ext uri="{FF2B5EF4-FFF2-40B4-BE49-F238E27FC236}">
                      <a16:creationId xmlns:a16="http://schemas.microsoft.com/office/drawing/2014/main" id="{A8310DA7-C6BE-6DE6-2FD8-7EFE17BFBBC7}"/>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Conclusioni</a:t>
                  </a:r>
                  <a:r>
                    <a:rPr lang="it-IT" sz="1300" b="1" dirty="0">
                      <a:latin typeface="Helvetica" panose="020B0604020202020204" pitchFamily="34" charset="0"/>
                      <a:cs typeface="Helvetica" panose="020B0604020202020204" pitchFamily="34" charset="0"/>
                    </a:rPr>
                    <a:t> </a:t>
                  </a:r>
                </a:p>
              </p:txBody>
            </p:sp>
            <p:sp>
              <p:nvSpPr>
                <p:cNvPr id="61" name="Connettore 60">
                  <a:extLst>
                    <a:ext uri="{FF2B5EF4-FFF2-40B4-BE49-F238E27FC236}">
                      <a16:creationId xmlns:a16="http://schemas.microsoft.com/office/drawing/2014/main" id="{E7145052-A488-9F6D-56F1-F99483B2C6BB}"/>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62" name="Connettore 61">
                  <a:extLst>
                    <a:ext uri="{FF2B5EF4-FFF2-40B4-BE49-F238E27FC236}">
                      <a16:creationId xmlns:a16="http://schemas.microsoft.com/office/drawing/2014/main" id="{08EABE96-C96F-B9CD-041A-8F6C144E3B38}"/>
                    </a:ext>
                  </a:extLst>
                </p:cNvPr>
                <p:cNvSpPr/>
                <p:nvPr/>
              </p:nvSpPr>
              <p:spPr>
                <a:xfrm>
                  <a:off x="11830776" y="5157757"/>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63" name="Connettore 62">
                  <a:extLst>
                    <a:ext uri="{FF2B5EF4-FFF2-40B4-BE49-F238E27FC236}">
                      <a16:creationId xmlns:a16="http://schemas.microsoft.com/office/drawing/2014/main" id="{C5C55D2E-0276-69EF-E366-C26141F517AA}"/>
                    </a:ext>
                  </a:extLst>
                </p:cNvPr>
                <p:cNvSpPr/>
                <p:nvPr/>
              </p:nvSpPr>
              <p:spPr>
                <a:xfrm>
                  <a:off x="11830497" y="6044559"/>
                  <a:ext cx="90733" cy="95027"/>
                </a:xfrm>
                <a:prstGeom prst="flowChartConnector">
                  <a:avLst/>
                </a:prstGeom>
                <a:solidFill>
                  <a:schemeClr val="accent2">
                    <a:lumMod val="75000"/>
                  </a:schemeClr>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64" name="Immagine 63">
            <a:extLst>
              <a:ext uri="{FF2B5EF4-FFF2-40B4-BE49-F238E27FC236}">
                <a16:creationId xmlns:a16="http://schemas.microsoft.com/office/drawing/2014/main" id="{81076347-18B9-2338-035D-682A5F30B59C}"/>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3" name="Segnaposto numero diapositiva 21">
            <a:extLst>
              <a:ext uri="{FF2B5EF4-FFF2-40B4-BE49-F238E27FC236}">
                <a16:creationId xmlns:a16="http://schemas.microsoft.com/office/drawing/2014/main" id="{08A487CF-DC65-AB6C-C283-725C7253441C}"/>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24/24</a:t>
            </a:r>
          </a:p>
        </p:txBody>
      </p:sp>
      <p:cxnSp>
        <p:nvCxnSpPr>
          <p:cNvPr id="8" name="Connettore diritto 7">
            <a:extLst>
              <a:ext uri="{FF2B5EF4-FFF2-40B4-BE49-F238E27FC236}">
                <a16:creationId xmlns:a16="http://schemas.microsoft.com/office/drawing/2014/main" id="{DDEEC619-42BB-C450-9CAC-6C7A62E98B54}"/>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9" name="CasellaDiTesto 8">
            <a:extLst>
              <a:ext uri="{FF2B5EF4-FFF2-40B4-BE49-F238E27FC236}">
                <a16:creationId xmlns:a16="http://schemas.microsoft.com/office/drawing/2014/main" id="{AF3CFAFA-1E2C-B91E-BB78-DB341FB6BD0B}"/>
              </a:ext>
            </a:extLst>
          </p:cNvPr>
          <p:cNvSpPr txBox="1"/>
          <p:nvPr/>
        </p:nvSpPr>
        <p:spPr>
          <a:xfrm>
            <a:off x="2261418" y="368582"/>
            <a:ext cx="9081407" cy="1261884"/>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CONCLUSIONI - </a:t>
            </a:r>
            <a:r>
              <a:rPr lang="it-IT" sz="4000" b="1" dirty="0">
                <a:solidFill>
                  <a:schemeClr val="accent1">
                    <a:lumMod val="75000"/>
                  </a:schemeClr>
                </a:solidFill>
              </a:rPr>
              <a:t>Prospettive future</a:t>
            </a:r>
            <a:endParaRPr lang="it-IT" dirty="0">
              <a:latin typeface="Helvetica" panose="020B0604020202020204" pitchFamily="34" charset="0"/>
              <a:cs typeface="Helvetica" panose="020B0604020202020204" pitchFamily="34" charset="0"/>
            </a:endParaRPr>
          </a:p>
          <a:p>
            <a:endParaRPr lang="it-IT" dirty="0">
              <a:latin typeface="Helvetica" panose="020B0604020202020204" pitchFamily="34" charset="0"/>
              <a:cs typeface="Helvetica" panose="020B0604020202020204" pitchFamily="34" charset="0"/>
            </a:endParaRPr>
          </a:p>
          <a:p>
            <a:pPr marL="742950" lvl="1" indent="-285750">
              <a:buFont typeface="Arial" panose="020B0604020202020204" pitchFamily="34" charset="0"/>
              <a:buChar char="•"/>
            </a:pPr>
            <a:endParaRPr lang="it-IT" dirty="0">
              <a:latin typeface="Helvetica" panose="020B0604020202020204" pitchFamily="34" charset="0"/>
              <a:cs typeface="Helvetica" panose="020B0604020202020204" pitchFamily="34" charset="0"/>
            </a:endParaRPr>
          </a:p>
        </p:txBody>
      </p:sp>
      <p:sp>
        <p:nvSpPr>
          <p:cNvPr id="7" name="TextBox 6">
            <a:extLst>
              <a:ext uri="{FF2B5EF4-FFF2-40B4-BE49-F238E27FC236}">
                <a16:creationId xmlns:a16="http://schemas.microsoft.com/office/drawing/2014/main" id="{F96F8FBA-6524-0737-E3AA-EBE9CC3E41D3}"/>
              </a:ext>
            </a:extLst>
          </p:cNvPr>
          <p:cNvSpPr txBox="1"/>
          <p:nvPr/>
        </p:nvSpPr>
        <p:spPr>
          <a:xfrm>
            <a:off x="2168165" y="1800520"/>
            <a:ext cx="9898144" cy="4401205"/>
          </a:xfrm>
          <a:prstGeom prst="rect">
            <a:avLst/>
          </a:prstGeom>
          <a:noFill/>
        </p:spPr>
        <p:txBody>
          <a:bodyPr wrap="square" rtlCol="0">
            <a:spAutoFit/>
          </a:bodyPr>
          <a:lstStyle/>
          <a:p>
            <a:pPr marL="342900" indent="-342900">
              <a:buFont typeface="+mj-lt"/>
              <a:buAutoNum type="arabicPeriod"/>
            </a:pPr>
            <a:r>
              <a:rPr lang="en-IT" sz="2800" dirty="0"/>
              <a:t>Confronto con </a:t>
            </a:r>
            <a:r>
              <a:rPr lang="en-IT" sz="2800" b="1" dirty="0"/>
              <a:t>popolazioni cliniche</a:t>
            </a:r>
            <a:br>
              <a:rPr lang="en-IT" sz="2800" b="1" dirty="0"/>
            </a:br>
            <a:r>
              <a:rPr lang="en-IT" sz="2800" dirty="0"/>
              <a:t>(e.g. pazienti con insonnia, OSAS, disturbi cardiovascolari)</a:t>
            </a:r>
          </a:p>
          <a:p>
            <a:pPr marL="342900" indent="-342900">
              <a:buFont typeface="+mj-lt"/>
              <a:buAutoNum type="arabicPeriod"/>
            </a:pPr>
            <a:r>
              <a:rPr lang="en-IT" sz="2800" b="1" dirty="0"/>
              <a:t>Studi Longitudinali </a:t>
            </a:r>
            <a:r>
              <a:rPr lang="en-IT" sz="2800" dirty="0"/>
              <a:t>(coerenza e influenza della stagionalità).</a:t>
            </a:r>
          </a:p>
          <a:p>
            <a:pPr marL="342900" indent="-342900">
              <a:buFont typeface="+mj-lt"/>
              <a:buAutoNum type="arabicPeriod"/>
            </a:pPr>
            <a:r>
              <a:rPr lang="en-IT" sz="2800" dirty="0"/>
              <a:t>Esplorazione di </a:t>
            </a:r>
            <a:r>
              <a:rPr lang="en-IT" sz="2800" b="1" dirty="0"/>
              <a:t>differenti approcci al clustering (meta-clustering, ensemble modeling) </a:t>
            </a:r>
            <a:r>
              <a:rPr lang="en-IT" sz="2800" dirty="0"/>
              <a:t>e selezione di differenti caratteristiche per identificazione di cluster.</a:t>
            </a:r>
          </a:p>
          <a:p>
            <a:pPr marL="342900" indent="-342900">
              <a:buFont typeface="+mj-lt"/>
              <a:buAutoNum type="arabicPeriod"/>
            </a:pPr>
            <a:r>
              <a:rPr lang="en-IT" sz="2800" dirty="0"/>
              <a:t>Integrazione di </a:t>
            </a:r>
            <a:r>
              <a:rPr lang="en-IT" sz="2800" b="1" dirty="0"/>
              <a:t>dati</a:t>
            </a:r>
            <a:r>
              <a:rPr lang="en-IT" sz="2800" dirty="0"/>
              <a:t> </a:t>
            </a:r>
            <a:r>
              <a:rPr lang="en-IT" sz="2800" b="1" dirty="0"/>
              <a:t>multi-modale</a:t>
            </a:r>
            <a:r>
              <a:rPr lang="en-IT" sz="2800" dirty="0"/>
              <a:t>: (e.g. respirazione, movimento, stadio del sonno, PSG, valutazioni soggettive dell’individuo sulla qualità del sonno, esposizione alla luce)</a:t>
            </a:r>
          </a:p>
          <a:p>
            <a:pPr marL="342900" indent="-342900">
              <a:buFont typeface="+mj-lt"/>
              <a:buAutoNum type="arabicPeriod"/>
            </a:pPr>
            <a:r>
              <a:rPr lang="en-IT" sz="2800" b="1" dirty="0"/>
              <a:t>Analisi di sensitività</a:t>
            </a:r>
          </a:p>
        </p:txBody>
      </p:sp>
    </p:spTree>
    <p:extLst>
      <p:ext uri="{BB962C8B-B14F-4D97-AF65-F5344CB8AC3E}">
        <p14:creationId xmlns:p14="http://schemas.microsoft.com/office/powerpoint/2010/main" val="17563611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CFA545A-D247-EC7D-6989-B4CEFA7D8F8D}"/>
            </a:ext>
          </a:extLst>
        </p:cNvPr>
        <p:cNvGrpSpPr/>
        <p:nvPr/>
      </p:nvGrpSpPr>
      <p:grpSpPr>
        <a:xfrm>
          <a:off x="0" y="0"/>
          <a:ext cx="0" cy="0"/>
          <a:chOff x="0" y="0"/>
          <a:chExt cx="0" cy="0"/>
        </a:xfrm>
      </p:grpSpPr>
      <p:sp>
        <p:nvSpPr>
          <p:cNvPr id="21" name="Segnaposto piè di pagina 20">
            <a:extLst>
              <a:ext uri="{FF2B5EF4-FFF2-40B4-BE49-F238E27FC236}">
                <a16:creationId xmlns:a16="http://schemas.microsoft.com/office/drawing/2014/main" id="{E21ABE69-75AE-2775-802C-7867ABA66EA3}"/>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pic>
        <p:nvPicPr>
          <p:cNvPr id="64" name="Immagine 63">
            <a:extLst>
              <a:ext uri="{FF2B5EF4-FFF2-40B4-BE49-F238E27FC236}">
                <a16:creationId xmlns:a16="http://schemas.microsoft.com/office/drawing/2014/main" id="{FE09374F-5CD8-BCEB-6451-B63D4FF8DD4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413379" y="400333"/>
            <a:ext cx="1198119" cy="1213978"/>
          </a:xfrm>
          <a:prstGeom prst="rect">
            <a:avLst/>
          </a:prstGeom>
          <a:noFill/>
        </p:spPr>
      </p:pic>
      <p:pic>
        <p:nvPicPr>
          <p:cNvPr id="3" name="Immagine 2">
            <a:extLst>
              <a:ext uri="{FF2B5EF4-FFF2-40B4-BE49-F238E27FC236}">
                <a16:creationId xmlns:a16="http://schemas.microsoft.com/office/drawing/2014/main" id="{FBE8A912-646D-C2EA-ADE0-71BDD6335EB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687252" y="1726927"/>
            <a:ext cx="2817495" cy="271145"/>
          </a:xfrm>
          <a:prstGeom prst="rect">
            <a:avLst/>
          </a:prstGeom>
          <a:noFill/>
        </p:spPr>
      </p:pic>
      <p:sp>
        <p:nvSpPr>
          <p:cNvPr id="6" name="CasellaDiTesto 5">
            <a:extLst>
              <a:ext uri="{FF2B5EF4-FFF2-40B4-BE49-F238E27FC236}">
                <a16:creationId xmlns:a16="http://schemas.microsoft.com/office/drawing/2014/main" id="{18A839F8-EA4A-C229-1530-040637CE6B00}"/>
              </a:ext>
            </a:extLst>
          </p:cNvPr>
          <p:cNvSpPr txBox="1"/>
          <p:nvPr/>
        </p:nvSpPr>
        <p:spPr>
          <a:xfrm>
            <a:off x="3464507" y="2110688"/>
            <a:ext cx="5262979" cy="646331"/>
          </a:xfrm>
          <a:prstGeom prst="rect">
            <a:avLst/>
          </a:prstGeom>
          <a:noFill/>
        </p:spPr>
        <p:txBody>
          <a:bodyPr wrap="none" rtlCol="0">
            <a:spAutoFit/>
          </a:bodyPr>
          <a:lstStyle/>
          <a:p>
            <a:r>
              <a:rPr lang="it-IT" sz="3600" b="1" dirty="0">
                <a:solidFill>
                  <a:schemeClr val="accent1">
                    <a:lumMod val="75000"/>
                  </a:schemeClr>
                </a:solidFill>
                <a:latin typeface="+mj-lt"/>
                <a:cs typeface="Helvetica" panose="020B0604020202020204"/>
              </a:rPr>
              <a:t>Grazie per l’attenzione!</a:t>
            </a:r>
          </a:p>
        </p:txBody>
      </p:sp>
      <p:sp>
        <p:nvSpPr>
          <p:cNvPr id="5" name="TextBox 4">
            <a:extLst>
              <a:ext uri="{FF2B5EF4-FFF2-40B4-BE49-F238E27FC236}">
                <a16:creationId xmlns:a16="http://schemas.microsoft.com/office/drawing/2014/main" id="{D8BAF738-5986-DC12-DC59-0E7AA24E02F3}"/>
              </a:ext>
            </a:extLst>
          </p:cNvPr>
          <p:cNvSpPr txBox="1"/>
          <p:nvPr/>
        </p:nvSpPr>
        <p:spPr>
          <a:xfrm>
            <a:off x="4409980" y="5367135"/>
            <a:ext cx="3204916" cy="369332"/>
          </a:xfrm>
          <a:prstGeom prst="rect">
            <a:avLst/>
          </a:prstGeom>
          <a:noFill/>
        </p:spPr>
        <p:txBody>
          <a:bodyPr wrap="none" rtlCol="0">
            <a:spAutoFit/>
          </a:bodyPr>
          <a:lstStyle/>
          <a:p>
            <a:r>
              <a:rPr lang="en-IT" dirty="0"/>
              <a:t>Materiale Supplementare Online</a:t>
            </a:r>
          </a:p>
        </p:txBody>
      </p:sp>
      <p:pic>
        <p:nvPicPr>
          <p:cNvPr id="8" name="Picture 7" descr="A qr code on a black background&#10;&#10;Description automatically generated">
            <a:extLst>
              <a:ext uri="{FF2B5EF4-FFF2-40B4-BE49-F238E27FC236}">
                <a16:creationId xmlns:a16="http://schemas.microsoft.com/office/drawing/2014/main" id="{4261C38F-EFEB-CB31-DB49-55A7D51EAE45}"/>
              </a:ext>
            </a:extLst>
          </p:cNvPr>
          <p:cNvPicPr>
            <a:picLocks noChangeAspect="1"/>
          </p:cNvPicPr>
          <p:nvPr/>
        </p:nvPicPr>
        <p:blipFill>
          <a:blip r:embed="rId5"/>
          <a:stretch>
            <a:fillRect/>
          </a:stretch>
        </p:blipFill>
        <p:spPr>
          <a:xfrm>
            <a:off x="4814949" y="3072226"/>
            <a:ext cx="2394978" cy="2294909"/>
          </a:xfrm>
          <a:prstGeom prst="rect">
            <a:avLst/>
          </a:prstGeom>
        </p:spPr>
      </p:pic>
    </p:spTree>
    <p:extLst>
      <p:ext uri="{BB962C8B-B14F-4D97-AF65-F5344CB8AC3E}">
        <p14:creationId xmlns:p14="http://schemas.microsoft.com/office/powerpoint/2010/main" val="416139435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D8B9150-E689-673E-2FD9-2E78C4667B63}"/>
            </a:ext>
          </a:extLst>
        </p:cNvPr>
        <p:cNvGrpSpPr/>
        <p:nvPr/>
      </p:nvGrpSpPr>
      <p:grpSpPr>
        <a:xfrm>
          <a:off x="0" y="0"/>
          <a:ext cx="0" cy="0"/>
          <a:chOff x="0" y="0"/>
          <a:chExt cx="0" cy="0"/>
        </a:xfrm>
      </p:grpSpPr>
      <p:sp>
        <p:nvSpPr>
          <p:cNvPr id="2" name="Rettangolo 1">
            <a:extLst>
              <a:ext uri="{FF2B5EF4-FFF2-40B4-BE49-F238E27FC236}">
                <a16:creationId xmlns:a16="http://schemas.microsoft.com/office/drawing/2014/main" id="{0615B06B-1B4C-C6EF-86E3-D0CFD8D2FF25}"/>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grpSp>
        <p:nvGrpSpPr>
          <p:cNvPr id="19" name="Gruppo 18">
            <a:extLst>
              <a:ext uri="{FF2B5EF4-FFF2-40B4-BE49-F238E27FC236}">
                <a16:creationId xmlns:a16="http://schemas.microsoft.com/office/drawing/2014/main" id="{3823646B-100E-40EC-3602-5A289DCBB010}"/>
              </a:ext>
            </a:extLst>
          </p:cNvPr>
          <p:cNvGrpSpPr/>
          <p:nvPr/>
        </p:nvGrpSpPr>
        <p:grpSpPr>
          <a:xfrm>
            <a:off x="0" y="3880479"/>
            <a:ext cx="1664579" cy="1931041"/>
            <a:chOff x="10257745" y="4379707"/>
            <a:chExt cx="1664579" cy="1931041"/>
          </a:xfrm>
        </p:grpSpPr>
        <p:sp>
          <p:nvSpPr>
            <p:cNvPr id="29" name="Connettore 28">
              <a:extLst>
                <a:ext uri="{FF2B5EF4-FFF2-40B4-BE49-F238E27FC236}">
                  <a16:creationId xmlns:a16="http://schemas.microsoft.com/office/drawing/2014/main" id="{2142CA00-7C04-D978-F72D-A24FDA07077B}"/>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7" name="Gruppo 16">
              <a:extLst>
                <a:ext uri="{FF2B5EF4-FFF2-40B4-BE49-F238E27FC236}">
                  <a16:creationId xmlns:a16="http://schemas.microsoft.com/office/drawing/2014/main" id="{49D451C1-413D-5568-243E-BF07AB8C7EEA}"/>
                </a:ext>
              </a:extLst>
            </p:cNvPr>
            <p:cNvGrpSpPr/>
            <p:nvPr/>
          </p:nvGrpSpPr>
          <p:grpSpPr>
            <a:xfrm>
              <a:off x="10257745" y="4379707"/>
              <a:ext cx="1664579" cy="1931041"/>
              <a:chOff x="10257745" y="4379707"/>
              <a:chExt cx="1664579" cy="1931041"/>
            </a:xfrm>
          </p:grpSpPr>
          <p:sp>
            <p:nvSpPr>
              <p:cNvPr id="25" name="Connettore 24">
                <a:extLst>
                  <a:ext uri="{FF2B5EF4-FFF2-40B4-BE49-F238E27FC236}">
                    <a16:creationId xmlns:a16="http://schemas.microsoft.com/office/drawing/2014/main" id="{C8F76E7C-AE3A-7821-224F-1730B4744FE7}"/>
                  </a:ext>
                </a:extLst>
              </p:cNvPr>
              <p:cNvSpPr/>
              <p:nvPr/>
            </p:nvSpPr>
            <p:spPr>
              <a:xfrm>
                <a:off x="11831591" y="4572694"/>
                <a:ext cx="90733" cy="95027"/>
              </a:xfrm>
              <a:prstGeom prst="flowChartConnector">
                <a:avLst/>
              </a:prstGeom>
              <a:solidFill>
                <a:schemeClr val="accent2"/>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28" name="Connettore 27">
                <a:extLst>
                  <a:ext uri="{FF2B5EF4-FFF2-40B4-BE49-F238E27FC236}">
                    <a16:creationId xmlns:a16="http://schemas.microsoft.com/office/drawing/2014/main" id="{49F1196E-F0FC-18FD-8AE7-CC3226F46452}"/>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16" name="Gruppo 15">
                <a:extLst>
                  <a:ext uri="{FF2B5EF4-FFF2-40B4-BE49-F238E27FC236}">
                    <a16:creationId xmlns:a16="http://schemas.microsoft.com/office/drawing/2014/main" id="{F979F5E5-CE2E-19A4-2120-C279C8F2AA71}"/>
                  </a:ext>
                </a:extLst>
              </p:cNvPr>
              <p:cNvGrpSpPr/>
              <p:nvPr/>
            </p:nvGrpSpPr>
            <p:grpSpPr>
              <a:xfrm>
                <a:off x="10257745" y="4379707"/>
                <a:ext cx="1664579" cy="1931041"/>
                <a:chOff x="10257745" y="4379707"/>
                <a:chExt cx="1664579" cy="1931041"/>
              </a:xfrm>
            </p:grpSpPr>
            <p:sp>
              <p:nvSpPr>
                <p:cNvPr id="24" name="CasellaDiTesto 23">
                  <a:extLst>
                    <a:ext uri="{FF2B5EF4-FFF2-40B4-BE49-F238E27FC236}">
                      <a16:creationId xmlns:a16="http://schemas.microsoft.com/office/drawing/2014/main" id="{74CF8C9D-8843-ACFB-4331-2087D4F738E3}"/>
                    </a:ext>
                  </a:extLst>
                </p:cNvPr>
                <p:cNvSpPr txBox="1"/>
                <p:nvPr/>
              </p:nvSpPr>
              <p:spPr>
                <a:xfrm>
                  <a:off x="10257745" y="4379707"/>
                  <a:ext cx="1572752" cy="1931041"/>
                </a:xfrm>
                <a:prstGeom prst="rect">
                  <a:avLst/>
                </a:prstGeom>
                <a:noFill/>
              </p:spPr>
              <p:txBody>
                <a:bodyPr wrap="square" rtlCol="0">
                  <a:spAutoFit/>
                </a:bodyPr>
                <a:lstStyle/>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26" name="Connettore 25">
                  <a:extLst>
                    <a:ext uri="{FF2B5EF4-FFF2-40B4-BE49-F238E27FC236}">
                      <a16:creationId xmlns:a16="http://schemas.microsoft.com/office/drawing/2014/main" id="{172A45F8-B630-ADB1-263B-695F37B2D4DE}"/>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27" name="Connettore 26">
                  <a:extLst>
                    <a:ext uri="{FF2B5EF4-FFF2-40B4-BE49-F238E27FC236}">
                      <a16:creationId xmlns:a16="http://schemas.microsoft.com/office/drawing/2014/main" id="{7AF4714F-9864-143F-55FE-EC59CF62DE50}"/>
                    </a:ext>
                  </a:extLst>
                </p:cNvPr>
                <p:cNvSpPr/>
                <p:nvPr/>
              </p:nvSpPr>
              <p:spPr>
                <a:xfrm>
                  <a:off x="11830776" y="515775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30" name="Connettore 29">
                  <a:extLst>
                    <a:ext uri="{FF2B5EF4-FFF2-40B4-BE49-F238E27FC236}">
                      <a16:creationId xmlns:a16="http://schemas.microsoft.com/office/drawing/2014/main" id="{7F0D4157-5E1E-F1B5-4D9F-99EE0CF9F9B2}"/>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sp>
        <p:nvSpPr>
          <p:cNvPr id="6" name="CasellaDiTesto 5">
            <a:extLst>
              <a:ext uri="{FF2B5EF4-FFF2-40B4-BE49-F238E27FC236}">
                <a16:creationId xmlns:a16="http://schemas.microsoft.com/office/drawing/2014/main" id="{9D170AF9-108D-ACBB-F856-20FED5408B9F}"/>
              </a:ext>
            </a:extLst>
          </p:cNvPr>
          <p:cNvSpPr txBox="1"/>
          <p:nvPr/>
        </p:nvSpPr>
        <p:spPr>
          <a:xfrm>
            <a:off x="2268793" y="91388"/>
            <a:ext cx="9590050" cy="1323439"/>
          </a:xfrm>
          <a:prstGeom prst="rect">
            <a:avLst/>
          </a:prstGeom>
          <a:noFill/>
        </p:spPr>
        <p:txBody>
          <a:bodyPr wrap="square" rtlCol="0">
            <a:spAutoFit/>
          </a:bodyPr>
          <a:lstStyle/>
          <a:p>
            <a:r>
              <a:rPr lang="en-GB" sz="4000" b="1" dirty="0"/>
              <a:t>SNA e </a:t>
            </a:r>
            <a:r>
              <a:rPr lang="en-GB" sz="4000" b="1" dirty="0" err="1"/>
              <a:t>Sonno</a:t>
            </a:r>
            <a:r>
              <a:rPr lang="en-GB" sz="4000" b="1" dirty="0"/>
              <a:t>: </a:t>
            </a:r>
          </a:p>
          <a:p>
            <a:r>
              <a:rPr lang="en-GB" sz="4000" b="1" dirty="0" err="1"/>
              <a:t>Dinamiche</a:t>
            </a:r>
            <a:r>
              <a:rPr lang="en-GB" sz="4000" b="1" dirty="0"/>
              <a:t> </a:t>
            </a:r>
            <a:r>
              <a:rPr lang="en-GB" sz="4000" b="1" dirty="0" err="1"/>
              <a:t>Stadio</a:t>
            </a:r>
            <a:r>
              <a:rPr lang="en-GB" sz="4000" b="1" dirty="0"/>
              <a:t> Di </a:t>
            </a:r>
            <a:r>
              <a:rPr lang="en-GB" sz="4000" b="1" dirty="0" err="1"/>
              <a:t>Sonno</a:t>
            </a:r>
            <a:r>
              <a:rPr lang="en-GB" sz="4000" b="1" dirty="0"/>
              <a:t> </a:t>
            </a:r>
            <a:r>
              <a:rPr lang="en-GB" sz="4000" b="1" dirty="0" err="1"/>
              <a:t>Dipendenti</a:t>
            </a:r>
            <a:endParaRPr lang="en-GB" sz="4000" dirty="0"/>
          </a:p>
        </p:txBody>
      </p:sp>
      <p:sp>
        <p:nvSpPr>
          <p:cNvPr id="21" name="Segnaposto piè di pagina 20">
            <a:extLst>
              <a:ext uri="{FF2B5EF4-FFF2-40B4-BE49-F238E27FC236}">
                <a16:creationId xmlns:a16="http://schemas.microsoft.com/office/drawing/2014/main" id="{CCCC5DA3-0324-B427-2F92-4BBC6CF16035}"/>
              </a:ext>
            </a:extLst>
          </p:cNvPr>
          <p:cNvSpPr>
            <a:spLocks noGrp="1"/>
          </p:cNvSpPr>
          <p:nvPr>
            <p:ph type="ftr" sz="quarter" idx="13"/>
          </p:nvPr>
        </p:nvSpPr>
        <p:spPr>
          <a:xfrm>
            <a:off x="0" y="6089159"/>
            <a:ext cx="12192000" cy="320040"/>
          </a:xfrm>
        </p:spPr>
        <p:txBody>
          <a:bodyPr/>
          <a:lstStyle/>
          <a:p>
            <a:pPr algn="ctr" rtl="0"/>
            <a:r>
              <a:rPr lang="it-IT" dirty="0">
                <a:latin typeface="Helvetica" panose="020B0604020202020204" pitchFamily="34" charset="0"/>
                <a:cs typeface="Helvetica" panose="020B0604020202020204" pitchFamily="34" charset="0"/>
              </a:rPr>
              <a:t>Relatore: Chiar.mo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sp>
        <p:nvSpPr>
          <p:cNvPr id="22" name="Segnaposto numero diapositiva 21">
            <a:extLst>
              <a:ext uri="{FF2B5EF4-FFF2-40B4-BE49-F238E27FC236}">
                <a16:creationId xmlns:a16="http://schemas.microsoft.com/office/drawing/2014/main" id="{844FE4E4-6AA6-50F1-2151-2599AEC645EE}"/>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2/24</a:t>
            </a:r>
          </a:p>
        </p:txBody>
      </p:sp>
      <p:pic>
        <p:nvPicPr>
          <p:cNvPr id="3" name="Immagine 2">
            <a:extLst>
              <a:ext uri="{FF2B5EF4-FFF2-40B4-BE49-F238E27FC236}">
                <a16:creationId xmlns:a16="http://schemas.microsoft.com/office/drawing/2014/main" id="{805CF661-C0F4-22A1-6593-92FDEDBA4F29}"/>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cxnSp>
        <p:nvCxnSpPr>
          <p:cNvPr id="5" name="Connettore diritto 4">
            <a:extLst>
              <a:ext uri="{FF2B5EF4-FFF2-40B4-BE49-F238E27FC236}">
                <a16:creationId xmlns:a16="http://schemas.microsoft.com/office/drawing/2014/main" id="{1E7C0723-C750-2D12-21D5-5735787301ED}"/>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52C127DD-FC2E-5030-0771-8629F38AA761}"/>
              </a:ext>
            </a:extLst>
          </p:cNvPr>
          <p:cNvSpPr txBox="1"/>
          <p:nvPr/>
        </p:nvSpPr>
        <p:spPr>
          <a:xfrm>
            <a:off x="2093274" y="1692466"/>
            <a:ext cx="9038304" cy="3785652"/>
          </a:xfrm>
          <a:prstGeom prst="rect">
            <a:avLst/>
          </a:prstGeom>
          <a:noFill/>
        </p:spPr>
        <p:txBody>
          <a:bodyPr wrap="square">
            <a:spAutoFit/>
          </a:bodyPr>
          <a:lstStyle/>
          <a:p>
            <a:pPr marL="285750" indent="-285750">
              <a:buFont typeface="Arial" panose="020B0604020202020204" pitchFamily="34" charset="0"/>
              <a:buChar char="•"/>
            </a:pPr>
            <a:r>
              <a:rPr lang="en-GB" sz="2400" b="1" dirty="0" err="1"/>
              <a:t>Transizione</a:t>
            </a:r>
            <a:r>
              <a:rPr lang="en-GB" sz="2400" b="1" dirty="0"/>
              <a:t> </a:t>
            </a:r>
            <a:r>
              <a:rPr lang="en-GB" sz="2400" b="1" dirty="0" err="1"/>
              <a:t>veglia</a:t>
            </a:r>
            <a:r>
              <a:rPr lang="en-GB" sz="2400" b="1" dirty="0"/>
              <a:t> → NREM</a:t>
            </a:r>
          </a:p>
          <a:p>
            <a:pPr marL="742950" lvl="1" indent="-285750">
              <a:buFont typeface="Arial" panose="020B0604020202020204" pitchFamily="34" charset="0"/>
              <a:buChar char="•"/>
            </a:pPr>
            <a:r>
              <a:rPr lang="en-GB" sz="2400" dirty="0"/>
              <a:t>SNS ↓, PNS ↑ ⇒ FC↓, PA↓, HF↑, RMSSD↑, PEP ↑.</a:t>
            </a:r>
          </a:p>
          <a:p>
            <a:pPr marL="742950" lvl="1" indent="-285750">
              <a:buFont typeface="Arial" panose="020B0604020202020204" pitchFamily="34" charset="0"/>
              <a:buChar char="•"/>
            </a:pPr>
            <a:r>
              <a:rPr lang="en-GB" sz="2400" b="1" dirty="0" err="1"/>
              <a:t>Massima</a:t>
            </a:r>
            <a:r>
              <a:rPr lang="en-GB" sz="2400" b="1" dirty="0"/>
              <a:t> </a:t>
            </a:r>
            <a:r>
              <a:rPr lang="en-GB" sz="2400" b="1" dirty="0" err="1"/>
              <a:t>dominanza</a:t>
            </a:r>
            <a:r>
              <a:rPr lang="en-GB" sz="2400" b="1" dirty="0"/>
              <a:t> </a:t>
            </a:r>
            <a:r>
              <a:rPr lang="en-GB" sz="2400" b="1" dirty="0" err="1"/>
              <a:t>vagale</a:t>
            </a:r>
            <a:r>
              <a:rPr lang="en-GB" sz="2400" b="1" dirty="0"/>
              <a:t> </a:t>
            </a:r>
            <a:r>
              <a:rPr lang="en-GB" sz="2400" dirty="0"/>
              <a:t>in </a:t>
            </a:r>
            <a:r>
              <a:rPr lang="en-GB" sz="2400" b="1" dirty="0"/>
              <a:t>SWS (N3)</a:t>
            </a:r>
            <a:r>
              <a:rPr lang="en-GB" sz="2400" dirty="0"/>
              <a:t>: </a:t>
            </a:r>
            <a:r>
              <a:rPr lang="en-GB" sz="2400" dirty="0" err="1"/>
              <a:t>fase</a:t>
            </a:r>
            <a:r>
              <a:rPr lang="en-GB" sz="2400" dirty="0"/>
              <a:t> di </a:t>
            </a:r>
            <a:r>
              <a:rPr lang="en-GB" sz="2400" dirty="0" err="1"/>
              <a:t>massimo</a:t>
            </a:r>
            <a:r>
              <a:rPr lang="en-GB" sz="2400" dirty="0"/>
              <a:t> </a:t>
            </a:r>
            <a:r>
              <a:rPr lang="en-GB" sz="2400" dirty="0" err="1"/>
              <a:t>recupero</a:t>
            </a:r>
            <a:r>
              <a:rPr lang="en-GB" sz="2400" dirty="0"/>
              <a:t> CV.</a:t>
            </a:r>
          </a:p>
          <a:p>
            <a:pPr marL="742950" lvl="1" indent="-285750">
              <a:buFont typeface="Arial" panose="020B0604020202020204" pitchFamily="34" charset="0"/>
              <a:buChar char="•"/>
            </a:pPr>
            <a:endParaRPr lang="en-GB" sz="2400" dirty="0"/>
          </a:p>
          <a:p>
            <a:pPr marL="285750" indent="-285750">
              <a:buFont typeface="Arial" panose="020B0604020202020204" pitchFamily="34" charset="0"/>
              <a:buChar char="•"/>
            </a:pPr>
            <a:r>
              <a:rPr lang="en-GB" sz="2400" b="1" dirty="0"/>
              <a:t>REM: </a:t>
            </a:r>
          </a:p>
          <a:p>
            <a:pPr marL="742950" lvl="1" indent="-285750">
              <a:buFont typeface="Arial" panose="020B0604020202020204" pitchFamily="34" charset="0"/>
              <a:buChar char="•"/>
            </a:pPr>
            <a:r>
              <a:rPr lang="en-GB" sz="2400" dirty="0"/>
              <a:t>FC e PA ↑ </a:t>
            </a:r>
          </a:p>
          <a:p>
            <a:endParaRPr lang="en-GB" sz="2400" dirty="0"/>
          </a:p>
          <a:p>
            <a:pPr marL="285750" indent="-285750">
              <a:buFont typeface="Arial" panose="020B0604020202020204" pitchFamily="34" charset="0"/>
              <a:buChar char="•"/>
            </a:pPr>
            <a:r>
              <a:rPr lang="en-GB" sz="2400" b="1" dirty="0" err="1"/>
              <a:t>Eventi</a:t>
            </a:r>
            <a:r>
              <a:rPr lang="en-GB" sz="2400" b="1" dirty="0"/>
              <a:t> </a:t>
            </a:r>
            <a:r>
              <a:rPr lang="en-GB" sz="2400" b="1" dirty="0" err="1"/>
              <a:t>transitori</a:t>
            </a:r>
            <a:r>
              <a:rPr lang="en-GB" sz="2400" dirty="0"/>
              <a:t> (arousal, K-complex, CAP) → micro-</a:t>
            </a:r>
            <a:r>
              <a:rPr lang="en-GB" sz="2400" dirty="0" err="1"/>
              <a:t>scariche</a:t>
            </a:r>
            <a:r>
              <a:rPr lang="en-GB" sz="2400" dirty="0"/>
              <a:t> </a:t>
            </a:r>
            <a:r>
              <a:rPr lang="en-GB" sz="2400" dirty="0" err="1"/>
              <a:t>simpatiche</a:t>
            </a:r>
            <a:r>
              <a:rPr lang="en-GB" sz="2400" dirty="0"/>
              <a:t> e </a:t>
            </a:r>
            <a:r>
              <a:rPr lang="en-GB" sz="2400" dirty="0" err="1"/>
              <a:t>tachicardie</a:t>
            </a:r>
            <a:r>
              <a:rPr lang="en-GB" sz="2400" dirty="0"/>
              <a:t> di </a:t>
            </a:r>
            <a:r>
              <a:rPr lang="en-GB" sz="2400" dirty="0" err="1"/>
              <a:t>pochi</a:t>
            </a:r>
            <a:r>
              <a:rPr lang="en-GB" sz="2400" dirty="0"/>
              <a:t> secondi.</a:t>
            </a:r>
          </a:p>
        </p:txBody>
      </p:sp>
    </p:spTree>
    <p:extLst>
      <p:ext uri="{BB962C8B-B14F-4D97-AF65-F5344CB8AC3E}">
        <p14:creationId xmlns:p14="http://schemas.microsoft.com/office/powerpoint/2010/main" val="148403553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82655-40DB-CBC7-0AAE-2EFF3CB03F7B}"/>
            </a:ext>
          </a:extLst>
        </p:cNvPr>
        <p:cNvGrpSpPr/>
        <p:nvPr/>
      </p:nvGrpSpPr>
      <p:grpSpPr>
        <a:xfrm>
          <a:off x="0" y="0"/>
          <a:ext cx="0" cy="0"/>
          <a:chOff x="0" y="0"/>
          <a:chExt cx="0" cy="0"/>
        </a:xfrm>
      </p:grpSpPr>
      <p:sp>
        <p:nvSpPr>
          <p:cNvPr id="40" name="Rettangolo 39">
            <a:extLst>
              <a:ext uri="{FF2B5EF4-FFF2-40B4-BE49-F238E27FC236}">
                <a16:creationId xmlns:a16="http://schemas.microsoft.com/office/drawing/2014/main" id="{70604648-EEEF-6074-6F3C-3B1B1CC5E079}"/>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E30BFA8C-5175-A810-18B3-7306A0FAFC5F}"/>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Chiar.mo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41" name="Gruppo 40">
            <a:extLst>
              <a:ext uri="{FF2B5EF4-FFF2-40B4-BE49-F238E27FC236}">
                <a16:creationId xmlns:a16="http://schemas.microsoft.com/office/drawing/2014/main" id="{AA060C12-A511-C797-069D-6243DBCAAF59}"/>
              </a:ext>
            </a:extLst>
          </p:cNvPr>
          <p:cNvGrpSpPr/>
          <p:nvPr/>
        </p:nvGrpSpPr>
        <p:grpSpPr>
          <a:xfrm>
            <a:off x="0" y="3880479"/>
            <a:ext cx="1664579" cy="1925014"/>
            <a:chOff x="10257745" y="4379707"/>
            <a:chExt cx="1664579" cy="1925014"/>
          </a:xfrm>
        </p:grpSpPr>
        <p:sp>
          <p:nvSpPr>
            <p:cNvPr id="42" name="Connettore 41">
              <a:extLst>
                <a:ext uri="{FF2B5EF4-FFF2-40B4-BE49-F238E27FC236}">
                  <a16:creationId xmlns:a16="http://schemas.microsoft.com/office/drawing/2014/main" id="{E7C325DC-9C81-54CD-9B04-90FC07A9AE22}"/>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43" name="Gruppo 42">
              <a:extLst>
                <a:ext uri="{FF2B5EF4-FFF2-40B4-BE49-F238E27FC236}">
                  <a16:creationId xmlns:a16="http://schemas.microsoft.com/office/drawing/2014/main" id="{DF0FBB9C-2ED4-1184-38E1-39518F1BD2B7}"/>
                </a:ext>
              </a:extLst>
            </p:cNvPr>
            <p:cNvGrpSpPr/>
            <p:nvPr/>
          </p:nvGrpSpPr>
          <p:grpSpPr>
            <a:xfrm>
              <a:off x="10257745" y="4379707"/>
              <a:ext cx="1664579" cy="1925014"/>
              <a:chOff x="10257745" y="4379707"/>
              <a:chExt cx="1664579" cy="1925014"/>
            </a:xfrm>
          </p:grpSpPr>
          <p:sp>
            <p:nvSpPr>
              <p:cNvPr id="44" name="Connettore 43">
                <a:extLst>
                  <a:ext uri="{FF2B5EF4-FFF2-40B4-BE49-F238E27FC236}">
                    <a16:creationId xmlns:a16="http://schemas.microsoft.com/office/drawing/2014/main" id="{BD579BF8-6050-0B57-0A39-8958E8960444}"/>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45" name="Connettore 44">
                <a:extLst>
                  <a:ext uri="{FF2B5EF4-FFF2-40B4-BE49-F238E27FC236}">
                    <a16:creationId xmlns:a16="http://schemas.microsoft.com/office/drawing/2014/main" id="{75B32E15-D140-54A5-74B4-F3F8CEF7886B}"/>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46" name="Gruppo 45">
                <a:extLst>
                  <a:ext uri="{FF2B5EF4-FFF2-40B4-BE49-F238E27FC236}">
                    <a16:creationId xmlns:a16="http://schemas.microsoft.com/office/drawing/2014/main" id="{9301B3CF-4273-DFEF-CFB2-7BF360B18D4D}"/>
                  </a:ext>
                </a:extLst>
              </p:cNvPr>
              <p:cNvGrpSpPr/>
              <p:nvPr/>
            </p:nvGrpSpPr>
            <p:grpSpPr>
              <a:xfrm>
                <a:off x="10257745" y="4379707"/>
                <a:ext cx="1664579" cy="1925014"/>
                <a:chOff x="10257745" y="4379707"/>
                <a:chExt cx="1664579" cy="1925014"/>
              </a:xfrm>
            </p:grpSpPr>
            <p:sp>
              <p:nvSpPr>
                <p:cNvPr id="47" name="CasellaDiTesto 46">
                  <a:extLst>
                    <a:ext uri="{FF2B5EF4-FFF2-40B4-BE49-F238E27FC236}">
                      <a16:creationId xmlns:a16="http://schemas.microsoft.com/office/drawing/2014/main" id="{6B495BA9-884B-A2EB-628D-1A2EE21651E1}"/>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Obiettivo</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Metodi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48" name="Connettore 47">
                  <a:extLst>
                    <a:ext uri="{FF2B5EF4-FFF2-40B4-BE49-F238E27FC236}">
                      <a16:creationId xmlns:a16="http://schemas.microsoft.com/office/drawing/2014/main" id="{D2057A2F-3031-5EA8-2EAC-F301ABED47F2}"/>
                    </a:ext>
                  </a:extLst>
                </p:cNvPr>
                <p:cNvSpPr/>
                <p:nvPr/>
              </p:nvSpPr>
              <p:spPr>
                <a:xfrm>
                  <a:off x="11831591" y="4866717"/>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49" name="Connettore 48">
                  <a:extLst>
                    <a:ext uri="{FF2B5EF4-FFF2-40B4-BE49-F238E27FC236}">
                      <a16:creationId xmlns:a16="http://schemas.microsoft.com/office/drawing/2014/main" id="{9D1A4CAF-7D1F-4317-9408-9ED22AB23DDB}"/>
                    </a:ext>
                  </a:extLst>
                </p:cNvPr>
                <p:cNvSpPr/>
                <p:nvPr/>
              </p:nvSpPr>
              <p:spPr>
                <a:xfrm>
                  <a:off x="11830776" y="515775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50" name="Connettore 49">
                  <a:extLst>
                    <a:ext uri="{FF2B5EF4-FFF2-40B4-BE49-F238E27FC236}">
                      <a16:creationId xmlns:a16="http://schemas.microsoft.com/office/drawing/2014/main" id="{920648F7-5FA8-620C-80EC-1BD033518731}"/>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52" name="Immagine 51">
            <a:extLst>
              <a:ext uri="{FF2B5EF4-FFF2-40B4-BE49-F238E27FC236}">
                <a16:creationId xmlns:a16="http://schemas.microsoft.com/office/drawing/2014/main" id="{5CECFDDE-6A9A-2BB4-EA63-CA6B2318530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53" name="CasellaDiTesto 52">
            <a:extLst>
              <a:ext uri="{FF2B5EF4-FFF2-40B4-BE49-F238E27FC236}">
                <a16:creationId xmlns:a16="http://schemas.microsoft.com/office/drawing/2014/main" id="{3CAAF01F-90E1-60A5-C58A-5418D97D0B8A}"/>
              </a:ext>
            </a:extLst>
          </p:cNvPr>
          <p:cNvSpPr txBox="1"/>
          <p:nvPr/>
        </p:nvSpPr>
        <p:spPr>
          <a:xfrm>
            <a:off x="2399070" y="385608"/>
            <a:ext cx="9081407" cy="1538883"/>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OBIETTIVO</a:t>
            </a:r>
            <a:endParaRPr lang="it-IT" sz="3600" b="1" dirty="0">
              <a:solidFill>
                <a:schemeClr val="accent1">
                  <a:lumMod val="75000"/>
                </a:schemeClr>
              </a:solidFill>
              <a:latin typeface="+mj-lt"/>
              <a:cs typeface="Helvetica" panose="020B0604020202020204" pitchFamily="34" charset="0"/>
            </a:endParaRPr>
          </a:p>
          <a:p>
            <a:endParaRPr lang="it-IT" dirty="0">
              <a:latin typeface="+mj-lt"/>
              <a:cs typeface="Helvetica" panose="020B0604020202020204" pitchFamily="34" charset="0"/>
            </a:endParaRPr>
          </a:p>
          <a:p>
            <a:endParaRPr lang="it-IT" dirty="0">
              <a:latin typeface="+mj-lt"/>
              <a:cs typeface="Helvetica" panose="020B0604020202020204" pitchFamily="34" charset="0"/>
            </a:endParaRPr>
          </a:p>
          <a:p>
            <a:pPr marL="285750" indent="-285750">
              <a:buFont typeface="Arial" panose="020B0604020202020204" pitchFamily="34" charset="0"/>
              <a:buChar char="•"/>
            </a:pPr>
            <a:endParaRPr lang="it-IT" dirty="0">
              <a:latin typeface="+mj-lt"/>
              <a:cs typeface="Helvetica" panose="020B0604020202020204" pitchFamily="34" charset="0"/>
            </a:endParaRPr>
          </a:p>
        </p:txBody>
      </p:sp>
      <p:sp>
        <p:nvSpPr>
          <p:cNvPr id="7" name="Segnaposto numero diapositiva 21">
            <a:extLst>
              <a:ext uri="{FF2B5EF4-FFF2-40B4-BE49-F238E27FC236}">
                <a16:creationId xmlns:a16="http://schemas.microsoft.com/office/drawing/2014/main" id="{265AE183-5D0B-96A1-0AF1-69CAF30D8610}"/>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3/24</a:t>
            </a:r>
          </a:p>
        </p:txBody>
      </p:sp>
      <p:cxnSp>
        <p:nvCxnSpPr>
          <p:cNvPr id="9" name="Connettore diritto 8">
            <a:extLst>
              <a:ext uri="{FF2B5EF4-FFF2-40B4-BE49-F238E27FC236}">
                <a16:creationId xmlns:a16="http://schemas.microsoft.com/office/drawing/2014/main" id="{AB6FFE76-EA50-8CA9-5B28-784C5BBBF0BA}"/>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EE70E72-7E76-9005-8766-E8827673420D}"/>
              </a:ext>
            </a:extLst>
          </p:cNvPr>
          <p:cNvSpPr txBox="1"/>
          <p:nvPr/>
        </p:nvSpPr>
        <p:spPr>
          <a:xfrm>
            <a:off x="2399070" y="1924491"/>
            <a:ext cx="9183329" cy="3416320"/>
          </a:xfrm>
          <a:prstGeom prst="rect">
            <a:avLst/>
          </a:prstGeom>
          <a:noFill/>
        </p:spPr>
        <p:txBody>
          <a:bodyPr wrap="square" rtlCol="0">
            <a:spAutoFit/>
          </a:bodyPr>
          <a:lstStyle/>
          <a:p>
            <a:pPr marL="285750" indent="-285750">
              <a:buFont typeface="Arial" panose="020B0604020202020204" pitchFamily="34" charset="0"/>
              <a:buChar char="•"/>
            </a:pPr>
            <a:r>
              <a:rPr lang="en-IT" sz="2400" dirty="0"/>
              <a:t>La maggior parte della ricerca che studia relazioni tra SNA e sonno si focalizza sull’Heart Rate Variability (HRV).</a:t>
            </a:r>
          </a:p>
          <a:p>
            <a:endParaRPr lang="en-IT" sz="2400" dirty="0"/>
          </a:p>
          <a:p>
            <a:pPr marL="285750" indent="-285750">
              <a:buFont typeface="Arial" panose="020B0604020202020204" pitchFamily="34" charset="0"/>
              <a:buChar char="•"/>
            </a:pPr>
            <a:r>
              <a:rPr lang="en-IT" sz="2400" dirty="0"/>
              <a:t>Pochi studi hanno investigato il ruolo del trend della frequenza cardiaca durante il sonno (</a:t>
            </a:r>
            <a:r>
              <a:rPr lang="en-IT" sz="2400" i="1" dirty="0"/>
              <a:t>Fudolig et.  Al, 2024</a:t>
            </a:r>
            <a:r>
              <a:rPr lang="en-IT" sz="2400" dirty="0"/>
              <a:t>).</a:t>
            </a:r>
          </a:p>
          <a:p>
            <a:endParaRPr lang="en-IT" sz="2400" dirty="0"/>
          </a:p>
          <a:p>
            <a:pPr marL="285750" indent="-285750">
              <a:buFont typeface="Arial" panose="020B0604020202020204" pitchFamily="34" charset="0"/>
              <a:buChar char="•"/>
            </a:pPr>
            <a:r>
              <a:rPr lang="en-IT" sz="2400" dirty="0"/>
              <a:t>Scopo: Identificare dei cluster distinti utilizzando il trend della frequenza cardiaca ed indagare come questi correlino </a:t>
            </a:r>
            <a:r>
              <a:rPr lang="en-GB" sz="2400" dirty="0"/>
              <a:t>con le </a:t>
            </a:r>
            <a:r>
              <a:rPr lang="en-GB" sz="2400" dirty="0" err="1"/>
              <a:t>caratteristiche</a:t>
            </a:r>
            <a:r>
              <a:rPr lang="en-GB" sz="2400" dirty="0"/>
              <a:t> </a:t>
            </a:r>
            <a:r>
              <a:rPr lang="en-GB" sz="2400" dirty="0" err="1"/>
              <a:t>demografiche</a:t>
            </a:r>
            <a:r>
              <a:rPr lang="en-GB" sz="2400" dirty="0"/>
              <a:t> e </a:t>
            </a:r>
            <a:r>
              <a:rPr lang="en-GB" sz="2400" dirty="0" err="1"/>
              <a:t>indici</a:t>
            </a:r>
            <a:r>
              <a:rPr lang="en-GB" sz="2400" dirty="0"/>
              <a:t> di </a:t>
            </a:r>
            <a:r>
              <a:rPr lang="en-GB" sz="2400" dirty="0" err="1"/>
              <a:t>sonno</a:t>
            </a:r>
            <a:r>
              <a:rPr lang="en-GB" sz="2400" dirty="0"/>
              <a:t>.</a:t>
            </a:r>
            <a:endParaRPr lang="en-IT" sz="2400" dirty="0"/>
          </a:p>
        </p:txBody>
      </p:sp>
    </p:spTree>
    <p:extLst>
      <p:ext uri="{BB962C8B-B14F-4D97-AF65-F5344CB8AC3E}">
        <p14:creationId xmlns:p14="http://schemas.microsoft.com/office/powerpoint/2010/main" val="398955473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80151FEE-E5AD-5609-9F91-0506A8B68CCA}"/>
            </a:ext>
          </a:extLst>
        </p:cNvPr>
        <p:cNvGrpSpPr/>
        <p:nvPr/>
      </p:nvGrpSpPr>
      <p:grpSpPr>
        <a:xfrm>
          <a:off x="0" y="0"/>
          <a:ext cx="0" cy="0"/>
          <a:chOff x="0" y="0"/>
          <a:chExt cx="0" cy="0"/>
        </a:xfrm>
      </p:grpSpPr>
      <p:sp>
        <p:nvSpPr>
          <p:cNvPr id="46" name="Rettangolo 45">
            <a:extLst>
              <a:ext uri="{FF2B5EF4-FFF2-40B4-BE49-F238E27FC236}">
                <a16:creationId xmlns:a16="http://schemas.microsoft.com/office/drawing/2014/main" id="{2B2C78AD-A887-62AA-0262-C8F9C962ED03}"/>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34E5893D-D074-3659-472C-7A080C23C06F}"/>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47" name="Gruppo 46">
            <a:extLst>
              <a:ext uri="{FF2B5EF4-FFF2-40B4-BE49-F238E27FC236}">
                <a16:creationId xmlns:a16="http://schemas.microsoft.com/office/drawing/2014/main" id="{385492DE-4105-0022-7FEF-CA5D4E97B36D}"/>
              </a:ext>
            </a:extLst>
          </p:cNvPr>
          <p:cNvGrpSpPr/>
          <p:nvPr/>
        </p:nvGrpSpPr>
        <p:grpSpPr>
          <a:xfrm>
            <a:off x="0" y="3880479"/>
            <a:ext cx="1664579" cy="1925014"/>
            <a:chOff x="10257745" y="4379707"/>
            <a:chExt cx="1664579" cy="1925014"/>
          </a:xfrm>
        </p:grpSpPr>
        <p:sp>
          <p:nvSpPr>
            <p:cNvPr id="48" name="Connettore 47">
              <a:extLst>
                <a:ext uri="{FF2B5EF4-FFF2-40B4-BE49-F238E27FC236}">
                  <a16:creationId xmlns:a16="http://schemas.microsoft.com/office/drawing/2014/main" id="{F0E0BD89-E117-AA1C-A249-67A18C8BE61A}"/>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49" name="Gruppo 48">
              <a:extLst>
                <a:ext uri="{FF2B5EF4-FFF2-40B4-BE49-F238E27FC236}">
                  <a16:creationId xmlns:a16="http://schemas.microsoft.com/office/drawing/2014/main" id="{0598D593-FB28-CCEB-FCBE-58EEF7C64F71}"/>
                </a:ext>
              </a:extLst>
            </p:cNvPr>
            <p:cNvGrpSpPr/>
            <p:nvPr/>
          </p:nvGrpSpPr>
          <p:grpSpPr>
            <a:xfrm>
              <a:off x="10257745" y="4379707"/>
              <a:ext cx="1664579" cy="1925014"/>
              <a:chOff x="10257745" y="4379707"/>
              <a:chExt cx="1664579" cy="1925014"/>
            </a:xfrm>
          </p:grpSpPr>
          <p:sp>
            <p:nvSpPr>
              <p:cNvPr id="50" name="Connettore 49">
                <a:extLst>
                  <a:ext uri="{FF2B5EF4-FFF2-40B4-BE49-F238E27FC236}">
                    <a16:creationId xmlns:a16="http://schemas.microsoft.com/office/drawing/2014/main" id="{7F30B9B2-684C-80D2-EEDB-E69F822C9B29}"/>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52" name="Connettore 51">
                <a:extLst>
                  <a:ext uri="{FF2B5EF4-FFF2-40B4-BE49-F238E27FC236}">
                    <a16:creationId xmlns:a16="http://schemas.microsoft.com/office/drawing/2014/main" id="{1D979EEA-26BA-1504-C143-EBB3DCE2FE5E}"/>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53" name="Gruppo 52">
                <a:extLst>
                  <a:ext uri="{FF2B5EF4-FFF2-40B4-BE49-F238E27FC236}">
                    <a16:creationId xmlns:a16="http://schemas.microsoft.com/office/drawing/2014/main" id="{CB74EC50-0230-7C22-1E27-FD805DE7EABD}"/>
                  </a:ext>
                </a:extLst>
              </p:cNvPr>
              <p:cNvGrpSpPr/>
              <p:nvPr/>
            </p:nvGrpSpPr>
            <p:grpSpPr>
              <a:xfrm>
                <a:off x="10257745" y="4379707"/>
                <a:ext cx="1664579" cy="1925014"/>
                <a:chOff x="10257745" y="4379707"/>
                <a:chExt cx="1664579" cy="1925014"/>
              </a:xfrm>
            </p:grpSpPr>
            <p:sp>
              <p:nvSpPr>
                <p:cNvPr id="54" name="CasellaDiTesto 53">
                  <a:extLst>
                    <a:ext uri="{FF2B5EF4-FFF2-40B4-BE49-F238E27FC236}">
                      <a16:creationId xmlns:a16="http://schemas.microsoft.com/office/drawing/2014/main" id="{7096696C-1DDF-A408-DAD2-AE4626CC374F}"/>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Metodi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55" name="Connettore 54">
                  <a:extLst>
                    <a:ext uri="{FF2B5EF4-FFF2-40B4-BE49-F238E27FC236}">
                      <a16:creationId xmlns:a16="http://schemas.microsoft.com/office/drawing/2014/main" id="{C64CF850-22C1-13B0-881C-22DC1BEA8DC5}"/>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56" name="Connettore 55">
                  <a:extLst>
                    <a:ext uri="{FF2B5EF4-FFF2-40B4-BE49-F238E27FC236}">
                      <a16:creationId xmlns:a16="http://schemas.microsoft.com/office/drawing/2014/main" id="{171E5F58-8C00-7A0F-DA5C-436EB88EB083}"/>
                    </a:ext>
                  </a:extLst>
                </p:cNvPr>
                <p:cNvSpPr/>
                <p:nvPr/>
              </p:nvSpPr>
              <p:spPr>
                <a:xfrm>
                  <a:off x="11830776" y="5157757"/>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57" name="Connettore 56">
                  <a:extLst>
                    <a:ext uri="{FF2B5EF4-FFF2-40B4-BE49-F238E27FC236}">
                      <a16:creationId xmlns:a16="http://schemas.microsoft.com/office/drawing/2014/main" id="{D17AAD5D-9555-5070-B7F9-42AA55EC3062}"/>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58" name="Immagine 57">
            <a:extLst>
              <a:ext uri="{FF2B5EF4-FFF2-40B4-BE49-F238E27FC236}">
                <a16:creationId xmlns:a16="http://schemas.microsoft.com/office/drawing/2014/main" id="{81F801A2-A31C-5C1F-9C51-1CC6F03B2C4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59" name="CasellaDiTesto 58">
            <a:extLst>
              <a:ext uri="{FF2B5EF4-FFF2-40B4-BE49-F238E27FC236}">
                <a16:creationId xmlns:a16="http://schemas.microsoft.com/office/drawing/2014/main" id="{3A9A29E5-10F8-DED2-5BCE-CFD338C995B1}"/>
              </a:ext>
            </a:extLst>
          </p:cNvPr>
          <p:cNvSpPr txBox="1"/>
          <p:nvPr/>
        </p:nvSpPr>
        <p:spPr>
          <a:xfrm>
            <a:off x="2400871" y="386893"/>
            <a:ext cx="9081407" cy="1538883"/>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MATERIALI E METODI</a:t>
            </a:r>
          </a:p>
          <a:p>
            <a:endParaRPr lang="it-IT" dirty="0">
              <a:latin typeface="+mj-lt"/>
              <a:cs typeface="Helvetica" panose="020B0604020202020204" pitchFamily="34" charset="0"/>
            </a:endParaRPr>
          </a:p>
          <a:p>
            <a:endParaRPr lang="it-IT" dirty="0">
              <a:latin typeface="+mj-lt"/>
              <a:cs typeface="Helvetica" panose="020B0604020202020204" pitchFamily="34" charset="0"/>
            </a:endParaRPr>
          </a:p>
          <a:p>
            <a:pPr marL="285750" indent="-285750">
              <a:buFont typeface="Arial" panose="020B0604020202020204" pitchFamily="34" charset="0"/>
              <a:buChar char="•"/>
            </a:pPr>
            <a:endParaRPr lang="it-IT" dirty="0">
              <a:latin typeface="+mj-lt"/>
              <a:cs typeface="Helvetica" panose="020B0604020202020204" pitchFamily="34" charset="0"/>
            </a:endParaRPr>
          </a:p>
        </p:txBody>
      </p:sp>
      <p:sp>
        <p:nvSpPr>
          <p:cNvPr id="3" name="Segnaposto numero diapositiva 21">
            <a:extLst>
              <a:ext uri="{FF2B5EF4-FFF2-40B4-BE49-F238E27FC236}">
                <a16:creationId xmlns:a16="http://schemas.microsoft.com/office/drawing/2014/main" id="{3D0024FB-3367-7F36-8506-3B8528278DDF}"/>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4/24</a:t>
            </a:r>
          </a:p>
        </p:txBody>
      </p:sp>
      <p:cxnSp>
        <p:nvCxnSpPr>
          <p:cNvPr id="4" name="Connettore diritto 3">
            <a:extLst>
              <a:ext uri="{FF2B5EF4-FFF2-40B4-BE49-F238E27FC236}">
                <a16:creationId xmlns:a16="http://schemas.microsoft.com/office/drawing/2014/main" id="{23F19F40-44B7-6C68-88DB-A242F63F88D9}"/>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2" name="Picture 1" descr="A table with numbers and a number of objects&#10;&#10;Description automatically generated with medium confidence">
            <a:extLst>
              <a:ext uri="{FF2B5EF4-FFF2-40B4-BE49-F238E27FC236}">
                <a16:creationId xmlns:a16="http://schemas.microsoft.com/office/drawing/2014/main" id="{0B00F499-BE76-BD99-27C3-3AE1F97648B8}"/>
              </a:ext>
            </a:extLst>
          </p:cNvPr>
          <p:cNvPicPr>
            <a:picLocks noChangeAspect="1"/>
          </p:cNvPicPr>
          <p:nvPr/>
        </p:nvPicPr>
        <p:blipFill rotWithShape="1">
          <a:blip r:embed="rId4"/>
          <a:srcRect t="1256" b="-1"/>
          <a:stretch/>
        </p:blipFill>
        <p:spPr>
          <a:xfrm>
            <a:off x="2535713" y="2447268"/>
            <a:ext cx="7772400" cy="3387506"/>
          </a:xfrm>
          <a:prstGeom prst="rect">
            <a:avLst/>
          </a:prstGeom>
        </p:spPr>
      </p:pic>
      <p:sp>
        <p:nvSpPr>
          <p:cNvPr id="8" name="TextBox 7">
            <a:extLst>
              <a:ext uri="{FF2B5EF4-FFF2-40B4-BE49-F238E27FC236}">
                <a16:creationId xmlns:a16="http://schemas.microsoft.com/office/drawing/2014/main" id="{6774ED38-1C22-8FD3-1785-0FFBC0C485B0}"/>
              </a:ext>
            </a:extLst>
          </p:cNvPr>
          <p:cNvSpPr txBox="1"/>
          <p:nvPr/>
        </p:nvSpPr>
        <p:spPr>
          <a:xfrm>
            <a:off x="2535713" y="1615295"/>
            <a:ext cx="7772400" cy="369332"/>
          </a:xfrm>
          <a:prstGeom prst="rect">
            <a:avLst/>
          </a:prstGeom>
          <a:noFill/>
        </p:spPr>
        <p:txBody>
          <a:bodyPr wrap="square">
            <a:spAutoFit/>
          </a:bodyPr>
          <a:lstStyle/>
          <a:p>
            <a:r>
              <a:rPr lang="en-GB" dirty="0"/>
              <a:t>870 </a:t>
            </a:r>
            <a:r>
              <a:rPr lang="en-GB" dirty="0" err="1"/>
              <a:t>adulti</a:t>
            </a:r>
            <a:r>
              <a:rPr lang="en-GB" dirty="0"/>
              <a:t> </a:t>
            </a:r>
            <a:r>
              <a:rPr lang="en-GB" dirty="0" err="1"/>
              <a:t>sani</a:t>
            </a:r>
            <a:r>
              <a:rPr lang="en-GB" dirty="0"/>
              <a:t> (</a:t>
            </a:r>
            <a:r>
              <a:rPr lang="en-GB" dirty="0" err="1"/>
              <a:t>età</a:t>
            </a:r>
            <a:r>
              <a:rPr lang="en-GB" dirty="0"/>
              <a:t> </a:t>
            </a:r>
            <a:r>
              <a:rPr lang="en-GB" dirty="0" err="1"/>
              <a:t>compresa</a:t>
            </a:r>
            <a:r>
              <a:rPr lang="en-GB" dirty="0"/>
              <a:t> </a:t>
            </a:r>
            <a:r>
              <a:rPr lang="en-GB" dirty="0" err="1"/>
              <a:t>tra</a:t>
            </a:r>
            <a:r>
              <a:rPr lang="en-GB" dirty="0"/>
              <a:t> </a:t>
            </a:r>
            <a:r>
              <a:rPr lang="en-GB" dirty="0" err="1"/>
              <a:t>i</a:t>
            </a:r>
            <a:r>
              <a:rPr lang="en-GB" dirty="0"/>
              <a:t> 18-75 anni), 5352 </a:t>
            </a:r>
            <a:r>
              <a:rPr lang="en-GB" dirty="0" err="1"/>
              <a:t>notti</a:t>
            </a:r>
            <a:r>
              <a:rPr lang="en-GB" dirty="0"/>
              <a:t>, 5040 </a:t>
            </a:r>
            <a:r>
              <a:rPr lang="en-GB" dirty="0" err="1"/>
              <a:t>episodi</a:t>
            </a:r>
            <a:r>
              <a:rPr lang="en-GB" dirty="0"/>
              <a:t> di </a:t>
            </a:r>
            <a:r>
              <a:rPr lang="en-GB" dirty="0" err="1"/>
              <a:t>sonno</a:t>
            </a:r>
            <a:r>
              <a:rPr lang="en-GB" dirty="0"/>
              <a:t>.</a:t>
            </a:r>
            <a:endParaRPr lang="en-IT" dirty="0"/>
          </a:p>
        </p:txBody>
      </p:sp>
    </p:spTree>
    <p:extLst>
      <p:ext uri="{BB962C8B-B14F-4D97-AF65-F5344CB8AC3E}">
        <p14:creationId xmlns:p14="http://schemas.microsoft.com/office/powerpoint/2010/main" val="156299093"/>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51FEE-E5AD-5609-9F91-0506A8B68CCA}"/>
            </a:ext>
          </a:extLst>
        </p:cNvPr>
        <p:cNvGrpSpPr/>
        <p:nvPr/>
      </p:nvGrpSpPr>
      <p:grpSpPr>
        <a:xfrm>
          <a:off x="0" y="0"/>
          <a:ext cx="0" cy="0"/>
          <a:chOff x="0" y="0"/>
          <a:chExt cx="0" cy="0"/>
        </a:xfrm>
      </p:grpSpPr>
      <p:sp>
        <p:nvSpPr>
          <p:cNvPr id="46" name="Rettangolo 45">
            <a:extLst>
              <a:ext uri="{FF2B5EF4-FFF2-40B4-BE49-F238E27FC236}">
                <a16:creationId xmlns:a16="http://schemas.microsoft.com/office/drawing/2014/main" id="{2B2C78AD-A887-62AA-0262-C8F9C962ED03}"/>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34E5893D-D074-3659-472C-7A080C23C06F}"/>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47" name="Gruppo 46">
            <a:extLst>
              <a:ext uri="{FF2B5EF4-FFF2-40B4-BE49-F238E27FC236}">
                <a16:creationId xmlns:a16="http://schemas.microsoft.com/office/drawing/2014/main" id="{385492DE-4105-0022-7FEF-CA5D4E97B36D}"/>
              </a:ext>
            </a:extLst>
          </p:cNvPr>
          <p:cNvGrpSpPr/>
          <p:nvPr/>
        </p:nvGrpSpPr>
        <p:grpSpPr>
          <a:xfrm>
            <a:off x="0" y="3880479"/>
            <a:ext cx="1664579" cy="1925014"/>
            <a:chOff x="10257745" y="4379707"/>
            <a:chExt cx="1664579" cy="1925014"/>
          </a:xfrm>
        </p:grpSpPr>
        <p:sp>
          <p:nvSpPr>
            <p:cNvPr id="48" name="Connettore 47">
              <a:extLst>
                <a:ext uri="{FF2B5EF4-FFF2-40B4-BE49-F238E27FC236}">
                  <a16:creationId xmlns:a16="http://schemas.microsoft.com/office/drawing/2014/main" id="{F0E0BD89-E117-AA1C-A249-67A18C8BE61A}"/>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49" name="Gruppo 48">
              <a:extLst>
                <a:ext uri="{FF2B5EF4-FFF2-40B4-BE49-F238E27FC236}">
                  <a16:creationId xmlns:a16="http://schemas.microsoft.com/office/drawing/2014/main" id="{0598D593-FB28-CCEB-FCBE-58EEF7C64F71}"/>
                </a:ext>
              </a:extLst>
            </p:cNvPr>
            <p:cNvGrpSpPr/>
            <p:nvPr/>
          </p:nvGrpSpPr>
          <p:grpSpPr>
            <a:xfrm>
              <a:off x="10257745" y="4379707"/>
              <a:ext cx="1664579" cy="1925014"/>
              <a:chOff x="10257745" y="4379707"/>
              <a:chExt cx="1664579" cy="1925014"/>
            </a:xfrm>
          </p:grpSpPr>
          <p:sp>
            <p:nvSpPr>
              <p:cNvPr id="50" name="Connettore 49">
                <a:extLst>
                  <a:ext uri="{FF2B5EF4-FFF2-40B4-BE49-F238E27FC236}">
                    <a16:creationId xmlns:a16="http://schemas.microsoft.com/office/drawing/2014/main" id="{7F30B9B2-684C-80D2-EEDB-E69F822C9B29}"/>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52" name="Connettore 51">
                <a:extLst>
                  <a:ext uri="{FF2B5EF4-FFF2-40B4-BE49-F238E27FC236}">
                    <a16:creationId xmlns:a16="http://schemas.microsoft.com/office/drawing/2014/main" id="{1D979EEA-26BA-1504-C143-EBB3DCE2FE5E}"/>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53" name="Gruppo 52">
                <a:extLst>
                  <a:ext uri="{FF2B5EF4-FFF2-40B4-BE49-F238E27FC236}">
                    <a16:creationId xmlns:a16="http://schemas.microsoft.com/office/drawing/2014/main" id="{CB74EC50-0230-7C22-1E27-FD805DE7EABD}"/>
                  </a:ext>
                </a:extLst>
              </p:cNvPr>
              <p:cNvGrpSpPr/>
              <p:nvPr/>
            </p:nvGrpSpPr>
            <p:grpSpPr>
              <a:xfrm>
                <a:off x="10257745" y="4379707"/>
                <a:ext cx="1664579" cy="1925014"/>
                <a:chOff x="10257745" y="4379707"/>
                <a:chExt cx="1664579" cy="1925014"/>
              </a:xfrm>
            </p:grpSpPr>
            <p:sp>
              <p:nvSpPr>
                <p:cNvPr id="54" name="CasellaDiTesto 53">
                  <a:extLst>
                    <a:ext uri="{FF2B5EF4-FFF2-40B4-BE49-F238E27FC236}">
                      <a16:creationId xmlns:a16="http://schemas.microsoft.com/office/drawing/2014/main" id="{7096696C-1DDF-A408-DAD2-AE4626CC374F}"/>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Metodi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55" name="Connettore 54">
                  <a:extLst>
                    <a:ext uri="{FF2B5EF4-FFF2-40B4-BE49-F238E27FC236}">
                      <a16:creationId xmlns:a16="http://schemas.microsoft.com/office/drawing/2014/main" id="{C64CF850-22C1-13B0-881C-22DC1BEA8DC5}"/>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56" name="Connettore 55">
                  <a:extLst>
                    <a:ext uri="{FF2B5EF4-FFF2-40B4-BE49-F238E27FC236}">
                      <a16:creationId xmlns:a16="http://schemas.microsoft.com/office/drawing/2014/main" id="{171E5F58-8C00-7A0F-DA5C-436EB88EB083}"/>
                    </a:ext>
                  </a:extLst>
                </p:cNvPr>
                <p:cNvSpPr/>
                <p:nvPr/>
              </p:nvSpPr>
              <p:spPr>
                <a:xfrm>
                  <a:off x="11830776" y="5157757"/>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57" name="Connettore 56">
                  <a:extLst>
                    <a:ext uri="{FF2B5EF4-FFF2-40B4-BE49-F238E27FC236}">
                      <a16:creationId xmlns:a16="http://schemas.microsoft.com/office/drawing/2014/main" id="{D17AAD5D-9555-5070-B7F9-42AA55EC3062}"/>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58" name="Immagine 57">
            <a:extLst>
              <a:ext uri="{FF2B5EF4-FFF2-40B4-BE49-F238E27FC236}">
                <a16:creationId xmlns:a16="http://schemas.microsoft.com/office/drawing/2014/main" id="{81F801A2-A31C-5C1F-9C51-1CC6F03B2C4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59" name="CasellaDiTesto 58">
            <a:extLst>
              <a:ext uri="{FF2B5EF4-FFF2-40B4-BE49-F238E27FC236}">
                <a16:creationId xmlns:a16="http://schemas.microsoft.com/office/drawing/2014/main" id="{3A9A29E5-10F8-DED2-5BCE-CFD338C995B1}"/>
              </a:ext>
            </a:extLst>
          </p:cNvPr>
          <p:cNvSpPr txBox="1"/>
          <p:nvPr/>
        </p:nvSpPr>
        <p:spPr>
          <a:xfrm>
            <a:off x="2400871" y="386893"/>
            <a:ext cx="9081407" cy="1538883"/>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MATERIALI E METODI</a:t>
            </a:r>
          </a:p>
          <a:p>
            <a:endParaRPr lang="it-IT" dirty="0">
              <a:latin typeface="+mj-lt"/>
              <a:cs typeface="Helvetica" panose="020B0604020202020204" pitchFamily="34" charset="0"/>
            </a:endParaRPr>
          </a:p>
          <a:p>
            <a:endParaRPr lang="it-IT" dirty="0">
              <a:latin typeface="+mj-lt"/>
              <a:cs typeface="Helvetica" panose="020B0604020202020204" pitchFamily="34" charset="0"/>
            </a:endParaRPr>
          </a:p>
          <a:p>
            <a:pPr marL="285750" indent="-285750">
              <a:buFont typeface="Arial" panose="020B0604020202020204" pitchFamily="34" charset="0"/>
              <a:buChar char="•"/>
            </a:pPr>
            <a:endParaRPr lang="it-IT" dirty="0">
              <a:latin typeface="+mj-lt"/>
              <a:cs typeface="Helvetica" panose="020B0604020202020204" pitchFamily="34" charset="0"/>
            </a:endParaRPr>
          </a:p>
        </p:txBody>
      </p:sp>
      <p:sp>
        <p:nvSpPr>
          <p:cNvPr id="3" name="Segnaposto numero diapositiva 21">
            <a:extLst>
              <a:ext uri="{FF2B5EF4-FFF2-40B4-BE49-F238E27FC236}">
                <a16:creationId xmlns:a16="http://schemas.microsoft.com/office/drawing/2014/main" id="{3D0024FB-3367-7F36-8506-3B8528278DDF}"/>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4/24</a:t>
            </a:r>
          </a:p>
        </p:txBody>
      </p:sp>
      <p:cxnSp>
        <p:nvCxnSpPr>
          <p:cNvPr id="4" name="Connettore diritto 3">
            <a:extLst>
              <a:ext uri="{FF2B5EF4-FFF2-40B4-BE49-F238E27FC236}">
                <a16:creationId xmlns:a16="http://schemas.microsoft.com/office/drawing/2014/main" id="{23F19F40-44B7-6C68-88DB-A242F63F88D9}"/>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6" name="Picture 5" descr="A table of medical records&#10;&#10;Description automatically generated">
            <a:extLst>
              <a:ext uri="{FF2B5EF4-FFF2-40B4-BE49-F238E27FC236}">
                <a16:creationId xmlns:a16="http://schemas.microsoft.com/office/drawing/2014/main" id="{F1CCFA1C-AD02-7CA3-3143-F7EBF7141762}"/>
              </a:ext>
            </a:extLst>
          </p:cNvPr>
          <p:cNvPicPr>
            <a:picLocks noChangeAspect="1"/>
          </p:cNvPicPr>
          <p:nvPr/>
        </p:nvPicPr>
        <p:blipFill rotWithShape="1">
          <a:blip r:embed="rId4"/>
          <a:srcRect t="1641" b="772"/>
          <a:stretch/>
        </p:blipFill>
        <p:spPr>
          <a:xfrm>
            <a:off x="3674045" y="1520853"/>
            <a:ext cx="5238750" cy="4537267"/>
          </a:xfrm>
          <a:prstGeom prst="rect">
            <a:avLst/>
          </a:prstGeom>
        </p:spPr>
      </p:pic>
    </p:spTree>
    <p:extLst>
      <p:ext uri="{BB962C8B-B14F-4D97-AF65-F5344CB8AC3E}">
        <p14:creationId xmlns:p14="http://schemas.microsoft.com/office/powerpoint/2010/main" val="225861632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3070B961-B2B1-7219-D9E4-1C825C945557}"/>
            </a:ext>
          </a:extLst>
        </p:cNvPr>
        <p:cNvGrpSpPr/>
        <p:nvPr/>
      </p:nvGrpSpPr>
      <p:grpSpPr>
        <a:xfrm>
          <a:off x="0" y="0"/>
          <a:ext cx="0" cy="0"/>
          <a:chOff x="0" y="0"/>
          <a:chExt cx="0" cy="0"/>
        </a:xfrm>
      </p:grpSpPr>
      <p:sp>
        <p:nvSpPr>
          <p:cNvPr id="32" name="Rettangolo 31">
            <a:extLst>
              <a:ext uri="{FF2B5EF4-FFF2-40B4-BE49-F238E27FC236}">
                <a16:creationId xmlns:a16="http://schemas.microsoft.com/office/drawing/2014/main" id="{D3DD8334-721D-833D-8915-F4A4050DAE7D}"/>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C330E7E9-C0A9-1830-C2E4-B9A76710FF9C}"/>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43" name="Gruppo 42">
            <a:extLst>
              <a:ext uri="{FF2B5EF4-FFF2-40B4-BE49-F238E27FC236}">
                <a16:creationId xmlns:a16="http://schemas.microsoft.com/office/drawing/2014/main" id="{E3A44609-A99C-F591-CC1F-B3C3BB8E76ED}"/>
              </a:ext>
            </a:extLst>
          </p:cNvPr>
          <p:cNvGrpSpPr/>
          <p:nvPr/>
        </p:nvGrpSpPr>
        <p:grpSpPr>
          <a:xfrm>
            <a:off x="0" y="3880479"/>
            <a:ext cx="1664579" cy="1925014"/>
            <a:chOff x="10257745" y="4379707"/>
            <a:chExt cx="1664579" cy="1925014"/>
          </a:xfrm>
        </p:grpSpPr>
        <p:sp>
          <p:nvSpPr>
            <p:cNvPr id="44" name="Connettore 43">
              <a:extLst>
                <a:ext uri="{FF2B5EF4-FFF2-40B4-BE49-F238E27FC236}">
                  <a16:creationId xmlns:a16="http://schemas.microsoft.com/office/drawing/2014/main" id="{05CF8244-AAA9-D8F6-44C2-E8EC04C37593}"/>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45" name="Gruppo 44">
              <a:extLst>
                <a:ext uri="{FF2B5EF4-FFF2-40B4-BE49-F238E27FC236}">
                  <a16:creationId xmlns:a16="http://schemas.microsoft.com/office/drawing/2014/main" id="{B878940A-1442-3665-5A25-AF8B4D176519}"/>
                </a:ext>
              </a:extLst>
            </p:cNvPr>
            <p:cNvGrpSpPr/>
            <p:nvPr/>
          </p:nvGrpSpPr>
          <p:grpSpPr>
            <a:xfrm>
              <a:off x="10257745" y="4379707"/>
              <a:ext cx="1664579" cy="1925014"/>
              <a:chOff x="10257745" y="4379707"/>
              <a:chExt cx="1664579" cy="1925014"/>
            </a:xfrm>
          </p:grpSpPr>
          <p:sp>
            <p:nvSpPr>
              <p:cNvPr id="46" name="Connettore 45">
                <a:extLst>
                  <a:ext uri="{FF2B5EF4-FFF2-40B4-BE49-F238E27FC236}">
                    <a16:creationId xmlns:a16="http://schemas.microsoft.com/office/drawing/2014/main" id="{B63D8133-7A67-9014-4F8D-16DE40845E8E}"/>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47" name="Connettore 46">
                <a:extLst>
                  <a:ext uri="{FF2B5EF4-FFF2-40B4-BE49-F238E27FC236}">
                    <a16:creationId xmlns:a16="http://schemas.microsoft.com/office/drawing/2014/main" id="{DB157628-5ECC-34B8-A9F6-3375D209E9CA}"/>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48" name="Gruppo 47">
                <a:extLst>
                  <a:ext uri="{FF2B5EF4-FFF2-40B4-BE49-F238E27FC236}">
                    <a16:creationId xmlns:a16="http://schemas.microsoft.com/office/drawing/2014/main" id="{6EAC812F-3804-DEE6-4C39-0DBDCB361486}"/>
                  </a:ext>
                </a:extLst>
              </p:cNvPr>
              <p:cNvGrpSpPr/>
              <p:nvPr/>
            </p:nvGrpSpPr>
            <p:grpSpPr>
              <a:xfrm>
                <a:off x="10257745" y="4379707"/>
                <a:ext cx="1664579" cy="1925014"/>
                <a:chOff x="10257745" y="4379707"/>
                <a:chExt cx="1664579" cy="1925014"/>
              </a:xfrm>
            </p:grpSpPr>
            <p:sp>
              <p:nvSpPr>
                <p:cNvPr id="49" name="CasellaDiTesto 48">
                  <a:extLst>
                    <a:ext uri="{FF2B5EF4-FFF2-40B4-BE49-F238E27FC236}">
                      <a16:creationId xmlns:a16="http://schemas.microsoft.com/office/drawing/2014/main" id="{062A8A1A-5D2A-8A31-9704-3470AE6BBEFA}"/>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Metodi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50" name="Connettore 49">
                  <a:extLst>
                    <a:ext uri="{FF2B5EF4-FFF2-40B4-BE49-F238E27FC236}">
                      <a16:creationId xmlns:a16="http://schemas.microsoft.com/office/drawing/2014/main" id="{449DC3CD-4526-8FBE-BA1B-7102CF56B992}"/>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52" name="Connettore 51">
                  <a:extLst>
                    <a:ext uri="{FF2B5EF4-FFF2-40B4-BE49-F238E27FC236}">
                      <a16:creationId xmlns:a16="http://schemas.microsoft.com/office/drawing/2014/main" id="{8C7B462C-6B4B-1638-34A4-62248CEADD1F}"/>
                    </a:ext>
                  </a:extLst>
                </p:cNvPr>
                <p:cNvSpPr/>
                <p:nvPr/>
              </p:nvSpPr>
              <p:spPr>
                <a:xfrm>
                  <a:off x="11830776" y="5157757"/>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53" name="Connettore 52">
                  <a:extLst>
                    <a:ext uri="{FF2B5EF4-FFF2-40B4-BE49-F238E27FC236}">
                      <a16:creationId xmlns:a16="http://schemas.microsoft.com/office/drawing/2014/main" id="{37C9E6EE-DA18-1F06-7C16-82D86A28DF14}"/>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54" name="Immagine 53">
            <a:extLst>
              <a:ext uri="{FF2B5EF4-FFF2-40B4-BE49-F238E27FC236}">
                <a16:creationId xmlns:a16="http://schemas.microsoft.com/office/drawing/2014/main" id="{DEDAE4EE-B4E9-4391-AA7E-5863E474788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2" name="Segnaposto numero diapositiva 21">
            <a:extLst>
              <a:ext uri="{FF2B5EF4-FFF2-40B4-BE49-F238E27FC236}">
                <a16:creationId xmlns:a16="http://schemas.microsoft.com/office/drawing/2014/main" id="{362BA2CD-3314-2846-56B6-26881CC639AC}"/>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6/24</a:t>
            </a:r>
          </a:p>
        </p:txBody>
      </p:sp>
      <p:sp>
        <p:nvSpPr>
          <p:cNvPr id="3" name="CasellaDiTesto 2">
            <a:extLst>
              <a:ext uri="{FF2B5EF4-FFF2-40B4-BE49-F238E27FC236}">
                <a16:creationId xmlns:a16="http://schemas.microsoft.com/office/drawing/2014/main" id="{4B2FCDF6-087B-BEDC-978C-50788684AED5}"/>
              </a:ext>
            </a:extLst>
          </p:cNvPr>
          <p:cNvSpPr txBox="1"/>
          <p:nvPr/>
        </p:nvSpPr>
        <p:spPr>
          <a:xfrm>
            <a:off x="2400871" y="386893"/>
            <a:ext cx="9081407" cy="1538883"/>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MATERIALI E METODI</a:t>
            </a:r>
          </a:p>
          <a:p>
            <a:endParaRPr lang="it-IT" dirty="0">
              <a:latin typeface="+mj-lt"/>
              <a:cs typeface="Helvetica" panose="020B0604020202020204" pitchFamily="34" charset="0"/>
            </a:endParaRPr>
          </a:p>
          <a:p>
            <a:endParaRPr lang="it-IT" dirty="0">
              <a:latin typeface="+mj-lt"/>
              <a:cs typeface="Helvetica" panose="020B0604020202020204" pitchFamily="34" charset="0"/>
            </a:endParaRPr>
          </a:p>
          <a:p>
            <a:pPr marL="285750" indent="-285750">
              <a:buFont typeface="Arial" panose="020B0604020202020204" pitchFamily="34" charset="0"/>
              <a:buChar char="•"/>
            </a:pPr>
            <a:endParaRPr lang="it-IT" dirty="0">
              <a:latin typeface="+mj-lt"/>
              <a:cs typeface="Helvetica" panose="020B0604020202020204" pitchFamily="34" charset="0"/>
            </a:endParaRPr>
          </a:p>
        </p:txBody>
      </p:sp>
      <p:cxnSp>
        <p:nvCxnSpPr>
          <p:cNvPr id="7" name="Connettore diritto 6">
            <a:extLst>
              <a:ext uri="{FF2B5EF4-FFF2-40B4-BE49-F238E27FC236}">
                <a16:creationId xmlns:a16="http://schemas.microsoft.com/office/drawing/2014/main" id="{1C1D3D69-49BC-5970-2D3C-846B68A35B70}"/>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C42E46C-4F19-B467-A4D9-AA46DC94E51E}"/>
              </a:ext>
            </a:extLst>
          </p:cNvPr>
          <p:cNvSpPr txBox="1"/>
          <p:nvPr/>
        </p:nvSpPr>
        <p:spPr>
          <a:xfrm>
            <a:off x="2007536" y="1506225"/>
            <a:ext cx="9952383" cy="3785652"/>
          </a:xfrm>
          <a:prstGeom prst="rect">
            <a:avLst/>
          </a:prstGeom>
          <a:noFill/>
        </p:spPr>
        <p:txBody>
          <a:bodyPr wrap="square" rtlCol="0">
            <a:spAutoFit/>
          </a:bodyPr>
          <a:lstStyle/>
          <a:p>
            <a:r>
              <a:rPr lang="en-US" sz="2000" b="1" dirty="0">
                <a:solidFill>
                  <a:schemeClr val="bg2">
                    <a:lumMod val="50000"/>
                  </a:schemeClr>
                </a:solidFill>
              </a:rPr>
              <a:t>Clustering</a:t>
            </a:r>
          </a:p>
          <a:p>
            <a:endParaRPr lang="en-US" sz="2000" b="1" dirty="0">
              <a:solidFill>
                <a:schemeClr val="bg2">
                  <a:lumMod val="50000"/>
                </a:schemeClr>
              </a:solidFill>
            </a:endParaRPr>
          </a:p>
          <a:p>
            <a:pPr marL="800100" lvl="1" indent="-342900">
              <a:buFont typeface="+mj-lt"/>
              <a:buAutoNum type="arabicPeriod"/>
            </a:pPr>
            <a:r>
              <a:rPr lang="en-US" sz="2000" dirty="0"/>
              <a:t>Serie </a:t>
            </a:r>
            <a:r>
              <a:rPr lang="en-US" sz="2000" dirty="0" err="1"/>
              <a:t>Temporali</a:t>
            </a:r>
            <a:r>
              <a:rPr lang="en-US" sz="2000" dirty="0"/>
              <a:t> </a:t>
            </a:r>
            <a:r>
              <a:rPr lang="en-US" sz="2000" dirty="0" err="1"/>
              <a:t>sulla</a:t>
            </a:r>
            <a:r>
              <a:rPr lang="en-US" sz="2000" dirty="0"/>
              <a:t> </a:t>
            </a:r>
            <a:r>
              <a:rPr lang="en-US" sz="2000" dirty="0" err="1"/>
              <a:t>Frequenza</a:t>
            </a:r>
            <a:r>
              <a:rPr lang="en-US" sz="2000" dirty="0"/>
              <a:t> </a:t>
            </a:r>
            <a:r>
              <a:rPr lang="en-US" sz="2000" dirty="0" err="1"/>
              <a:t>Cardiaca</a:t>
            </a:r>
            <a:endParaRPr lang="en-US" sz="2000" dirty="0"/>
          </a:p>
          <a:p>
            <a:pPr marL="800100" lvl="1" indent="-342900">
              <a:buFont typeface="+mj-lt"/>
              <a:buAutoNum type="arabicPeriod"/>
            </a:pPr>
            <a:r>
              <a:rPr lang="en-IT" sz="2000" dirty="0"/>
              <a:t>Ottenimento dei Trend attraverso prima derivata.</a:t>
            </a:r>
            <a:endParaRPr lang="en-GB" sz="2000" dirty="0"/>
          </a:p>
          <a:p>
            <a:pPr marL="800100" lvl="1" indent="-342900">
              <a:buFont typeface="+mj-lt"/>
              <a:buAutoNum type="arabicPeriod"/>
            </a:pPr>
            <a:r>
              <a:rPr lang="en-GB" sz="2000" dirty="0" err="1"/>
              <a:t>Equalizzazione</a:t>
            </a:r>
            <a:r>
              <a:rPr lang="en-GB" sz="2000" dirty="0"/>
              <a:t> </a:t>
            </a:r>
            <a:r>
              <a:rPr lang="en-GB" sz="2000" dirty="0" err="1"/>
              <a:t>dei</a:t>
            </a:r>
            <a:r>
              <a:rPr lang="en-GB" sz="2000" dirty="0"/>
              <a:t> trend </a:t>
            </a:r>
            <a:r>
              <a:rPr lang="en-GB" sz="2000" dirty="0" err="1"/>
              <a:t>attraverso</a:t>
            </a:r>
            <a:r>
              <a:rPr lang="en-GB" sz="2000" dirty="0"/>
              <a:t> </a:t>
            </a:r>
            <a:r>
              <a:rPr lang="en-IT" sz="2000" i="1" dirty="0"/>
              <a:t>Piecewise Aggregate Approximation </a:t>
            </a:r>
            <a:r>
              <a:rPr lang="en-IT" sz="2000" dirty="0"/>
              <a:t>(PAA).</a:t>
            </a:r>
          </a:p>
          <a:p>
            <a:pPr marL="800100" lvl="1" indent="-342900">
              <a:buFont typeface="+mj-lt"/>
              <a:buAutoNum type="arabicPeriod"/>
            </a:pPr>
            <a:r>
              <a:rPr lang="en-GB" sz="2000" dirty="0"/>
              <a:t>R</a:t>
            </a:r>
            <a:r>
              <a:rPr lang="en-IT" sz="2000" dirty="0"/>
              <a:t>accolta di vettori TDA dalle caratteristiche morfologiche.</a:t>
            </a:r>
          </a:p>
          <a:p>
            <a:pPr marL="800100" lvl="1" indent="-342900">
              <a:buFont typeface="+mj-lt"/>
              <a:buAutoNum type="arabicPeriod"/>
            </a:pPr>
            <a:r>
              <a:rPr lang="en-IT" sz="2000" dirty="0"/>
              <a:t>Identificazione del nadir in termini di percentuale sull’episodio di sonno</a:t>
            </a:r>
          </a:p>
          <a:p>
            <a:pPr marL="800100" lvl="1" indent="-342900">
              <a:buFont typeface="+mj-lt"/>
              <a:buAutoNum type="arabicPeriod"/>
            </a:pPr>
            <a:r>
              <a:rPr lang="en-IT" sz="2000" dirty="0"/>
              <a:t>Matrice Bidimensionale (</a:t>
            </a:r>
            <a:r>
              <a:rPr lang="en-IT" sz="2000" i="1" dirty="0"/>
              <a:t>Informazioni Morfologiche </a:t>
            </a:r>
            <a:r>
              <a:rPr lang="en-IT" sz="2000" dirty="0"/>
              <a:t>x </a:t>
            </a:r>
            <a:r>
              <a:rPr lang="en-IT" sz="2000" i="1" dirty="0"/>
              <a:t>Informazioni Temporali Nadir</a:t>
            </a:r>
            <a:r>
              <a:rPr lang="en-IT" sz="2000" dirty="0"/>
              <a:t>) per effettuare riduzione della dimensionalità dei dati attraverso </a:t>
            </a:r>
            <a:r>
              <a:rPr lang="en-GB" sz="2000" i="1" dirty="0"/>
              <a:t>Uniform Manifold Approximation and Projection for Dimension Reduction </a:t>
            </a:r>
            <a:r>
              <a:rPr lang="en-GB" sz="2000" dirty="0"/>
              <a:t>(</a:t>
            </a:r>
            <a:r>
              <a:rPr lang="en-IT" sz="2000" dirty="0"/>
              <a:t>UMAP).</a:t>
            </a:r>
          </a:p>
          <a:p>
            <a:pPr marL="800100" lvl="1" indent="-342900">
              <a:buFont typeface="+mj-lt"/>
              <a:buAutoNum type="arabicPeriod"/>
            </a:pPr>
            <a:r>
              <a:rPr lang="en-IT" sz="2000" dirty="0"/>
              <a:t>K-Means Clustering e identificazione del numero ottimale di cluster (attraverso Silhoutte score e indice di Calinski-Harabasz) nel risultato di UMAP.</a:t>
            </a:r>
          </a:p>
        </p:txBody>
      </p:sp>
    </p:spTree>
    <p:extLst>
      <p:ext uri="{BB962C8B-B14F-4D97-AF65-F5344CB8AC3E}">
        <p14:creationId xmlns:p14="http://schemas.microsoft.com/office/powerpoint/2010/main" val="7173485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0B961-B2B1-7219-D9E4-1C825C945557}"/>
            </a:ext>
          </a:extLst>
        </p:cNvPr>
        <p:cNvGrpSpPr/>
        <p:nvPr/>
      </p:nvGrpSpPr>
      <p:grpSpPr>
        <a:xfrm>
          <a:off x="0" y="0"/>
          <a:ext cx="0" cy="0"/>
          <a:chOff x="0" y="0"/>
          <a:chExt cx="0" cy="0"/>
        </a:xfrm>
      </p:grpSpPr>
      <p:sp>
        <p:nvSpPr>
          <p:cNvPr id="32" name="Rettangolo 31">
            <a:extLst>
              <a:ext uri="{FF2B5EF4-FFF2-40B4-BE49-F238E27FC236}">
                <a16:creationId xmlns:a16="http://schemas.microsoft.com/office/drawing/2014/main" id="{D3DD8334-721D-833D-8915-F4A4050DAE7D}"/>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C330E7E9-C0A9-1830-C2E4-B9A76710FF9C}"/>
              </a:ext>
            </a:extLst>
          </p:cNvPr>
          <p:cNvSpPr>
            <a:spLocks noGrp="1"/>
          </p:cNvSpPr>
          <p:nvPr>
            <p:ph type="ftr" sz="quarter" idx="13"/>
          </p:nvPr>
        </p:nvSpPr>
        <p:spPr>
          <a:xfrm>
            <a:off x="0" y="6310748"/>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43" name="Gruppo 42">
            <a:extLst>
              <a:ext uri="{FF2B5EF4-FFF2-40B4-BE49-F238E27FC236}">
                <a16:creationId xmlns:a16="http://schemas.microsoft.com/office/drawing/2014/main" id="{E3A44609-A99C-F591-CC1F-B3C3BB8E76ED}"/>
              </a:ext>
            </a:extLst>
          </p:cNvPr>
          <p:cNvGrpSpPr/>
          <p:nvPr/>
        </p:nvGrpSpPr>
        <p:grpSpPr>
          <a:xfrm>
            <a:off x="0" y="3880479"/>
            <a:ext cx="1664579" cy="1925014"/>
            <a:chOff x="10257745" y="4379707"/>
            <a:chExt cx="1664579" cy="1925014"/>
          </a:xfrm>
        </p:grpSpPr>
        <p:sp>
          <p:nvSpPr>
            <p:cNvPr id="44" name="Connettore 43">
              <a:extLst>
                <a:ext uri="{FF2B5EF4-FFF2-40B4-BE49-F238E27FC236}">
                  <a16:creationId xmlns:a16="http://schemas.microsoft.com/office/drawing/2014/main" id="{05CF8244-AAA9-D8F6-44C2-E8EC04C37593}"/>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45" name="Gruppo 44">
              <a:extLst>
                <a:ext uri="{FF2B5EF4-FFF2-40B4-BE49-F238E27FC236}">
                  <a16:creationId xmlns:a16="http://schemas.microsoft.com/office/drawing/2014/main" id="{B878940A-1442-3665-5A25-AF8B4D176519}"/>
                </a:ext>
              </a:extLst>
            </p:cNvPr>
            <p:cNvGrpSpPr/>
            <p:nvPr/>
          </p:nvGrpSpPr>
          <p:grpSpPr>
            <a:xfrm>
              <a:off x="10257745" y="4379707"/>
              <a:ext cx="1664579" cy="1925014"/>
              <a:chOff x="10257745" y="4379707"/>
              <a:chExt cx="1664579" cy="1925014"/>
            </a:xfrm>
          </p:grpSpPr>
          <p:sp>
            <p:nvSpPr>
              <p:cNvPr id="46" name="Connettore 45">
                <a:extLst>
                  <a:ext uri="{FF2B5EF4-FFF2-40B4-BE49-F238E27FC236}">
                    <a16:creationId xmlns:a16="http://schemas.microsoft.com/office/drawing/2014/main" id="{B63D8133-7A67-9014-4F8D-16DE40845E8E}"/>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47" name="Connettore 46">
                <a:extLst>
                  <a:ext uri="{FF2B5EF4-FFF2-40B4-BE49-F238E27FC236}">
                    <a16:creationId xmlns:a16="http://schemas.microsoft.com/office/drawing/2014/main" id="{DB157628-5ECC-34B8-A9F6-3375D209E9CA}"/>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48" name="Gruppo 47">
                <a:extLst>
                  <a:ext uri="{FF2B5EF4-FFF2-40B4-BE49-F238E27FC236}">
                    <a16:creationId xmlns:a16="http://schemas.microsoft.com/office/drawing/2014/main" id="{6EAC812F-3804-DEE6-4C39-0DBDCB361486}"/>
                  </a:ext>
                </a:extLst>
              </p:cNvPr>
              <p:cNvGrpSpPr/>
              <p:nvPr/>
            </p:nvGrpSpPr>
            <p:grpSpPr>
              <a:xfrm>
                <a:off x="10257745" y="4379707"/>
                <a:ext cx="1664579" cy="1925014"/>
                <a:chOff x="10257745" y="4379707"/>
                <a:chExt cx="1664579" cy="1925014"/>
              </a:xfrm>
            </p:grpSpPr>
            <p:sp>
              <p:nvSpPr>
                <p:cNvPr id="49" name="CasellaDiTesto 48">
                  <a:extLst>
                    <a:ext uri="{FF2B5EF4-FFF2-40B4-BE49-F238E27FC236}">
                      <a16:creationId xmlns:a16="http://schemas.microsoft.com/office/drawing/2014/main" id="{062A8A1A-5D2A-8A31-9704-3470AE6BBEFA}"/>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Metodi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50" name="Connettore 49">
                  <a:extLst>
                    <a:ext uri="{FF2B5EF4-FFF2-40B4-BE49-F238E27FC236}">
                      <a16:creationId xmlns:a16="http://schemas.microsoft.com/office/drawing/2014/main" id="{449DC3CD-4526-8FBE-BA1B-7102CF56B992}"/>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52" name="Connettore 51">
                  <a:extLst>
                    <a:ext uri="{FF2B5EF4-FFF2-40B4-BE49-F238E27FC236}">
                      <a16:creationId xmlns:a16="http://schemas.microsoft.com/office/drawing/2014/main" id="{8C7B462C-6B4B-1638-34A4-62248CEADD1F}"/>
                    </a:ext>
                  </a:extLst>
                </p:cNvPr>
                <p:cNvSpPr/>
                <p:nvPr/>
              </p:nvSpPr>
              <p:spPr>
                <a:xfrm>
                  <a:off x="11830776" y="5157757"/>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53" name="Connettore 52">
                  <a:extLst>
                    <a:ext uri="{FF2B5EF4-FFF2-40B4-BE49-F238E27FC236}">
                      <a16:creationId xmlns:a16="http://schemas.microsoft.com/office/drawing/2014/main" id="{37C9E6EE-DA18-1F06-7C16-82D86A28DF14}"/>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54" name="Immagine 53">
            <a:extLst>
              <a:ext uri="{FF2B5EF4-FFF2-40B4-BE49-F238E27FC236}">
                <a16:creationId xmlns:a16="http://schemas.microsoft.com/office/drawing/2014/main" id="{DEDAE4EE-B4E9-4391-AA7E-5863E474788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2" name="Segnaposto numero diapositiva 21">
            <a:extLst>
              <a:ext uri="{FF2B5EF4-FFF2-40B4-BE49-F238E27FC236}">
                <a16:creationId xmlns:a16="http://schemas.microsoft.com/office/drawing/2014/main" id="{362BA2CD-3314-2846-56B6-26881CC639AC}"/>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7/24</a:t>
            </a:r>
          </a:p>
        </p:txBody>
      </p:sp>
      <p:sp>
        <p:nvSpPr>
          <p:cNvPr id="3" name="CasellaDiTesto 2">
            <a:extLst>
              <a:ext uri="{FF2B5EF4-FFF2-40B4-BE49-F238E27FC236}">
                <a16:creationId xmlns:a16="http://schemas.microsoft.com/office/drawing/2014/main" id="{4B2FCDF6-087B-BEDC-978C-50788684AED5}"/>
              </a:ext>
            </a:extLst>
          </p:cNvPr>
          <p:cNvSpPr txBox="1"/>
          <p:nvPr/>
        </p:nvSpPr>
        <p:spPr>
          <a:xfrm>
            <a:off x="2400871" y="386893"/>
            <a:ext cx="9081407" cy="1538883"/>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MATERIALI E METODI</a:t>
            </a:r>
          </a:p>
          <a:p>
            <a:endParaRPr lang="it-IT" dirty="0">
              <a:latin typeface="+mj-lt"/>
              <a:cs typeface="Helvetica" panose="020B0604020202020204" pitchFamily="34" charset="0"/>
            </a:endParaRPr>
          </a:p>
          <a:p>
            <a:endParaRPr lang="it-IT" dirty="0">
              <a:latin typeface="+mj-lt"/>
              <a:cs typeface="Helvetica" panose="020B0604020202020204" pitchFamily="34" charset="0"/>
            </a:endParaRPr>
          </a:p>
          <a:p>
            <a:pPr marL="285750" indent="-285750">
              <a:buFont typeface="Arial" panose="020B0604020202020204" pitchFamily="34" charset="0"/>
              <a:buChar char="•"/>
            </a:pPr>
            <a:endParaRPr lang="it-IT" dirty="0">
              <a:latin typeface="+mj-lt"/>
              <a:cs typeface="Helvetica" panose="020B0604020202020204" pitchFamily="34" charset="0"/>
            </a:endParaRPr>
          </a:p>
        </p:txBody>
      </p:sp>
      <p:cxnSp>
        <p:nvCxnSpPr>
          <p:cNvPr id="7" name="Connettore diritto 6">
            <a:extLst>
              <a:ext uri="{FF2B5EF4-FFF2-40B4-BE49-F238E27FC236}">
                <a16:creationId xmlns:a16="http://schemas.microsoft.com/office/drawing/2014/main" id="{1C1D3D69-49BC-5970-2D3C-846B68A35B70}"/>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CC42E46C-4F19-B467-A4D9-AA46DC94E51E}"/>
              </a:ext>
            </a:extLst>
          </p:cNvPr>
          <p:cNvSpPr txBox="1"/>
          <p:nvPr/>
        </p:nvSpPr>
        <p:spPr>
          <a:xfrm>
            <a:off x="2007536" y="1506225"/>
            <a:ext cx="9952383" cy="2862322"/>
          </a:xfrm>
          <a:prstGeom prst="rect">
            <a:avLst/>
          </a:prstGeom>
          <a:noFill/>
        </p:spPr>
        <p:txBody>
          <a:bodyPr wrap="square" rtlCol="0">
            <a:spAutoFit/>
          </a:bodyPr>
          <a:lstStyle/>
          <a:p>
            <a:r>
              <a:rPr lang="en-IT" sz="2000" b="1" dirty="0">
                <a:solidFill>
                  <a:schemeClr val="bg2">
                    <a:lumMod val="50000"/>
                  </a:schemeClr>
                </a:solidFill>
              </a:rPr>
              <a:t>Analisi Statistica Multi-Levello</a:t>
            </a:r>
          </a:p>
          <a:p>
            <a:endParaRPr lang="en-IT" sz="2000" b="1" dirty="0">
              <a:solidFill>
                <a:schemeClr val="bg2">
                  <a:lumMod val="50000"/>
                </a:schemeClr>
              </a:solidFill>
            </a:endParaRPr>
          </a:p>
          <a:p>
            <a:pPr marL="800100" lvl="1" indent="-342900">
              <a:buFont typeface="+mj-lt"/>
              <a:buAutoNum type="arabicPeriod"/>
            </a:pPr>
            <a:r>
              <a:rPr lang="en-IT" sz="2000" dirty="0"/>
              <a:t>Definizione di un modello causale attraverso Grafi Aciclici Diretti (DAG).</a:t>
            </a:r>
          </a:p>
          <a:p>
            <a:pPr marL="800100" lvl="1" indent="-342900">
              <a:buFont typeface="+mj-lt"/>
              <a:buAutoNum type="arabicPeriod"/>
            </a:pPr>
            <a:r>
              <a:rPr lang="en-IT" sz="2000" dirty="0"/>
              <a:t>Identificazione dei priori e controllo predittivo dei priori.</a:t>
            </a:r>
          </a:p>
          <a:p>
            <a:pPr marL="800100" lvl="1" indent="-342900">
              <a:buFont typeface="+mj-lt"/>
              <a:buAutoNum type="arabicPeriod"/>
            </a:pPr>
            <a:r>
              <a:rPr lang="en-IT" sz="2000" dirty="0"/>
              <a:t>Formulazione degli estimandi e identificazione dei confounders.</a:t>
            </a:r>
          </a:p>
          <a:p>
            <a:pPr marL="800100" lvl="1" indent="-342900">
              <a:buFont typeface="+mj-lt"/>
              <a:buAutoNum type="arabicPeriod"/>
            </a:pPr>
            <a:r>
              <a:rPr lang="en-IT" sz="2000" dirty="0"/>
              <a:t>Creazione modello MCMC con metodo Hamiltoniano.</a:t>
            </a:r>
          </a:p>
          <a:p>
            <a:pPr marL="800100" lvl="1" indent="-342900">
              <a:buFont typeface="+mj-lt"/>
              <a:buAutoNum type="arabicPeriod"/>
            </a:pPr>
            <a:r>
              <a:rPr lang="en-IT" sz="2000" dirty="0"/>
              <a:t>Regolarizzazione e Cross-Validazione </a:t>
            </a:r>
            <a:r>
              <a:rPr lang="en-IT" sz="2000" i="1" dirty="0"/>
              <a:t>Leave One Out </a:t>
            </a:r>
            <a:r>
              <a:rPr lang="en-IT" sz="2000" dirty="0"/>
              <a:t>(LOO) del Modello.</a:t>
            </a:r>
          </a:p>
          <a:p>
            <a:pPr marL="800100" lvl="1" indent="-342900">
              <a:buFont typeface="+mj-lt"/>
              <a:buAutoNum type="arabicPeriod"/>
            </a:pPr>
            <a:r>
              <a:rPr lang="en-IT" sz="2000" dirty="0"/>
              <a:t>Diagnostica di convergenza del modello (R-hat, ESS)</a:t>
            </a:r>
          </a:p>
          <a:p>
            <a:pPr marL="800100" lvl="1" indent="-342900">
              <a:buFont typeface="+mj-lt"/>
              <a:buAutoNum type="arabicPeriod"/>
            </a:pPr>
            <a:r>
              <a:rPr lang="en-IT" sz="2000" dirty="0"/>
              <a:t>Analisi delle distribuzioni posteriori</a:t>
            </a:r>
          </a:p>
        </p:txBody>
      </p:sp>
    </p:spTree>
    <p:extLst>
      <p:ext uri="{BB962C8B-B14F-4D97-AF65-F5344CB8AC3E}">
        <p14:creationId xmlns:p14="http://schemas.microsoft.com/office/powerpoint/2010/main" val="89556598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753CD-6DF4-F1DE-0080-1508D068DBCF}"/>
            </a:ext>
          </a:extLst>
        </p:cNvPr>
        <p:cNvGrpSpPr/>
        <p:nvPr/>
      </p:nvGrpSpPr>
      <p:grpSpPr>
        <a:xfrm>
          <a:off x="0" y="0"/>
          <a:ext cx="0" cy="0"/>
          <a:chOff x="0" y="0"/>
          <a:chExt cx="0" cy="0"/>
        </a:xfrm>
      </p:grpSpPr>
      <p:sp>
        <p:nvSpPr>
          <p:cNvPr id="32" name="Rettangolo 31">
            <a:extLst>
              <a:ext uri="{FF2B5EF4-FFF2-40B4-BE49-F238E27FC236}">
                <a16:creationId xmlns:a16="http://schemas.microsoft.com/office/drawing/2014/main" id="{256D95DF-6CFB-478E-F9B5-94830A0BDCF7}"/>
              </a:ext>
            </a:extLst>
          </p:cNvPr>
          <p:cNvSpPr/>
          <p:nvPr/>
        </p:nvSpPr>
        <p:spPr>
          <a:xfrm>
            <a:off x="0" y="0"/>
            <a:ext cx="1775455" cy="6858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it-IT"/>
          </a:p>
        </p:txBody>
      </p:sp>
      <p:sp>
        <p:nvSpPr>
          <p:cNvPr id="21" name="Segnaposto piè di pagina 20">
            <a:extLst>
              <a:ext uri="{FF2B5EF4-FFF2-40B4-BE49-F238E27FC236}">
                <a16:creationId xmlns:a16="http://schemas.microsoft.com/office/drawing/2014/main" id="{12DFCC6A-4072-549B-52B6-46145C8FD53C}"/>
              </a:ext>
            </a:extLst>
          </p:cNvPr>
          <p:cNvSpPr>
            <a:spLocks noGrp="1"/>
          </p:cNvSpPr>
          <p:nvPr>
            <p:ph type="ftr" sz="quarter" idx="13"/>
          </p:nvPr>
        </p:nvSpPr>
        <p:spPr>
          <a:xfrm>
            <a:off x="159026" y="6321205"/>
            <a:ext cx="12192000" cy="320040"/>
          </a:xfrm>
        </p:spPr>
        <p:txBody>
          <a:bodyPr/>
          <a:lstStyle/>
          <a:p>
            <a:pPr algn="ctr" rtl="0"/>
            <a:r>
              <a:rPr lang="it-IT" dirty="0">
                <a:latin typeface="Helvetica" panose="020B0604020202020204" pitchFamily="34" charset="0"/>
                <a:cs typeface="Helvetica" panose="020B0604020202020204" pitchFamily="34" charset="0"/>
              </a:rPr>
              <a:t>Relatore: </a:t>
            </a:r>
            <a:r>
              <a:rPr lang="it-IT" dirty="0" err="1">
                <a:latin typeface="Helvetica" panose="020B0604020202020204" pitchFamily="34" charset="0"/>
                <a:cs typeface="Helvetica" panose="020B0604020202020204" pitchFamily="34" charset="0"/>
              </a:rPr>
              <a:t>Chiar.mo</a:t>
            </a:r>
            <a:r>
              <a:rPr lang="it-IT" dirty="0">
                <a:latin typeface="Helvetica" panose="020B0604020202020204" pitchFamily="34" charset="0"/>
                <a:cs typeface="Helvetica" panose="020B0604020202020204" pitchFamily="34" charset="0"/>
              </a:rPr>
              <a:t> Prof Ugo </a:t>
            </a:r>
            <a:r>
              <a:rPr lang="it-IT" dirty="0" err="1">
                <a:latin typeface="Helvetica" panose="020B0604020202020204" pitchFamily="34" charset="0"/>
                <a:cs typeface="Helvetica" panose="020B0604020202020204" pitchFamily="34" charset="0"/>
              </a:rPr>
              <a:t>Faraguna</a:t>
            </a:r>
            <a:r>
              <a:rPr lang="it-IT" dirty="0">
                <a:latin typeface="Helvetica" panose="020B0604020202020204" pitchFamily="34" charset="0"/>
                <a:cs typeface="Helvetica" panose="020B0604020202020204" pitchFamily="34" charset="0"/>
              </a:rPr>
              <a:t>                                                                                                   </a:t>
            </a:r>
          </a:p>
          <a:p>
            <a:pPr algn="ctr" rtl="0"/>
            <a:r>
              <a:rPr lang="it-IT" dirty="0">
                <a:latin typeface="Helvetica" panose="020B0604020202020204" pitchFamily="34" charset="0"/>
                <a:cs typeface="Helvetica" panose="020B0604020202020204" pitchFamily="34" charset="0"/>
              </a:rPr>
              <a:t>Candidato: Federico Starace</a:t>
            </a:r>
          </a:p>
        </p:txBody>
      </p:sp>
      <p:grpSp>
        <p:nvGrpSpPr>
          <p:cNvPr id="43" name="Gruppo 42">
            <a:extLst>
              <a:ext uri="{FF2B5EF4-FFF2-40B4-BE49-F238E27FC236}">
                <a16:creationId xmlns:a16="http://schemas.microsoft.com/office/drawing/2014/main" id="{DDE50E7E-3091-C87C-5404-FFA16F80461B}"/>
              </a:ext>
            </a:extLst>
          </p:cNvPr>
          <p:cNvGrpSpPr/>
          <p:nvPr/>
        </p:nvGrpSpPr>
        <p:grpSpPr>
          <a:xfrm>
            <a:off x="0" y="3880479"/>
            <a:ext cx="1664579" cy="1925014"/>
            <a:chOff x="10257745" y="4379707"/>
            <a:chExt cx="1664579" cy="1925014"/>
          </a:xfrm>
        </p:grpSpPr>
        <p:sp>
          <p:nvSpPr>
            <p:cNvPr id="44" name="Connettore 43">
              <a:extLst>
                <a:ext uri="{FF2B5EF4-FFF2-40B4-BE49-F238E27FC236}">
                  <a16:creationId xmlns:a16="http://schemas.microsoft.com/office/drawing/2014/main" id="{AD912B9B-FF6B-F2DE-391A-184A6A3C35D0}"/>
                </a:ext>
              </a:extLst>
            </p:cNvPr>
            <p:cNvSpPr/>
            <p:nvPr/>
          </p:nvSpPr>
          <p:spPr>
            <a:xfrm>
              <a:off x="11830497" y="5749593"/>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45" name="Gruppo 44">
              <a:extLst>
                <a:ext uri="{FF2B5EF4-FFF2-40B4-BE49-F238E27FC236}">
                  <a16:creationId xmlns:a16="http://schemas.microsoft.com/office/drawing/2014/main" id="{C9627F97-33A5-2346-8BF4-77E19C3B1A15}"/>
                </a:ext>
              </a:extLst>
            </p:cNvPr>
            <p:cNvGrpSpPr/>
            <p:nvPr/>
          </p:nvGrpSpPr>
          <p:grpSpPr>
            <a:xfrm>
              <a:off x="10257745" y="4379707"/>
              <a:ext cx="1664579" cy="1925014"/>
              <a:chOff x="10257745" y="4379707"/>
              <a:chExt cx="1664579" cy="1925014"/>
            </a:xfrm>
          </p:grpSpPr>
          <p:sp>
            <p:nvSpPr>
              <p:cNvPr id="46" name="Connettore 45">
                <a:extLst>
                  <a:ext uri="{FF2B5EF4-FFF2-40B4-BE49-F238E27FC236}">
                    <a16:creationId xmlns:a16="http://schemas.microsoft.com/office/drawing/2014/main" id="{DF8030A0-C3EC-0369-E4ED-442A0797A0D1}"/>
                  </a:ext>
                </a:extLst>
              </p:cNvPr>
              <p:cNvSpPr/>
              <p:nvPr/>
            </p:nvSpPr>
            <p:spPr>
              <a:xfrm>
                <a:off x="11831591" y="4572694"/>
                <a:ext cx="90733" cy="95027"/>
              </a:xfrm>
              <a:prstGeom prst="flowChartConnector">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chemeClr val="accent1">
                      <a:lumMod val="75000"/>
                    </a:schemeClr>
                  </a:solidFill>
                </a:endParaRPr>
              </a:p>
            </p:txBody>
          </p:sp>
          <p:sp>
            <p:nvSpPr>
              <p:cNvPr id="47" name="Connettore 46">
                <a:extLst>
                  <a:ext uri="{FF2B5EF4-FFF2-40B4-BE49-F238E27FC236}">
                    <a16:creationId xmlns:a16="http://schemas.microsoft.com/office/drawing/2014/main" id="{F7D53027-B5EE-CDAA-9AE0-151DFB1A45BB}"/>
                  </a:ext>
                </a:extLst>
              </p:cNvPr>
              <p:cNvSpPr/>
              <p:nvPr/>
            </p:nvSpPr>
            <p:spPr>
              <a:xfrm>
                <a:off x="11830498" y="5452729"/>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nvGrpSpPr>
              <p:cNvPr id="48" name="Gruppo 47">
                <a:extLst>
                  <a:ext uri="{FF2B5EF4-FFF2-40B4-BE49-F238E27FC236}">
                    <a16:creationId xmlns:a16="http://schemas.microsoft.com/office/drawing/2014/main" id="{D142FAB9-40D4-5783-A9EC-56E1E10A68BA}"/>
                  </a:ext>
                </a:extLst>
              </p:cNvPr>
              <p:cNvGrpSpPr/>
              <p:nvPr/>
            </p:nvGrpSpPr>
            <p:grpSpPr>
              <a:xfrm>
                <a:off x="10257745" y="4379707"/>
                <a:ext cx="1664579" cy="1925014"/>
                <a:chOff x="10257745" y="4379707"/>
                <a:chExt cx="1664579" cy="1925014"/>
              </a:xfrm>
            </p:grpSpPr>
            <p:sp>
              <p:nvSpPr>
                <p:cNvPr id="49" name="CasellaDiTesto 48">
                  <a:extLst>
                    <a:ext uri="{FF2B5EF4-FFF2-40B4-BE49-F238E27FC236}">
                      <a16:creationId xmlns:a16="http://schemas.microsoft.com/office/drawing/2014/main" id="{EF7697E3-9A10-6056-9DC9-28A2CE1417CF}"/>
                    </a:ext>
                  </a:extLst>
                </p:cNvPr>
                <p:cNvSpPr txBox="1"/>
                <p:nvPr/>
              </p:nvSpPr>
              <p:spPr>
                <a:xfrm>
                  <a:off x="10257745" y="4379707"/>
                  <a:ext cx="1572752" cy="1925014"/>
                </a:xfrm>
                <a:prstGeom prst="rect">
                  <a:avLst/>
                </a:prstGeom>
                <a:noFill/>
              </p:spPr>
              <p:txBody>
                <a:bodyPr wrap="square" rtlCol="0">
                  <a:spAutoFit/>
                </a:bodyPr>
                <a:lstStyle/>
                <a:p>
                  <a:pPr algn="r">
                    <a:lnSpc>
                      <a:spcPct val="150000"/>
                    </a:lnSpc>
                  </a:pPr>
                  <a:r>
                    <a:rPr lang="it-IT" sz="1300" b="1" dirty="0">
                      <a:latin typeface="Helvetica" panose="020B0604020202020204" pitchFamily="34" charset="0"/>
                      <a:cs typeface="Helvetica" panose="020B0604020202020204" pitchFamily="34" charset="0"/>
                    </a:rPr>
                    <a:t>Introduzione</a:t>
                  </a:r>
                  <a:r>
                    <a:rPr lang="it-IT" sz="1300" b="1" dirty="0">
                      <a:solidFill>
                        <a:schemeClr val="accent1">
                          <a:lumMod val="75000"/>
                        </a:schemeClr>
                      </a:solidFill>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Obiettivo </a:t>
                  </a:r>
                </a:p>
                <a:p>
                  <a:pPr algn="r">
                    <a:lnSpc>
                      <a:spcPct val="150000"/>
                    </a:lnSpc>
                  </a:pPr>
                  <a:r>
                    <a:rPr lang="it-IT" sz="1600" b="1" dirty="0">
                      <a:solidFill>
                        <a:schemeClr val="accent1">
                          <a:lumMod val="75000"/>
                        </a:schemeClr>
                      </a:solidFill>
                      <a:latin typeface="Helvetica" panose="020B0604020202020204" pitchFamily="34" charset="0"/>
                      <a:cs typeface="Helvetica" panose="020B0604020202020204" pitchFamily="34" charset="0"/>
                    </a:rPr>
                    <a:t>Metodi</a:t>
                  </a:r>
                  <a:r>
                    <a:rPr lang="it-IT" sz="1300" b="1" dirty="0">
                      <a:latin typeface="Helvetica" panose="020B0604020202020204" pitchFamily="34" charset="0"/>
                      <a:cs typeface="Helvetica" panose="020B0604020202020204" pitchFamily="34" charset="0"/>
                    </a:rPr>
                    <a:t> </a:t>
                  </a:r>
                </a:p>
                <a:p>
                  <a:pPr algn="r">
                    <a:lnSpc>
                      <a:spcPct val="150000"/>
                    </a:lnSpc>
                  </a:pPr>
                  <a:r>
                    <a:rPr lang="it-IT" sz="1300" b="1" dirty="0">
                      <a:latin typeface="Helvetica" panose="020B0604020202020204" pitchFamily="34" charset="0"/>
                      <a:cs typeface="Helvetica" panose="020B0604020202020204" pitchFamily="34" charset="0"/>
                    </a:rPr>
                    <a:t>Risultati </a:t>
                  </a:r>
                </a:p>
                <a:p>
                  <a:pPr algn="r">
                    <a:lnSpc>
                      <a:spcPct val="150000"/>
                    </a:lnSpc>
                  </a:pPr>
                  <a:r>
                    <a:rPr lang="it-IT" sz="1300" b="1" dirty="0">
                      <a:latin typeface="Helvetica" panose="020B0604020202020204" pitchFamily="34" charset="0"/>
                      <a:cs typeface="Helvetica" panose="020B0604020202020204" pitchFamily="34" charset="0"/>
                    </a:rPr>
                    <a:t>Discussioni </a:t>
                  </a:r>
                </a:p>
                <a:p>
                  <a:pPr algn="r">
                    <a:lnSpc>
                      <a:spcPct val="150000"/>
                    </a:lnSpc>
                  </a:pPr>
                  <a:r>
                    <a:rPr lang="it-IT" sz="1300" b="1" dirty="0">
                      <a:latin typeface="Helvetica" panose="020B0604020202020204" pitchFamily="34" charset="0"/>
                      <a:cs typeface="Helvetica" panose="020B0604020202020204" pitchFamily="34" charset="0"/>
                    </a:rPr>
                    <a:t>Conclusioni </a:t>
                  </a:r>
                </a:p>
              </p:txBody>
            </p:sp>
            <p:sp>
              <p:nvSpPr>
                <p:cNvPr id="50" name="Connettore 49">
                  <a:extLst>
                    <a:ext uri="{FF2B5EF4-FFF2-40B4-BE49-F238E27FC236}">
                      <a16:creationId xmlns:a16="http://schemas.microsoft.com/office/drawing/2014/main" id="{7CBDBFFF-428B-AB75-258C-24545856970E}"/>
                    </a:ext>
                  </a:extLst>
                </p:cNvPr>
                <p:cNvSpPr/>
                <p:nvPr/>
              </p:nvSpPr>
              <p:spPr>
                <a:xfrm>
                  <a:off x="11831591" y="4866717"/>
                  <a:ext cx="90733" cy="95027"/>
                </a:xfrm>
                <a:prstGeom prst="flowChartConnector">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52" name="Connettore 51">
                  <a:extLst>
                    <a:ext uri="{FF2B5EF4-FFF2-40B4-BE49-F238E27FC236}">
                      <a16:creationId xmlns:a16="http://schemas.microsoft.com/office/drawing/2014/main" id="{AF33DB04-35CA-FBBC-4777-E9F667AED9CF}"/>
                    </a:ext>
                  </a:extLst>
                </p:cNvPr>
                <p:cNvSpPr/>
                <p:nvPr/>
              </p:nvSpPr>
              <p:spPr>
                <a:xfrm>
                  <a:off x="11830776" y="5157757"/>
                  <a:ext cx="90733" cy="95027"/>
                </a:xfrm>
                <a:prstGeom prst="flowChartConnector">
                  <a:avLst/>
                </a:prstGeom>
                <a:solidFill>
                  <a:schemeClr val="accent2"/>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sp>
              <p:nvSpPr>
                <p:cNvPr id="53" name="Connettore 52">
                  <a:extLst>
                    <a:ext uri="{FF2B5EF4-FFF2-40B4-BE49-F238E27FC236}">
                      <a16:creationId xmlns:a16="http://schemas.microsoft.com/office/drawing/2014/main" id="{523F852C-6090-3FC0-8309-B9319F971058}"/>
                    </a:ext>
                  </a:extLst>
                </p:cNvPr>
                <p:cNvSpPr/>
                <p:nvPr/>
              </p:nvSpPr>
              <p:spPr>
                <a:xfrm>
                  <a:off x="11830497" y="6044559"/>
                  <a:ext cx="90733" cy="95027"/>
                </a:xfrm>
                <a:prstGeom prst="flowChartConnector">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solidFill>
                      <a:srgbClr val="00B0F0"/>
                    </a:solidFill>
                  </a:endParaRPr>
                </a:p>
              </p:txBody>
            </p:sp>
          </p:grpSp>
        </p:grpSp>
      </p:grpSp>
      <p:pic>
        <p:nvPicPr>
          <p:cNvPr id="54" name="Immagine 53">
            <a:extLst>
              <a:ext uri="{FF2B5EF4-FFF2-40B4-BE49-F238E27FC236}">
                <a16:creationId xmlns:a16="http://schemas.microsoft.com/office/drawing/2014/main" id="{9AC13CA0-4DC0-6E4A-2BB2-9B4819E7FFE8}"/>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60042" y="321311"/>
            <a:ext cx="1055370" cy="1069340"/>
          </a:xfrm>
          <a:prstGeom prst="rect">
            <a:avLst/>
          </a:prstGeom>
          <a:noFill/>
        </p:spPr>
      </p:pic>
      <p:sp>
        <p:nvSpPr>
          <p:cNvPr id="2" name="Segnaposto numero diapositiva 21">
            <a:extLst>
              <a:ext uri="{FF2B5EF4-FFF2-40B4-BE49-F238E27FC236}">
                <a16:creationId xmlns:a16="http://schemas.microsoft.com/office/drawing/2014/main" id="{D8905E4F-811D-5788-7EDA-5C220C7074F6}"/>
              </a:ext>
            </a:extLst>
          </p:cNvPr>
          <p:cNvSpPr>
            <a:spLocks noGrp="1"/>
          </p:cNvSpPr>
          <p:nvPr>
            <p:ph type="sldNum" sz="quarter" idx="33"/>
          </p:nvPr>
        </p:nvSpPr>
        <p:spPr>
          <a:xfrm>
            <a:off x="10811386" y="6310748"/>
            <a:ext cx="771013" cy="365760"/>
          </a:xfrm>
          <a:noFill/>
        </p:spPr>
        <p:txBody>
          <a:bodyPr/>
          <a:lstStyle/>
          <a:p>
            <a:pPr rtl="0"/>
            <a:r>
              <a:rPr lang="it-IT" dirty="0">
                <a:solidFill>
                  <a:schemeClr val="accent1">
                    <a:lumMod val="75000"/>
                  </a:schemeClr>
                </a:solidFill>
              </a:rPr>
              <a:t>8/24</a:t>
            </a:r>
          </a:p>
        </p:txBody>
      </p:sp>
      <p:sp>
        <p:nvSpPr>
          <p:cNvPr id="3" name="CasellaDiTesto 2">
            <a:extLst>
              <a:ext uri="{FF2B5EF4-FFF2-40B4-BE49-F238E27FC236}">
                <a16:creationId xmlns:a16="http://schemas.microsoft.com/office/drawing/2014/main" id="{6498DAC4-4B24-2503-EC42-3526F05D4521}"/>
              </a:ext>
            </a:extLst>
          </p:cNvPr>
          <p:cNvSpPr txBox="1"/>
          <p:nvPr/>
        </p:nvSpPr>
        <p:spPr>
          <a:xfrm>
            <a:off x="2400871" y="386893"/>
            <a:ext cx="9081407" cy="1538883"/>
          </a:xfrm>
          <a:prstGeom prst="rect">
            <a:avLst/>
          </a:prstGeom>
          <a:noFill/>
        </p:spPr>
        <p:txBody>
          <a:bodyPr wrap="square" rtlCol="0">
            <a:spAutoFit/>
          </a:bodyPr>
          <a:lstStyle/>
          <a:p>
            <a:r>
              <a:rPr lang="it-IT" sz="4000" b="1" dirty="0">
                <a:solidFill>
                  <a:schemeClr val="accent1">
                    <a:lumMod val="75000"/>
                  </a:schemeClr>
                </a:solidFill>
                <a:latin typeface="+mj-lt"/>
                <a:cs typeface="Helvetica" panose="020B0604020202020204" pitchFamily="34" charset="0"/>
              </a:rPr>
              <a:t>MATERIALI E METODI</a:t>
            </a:r>
          </a:p>
          <a:p>
            <a:endParaRPr lang="it-IT" dirty="0">
              <a:latin typeface="+mj-lt"/>
              <a:cs typeface="Helvetica" panose="020B0604020202020204" pitchFamily="34" charset="0"/>
            </a:endParaRPr>
          </a:p>
          <a:p>
            <a:endParaRPr lang="it-IT" dirty="0">
              <a:latin typeface="+mj-lt"/>
              <a:cs typeface="Helvetica" panose="020B0604020202020204" pitchFamily="34" charset="0"/>
            </a:endParaRPr>
          </a:p>
          <a:p>
            <a:pPr marL="285750" indent="-285750">
              <a:buFont typeface="Arial" panose="020B0604020202020204" pitchFamily="34" charset="0"/>
              <a:buChar char="•"/>
            </a:pPr>
            <a:endParaRPr lang="it-IT" dirty="0">
              <a:latin typeface="+mj-lt"/>
              <a:cs typeface="Helvetica" panose="020B0604020202020204" pitchFamily="34" charset="0"/>
            </a:endParaRPr>
          </a:p>
        </p:txBody>
      </p:sp>
      <p:cxnSp>
        <p:nvCxnSpPr>
          <p:cNvPr id="7" name="Connettore diritto 6">
            <a:extLst>
              <a:ext uri="{FF2B5EF4-FFF2-40B4-BE49-F238E27FC236}">
                <a16:creationId xmlns:a16="http://schemas.microsoft.com/office/drawing/2014/main" id="{5986E0BE-ABB2-782A-9EF3-9EA857C282C5}"/>
              </a:ext>
            </a:extLst>
          </p:cNvPr>
          <p:cNvCxnSpPr>
            <a:cxnSpLocks/>
          </p:cNvCxnSpPr>
          <p:nvPr/>
        </p:nvCxnSpPr>
        <p:spPr>
          <a:xfrm>
            <a:off x="1775455" y="1352005"/>
            <a:ext cx="10416545" cy="0"/>
          </a:xfrm>
          <a:prstGeom prst="line">
            <a:avLst/>
          </a:prstGeom>
          <a:ln w="28575"/>
        </p:spPr>
        <p:style>
          <a:lnRef idx="2">
            <a:schemeClr val="accent1"/>
          </a:lnRef>
          <a:fillRef idx="0">
            <a:schemeClr val="accent1"/>
          </a:fillRef>
          <a:effectRef idx="1">
            <a:schemeClr val="accent1"/>
          </a:effectRef>
          <a:fontRef idx="minor">
            <a:schemeClr val="tx1"/>
          </a:fontRef>
        </p:style>
      </p:cxnSp>
      <p:pic>
        <p:nvPicPr>
          <p:cNvPr id="18" name="Picture 17" descr="A diagram of a network&#10;&#10;Description automatically generated">
            <a:extLst>
              <a:ext uri="{FF2B5EF4-FFF2-40B4-BE49-F238E27FC236}">
                <a16:creationId xmlns:a16="http://schemas.microsoft.com/office/drawing/2014/main" id="{6AF66102-3473-A8BA-E69D-D2A6E59ADA12}"/>
              </a:ext>
            </a:extLst>
          </p:cNvPr>
          <p:cNvPicPr>
            <a:picLocks noChangeAspect="1"/>
          </p:cNvPicPr>
          <p:nvPr/>
        </p:nvPicPr>
        <p:blipFill>
          <a:blip r:embed="rId4"/>
          <a:stretch>
            <a:fillRect/>
          </a:stretch>
        </p:blipFill>
        <p:spPr>
          <a:xfrm>
            <a:off x="4146100" y="1867718"/>
            <a:ext cx="4766632" cy="4049074"/>
          </a:xfrm>
          <a:prstGeom prst="rect">
            <a:avLst/>
          </a:prstGeom>
        </p:spPr>
      </p:pic>
    </p:spTree>
    <p:extLst>
      <p:ext uri="{BB962C8B-B14F-4D97-AF65-F5344CB8AC3E}">
        <p14:creationId xmlns:p14="http://schemas.microsoft.com/office/powerpoint/2010/main" val="1849598340"/>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theme/theme1.xml><?xml version="1.0" encoding="utf-8"?>
<a:theme xmlns:a="http://schemas.openxmlformats.org/drawingml/2006/main" name="Pacco">
  <a:themeElements>
    <a:clrScheme name="Blu verde">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cc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cco">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tesi-starace" id="{8196E3AA-C0E1-3B46-A356-8691B76B67CB}" vid="{28FD5612-91F7-AA4B-9D4D-B09AE38CF15B}"/>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9" ma:contentTypeDescription="Create a new document." ma:contentTypeScope="" ma:versionID="76e25e1730b4532ab1d5e5b131a96a5a">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d1e9281a84c4949647088091c718de3"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D4F06F66-218D-4D1C-873A-158A1848B8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D8A50AA-654B-45CA-B6AD-FDA9E9535EF9}">
  <ds:schemaRefs>
    <ds:schemaRef ds:uri="http://schemas.microsoft.com/office/2006/metadata/properties"/>
    <ds:schemaRef ds:uri="http://schemas.openxmlformats.org/package/2006/metadata/core-properties"/>
    <ds:schemaRef ds:uri="http://schemas.microsoft.com/office/2006/documentManagement/types"/>
    <ds:schemaRef ds:uri="http://purl.org/dc/terms/"/>
    <ds:schemaRef ds:uri="http://schemas.microsoft.com/office/infopath/2007/PartnerControls"/>
    <ds:schemaRef ds:uri="http://www.w3.org/XML/1998/namespace"/>
    <ds:schemaRef ds:uri="http://purl.org/dc/elements/1.1/"/>
    <ds:schemaRef ds:uri="fb0879af-3eba-417a-a55a-ffe6dcd6ca77"/>
    <ds:schemaRef ds:uri="6dc4bcd6-49db-4c07-9060-8acfc67cef9f"/>
    <ds:schemaRef ds:uri="http://schemas.microsoft.com/sharepoint/v3"/>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1687</TotalTime>
  <Words>1542</Words>
  <Application>Microsoft Macintosh PowerPoint</Application>
  <PresentationFormat>Widescreen</PresentationFormat>
  <Paragraphs>385</Paragraphs>
  <Slides>26</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Gill Sans MT</vt:lpstr>
      <vt:lpstr>Helvetica</vt:lpstr>
      <vt:lpstr>Times New Roman</vt:lpstr>
      <vt:lpstr>Pacco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Federico Starace</cp:lastModifiedBy>
  <cp:revision>33</cp:revision>
  <dcterms:created xsi:type="dcterms:W3CDTF">2019-11-27T09:19:57Z</dcterms:created>
  <dcterms:modified xsi:type="dcterms:W3CDTF">2025-05-21T08:59:37Z</dcterms:modified>
</cp:coreProperties>
</file>