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8128-5F9C-443A-A992-31C6F7930D6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D48B-EF17-4B9F-A3FA-A361ECB0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1" y="192152"/>
            <a:ext cx="4333875" cy="49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45" y="192152"/>
            <a:ext cx="4572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8707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" y="154829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92" y="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6" y="207606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6" y="248135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16" y="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56" y="211338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0" y="266796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05" y="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55" y="2057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4" y="266797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83" y="224809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2677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4" y="154829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9" y="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10" y="207606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6" y="229474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74" y="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27" y="190811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4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3" y="236826"/>
            <a:ext cx="4333875" cy="494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18" y="7733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8" y="211338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Roxanne Beltran</dc:creator>
  <cp:lastModifiedBy>Roxanne Beltran</cp:lastModifiedBy>
  <cp:revision>3</cp:revision>
  <dcterms:created xsi:type="dcterms:W3CDTF">2016-05-09T19:37:09Z</dcterms:created>
  <dcterms:modified xsi:type="dcterms:W3CDTF">2016-05-09T20:13:13Z</dcterms:modified>
</cp:coreProperties>
</file>