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73B2-DD0B-D818-104D-A2955EA3A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27B3A-13CD-9F7D-C423-6689446E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070A-9E7D-3986-15C7-91A592FC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F1C-4F26-A19A-E522-C17396FD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431A-F38C-6782-56C9-3CBAD0A4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EB70-2C82-0099-D878-3586660C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26A07-A085-4954-FF74-D89C82BC4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9A02-EEF6-D0A8-356D-D2BDE9A6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1C6F-D2F9-18B8-805F-C52BC26B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DF09-5BDC-62F8-80DC-903AB94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36682-BCC0-633F-20CE-4188B3F7A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D901C-B4E6-2B19-D31F-39C525A0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94B7-4539-0016-1727-69EF715C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4466-0094-A009-5344-A470FC82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CF969-A4EC-5421-2931-E7203593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1640-4CC4-34D6-FE8D-5CE12370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6E8D-5BEB-84E0-9419-1981025D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4581-19DF-7386-7EDC-183F19C6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C7C8-3416-794F-C112-5A43CCCC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498E-27B8-C97C-4530-29B399BA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02AD-A88A-F1A7-EF34-EEE4662A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ECF67-4CFD-696A-6EB5-D9EE5D49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472-CCCE-4284-8D7C-E754B935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37CE-BEBD-4025-D56E-236B12EF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16C7-1036-909D-6E18-0E93F6BD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3AAE-FE2E-4C45-469F-1F2F29A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6267-B09F-8043-31E8-E2DCA8272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22E04-69B7-6BCE-B2EB-95F6C2DF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E7867-B8DB-EC16-2D43-BF22A525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241E-CE3B-3CD9-4EBC-36724C3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5B317-D77D-A4B5-10D5-867AB51F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1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195E-CE17-ED4A-2F1E-3AB743F7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7850A-A66C-6195-E824-EA57AAFC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6EC3-D2E8-40E7-FEF4-2100BB70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0075E-13DA-FE80-060E-70639303E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C160A-A8B1-AC31-858E-7D15887D3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D172B-1479-B129-9338-1DCBCE04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ABAD5-608A-0715-7946-2506CB21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5319F-F140-2395-3BE1-EE6C8830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A45-99E1-E217-5FAC-F6DF0896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CEA13-4E29-767E-8A6C-944BFF09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DCF8E-459B-B5EC-079E-B4027E8D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1AEDE-F73A-C4DA-C89D-E35C6210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DD558-DE9D-3D84-0957-956441A7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F5679-B87B-591D-5F16-6EF0088F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65AB-43A4-6764-B353-532B78A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03E4-FEB8-C590-0F9A-148489F8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4EAB-295C-7AF9-CBF1-CA760A7D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8FCAC-049B-089F-031C-FA9B1AC3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21AD-FE85-65D9-FD8E-3139917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27865-9E43-667D-8A05-0BB97A2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27AB0-A5D8-D38E-EBBA-2C457066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3C59-66B8-4918-75D4-B21F6E7F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E1C02-0DDF-D93D-7564-B2B0B5BCC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402D3-A4EF-A6D5-D15E-44045A15F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F2093-864C-9C09-E887-0C651F00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E5BA3-66C9-F33C-B827-FB461B7A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F593-C7A9-8986-24FE-76C7A150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58A46-6E9C-CA85-6D3E-1BD00902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B5AD7-3AA6-CA46-47E4-DC0D20D7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370B-99C5-13FD-F938-CAB72FF9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2A7B-895F-4858-87EC-E21EFC6C9BAF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9A8C-6164-53CF-8394-BFB5FFA74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1BEA-7AD9-1427-0B4D-44732689F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1E93-0817-4BC6-BE05-E9D4A1A2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44C3-693E-4998-E0A6-D2D69918F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05F28-8498-010C-6DE1-92785BF1A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Filip </a:t>
            </a:r>
            <a:r>
              <a:rPr lang="en-US" dirty="0" err="1"/>
              <a:t>Vojnovski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1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3F05-7ACB-B40B-1853-20DAD1CC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Можности на апликацијата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D6AD-9EC6-328E-D981-C0C0F21A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Креирање нови корисници и автентикација</a:t>
            </a:r>
          </a:p>
          <a:p>
            <a:r>
              <a:rPr lang="mk-MK" dirty="0"/>
              <a:t>Додавање нови 3д модели</a:t>
            </a:r>
          </a:p>
          <a:p>
            <a:r>
              <a:rPr lang="mk-MK" dirty="0"/>
              <a:t>Преглед на 3д модели на клиентска страна</a:t>
            </a:r>
          </a:p>
          <a:p>
            <a:r>
              <a:rPr lang="mk-MK" dirty="0"/>
              <a:t>Купување 3д модели</a:t>
            </a:r>
          </a:p>
          <a:p>
            <a:r>
              <a:rPr lang="mk-MK" dirty="0"/>
              <a:t>Продажба на 3д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8477-3286-6ECD-D718-3C93FCBE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Прикажување на </a:t>
            </a:r>
            <a:r>
              <a:rPr lang="en-US" dirty="0"/>
              <a:t>3D </a:t>
            </a:r>
            <a:r>
              <a:rPr lang="mk-MK" dirty="0"/>
              <a:t>модели со </a:t>
            </a:r>
            <a:r>
              <a:rPr lang="en-US" dirty="0"/>
              <a:t>React Three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6B5C4-00D6-0005-384F-6899015C4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04" y="1825625"/>
            <a:ext cx="8839391" cy="4351338"/>
          </a:xfrm>
        </p:spPr>
      </p:pic>
    </p:spTree>
    <p:extLst>
      <p:ext uri="{BB962C8B-B14F-4D97-AF65-F5344CB8AC3E}">
        <p14:creationId xmlns:p14="http://schemas.microsoft.com/office/powerpoint/2010/main" val="315244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4ACA-D105-E0E5-CE31-B1EC0A54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Користење на </a:t>
            </a:r>
            <a:r>
              <a:rPr lang="en-US" dirty="0"/>
              <a:t>shopping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37002-5C8F-2CB3-4FCD-8E2BE15BD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083" y="1825625"/>
            <a:ext cx="4145833" cy="4351338"/>
          </a:xfrm>
        </p:spPr>
      </p:pic>
    </p:spTree>
    <p:extLst>
      <p:ext uri="{BB962C8B-B14F-4D97-AF65-F5344CB8AC3E}">
        <p14:creationId xmlns:p14="http://schemas.microsoft.com/office/powerpoint/2010/main" val="12674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9BBA-F240-FCD2-995C-3EA7C667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Можности на корисници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6E2F-BEE5-7B1B-39EF-F09B71B5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Симнување на 3д модели</a:t>
            </a:r>
          </a:p>
          <a:p>
            <a:r>
              <a:rPr lang="mk-MK" dirty="0"/>
              <a:t>Приказ на извршени продажби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D7DE-C920-C899-84EC-7F51C067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Користени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2BF-EAEE-B54A-0EAB-26863213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r>
              <a:rPr lang="mk-MK" dirty="0"/>
              <a:t> база на податоци</a:t>
            </a:r>
          </a:p>
          <a:p>
            <a:r>
              <a:rPr lang="en-US" dirty="0"/>
              <a:t>Laravel</a:t>
            </a:r>
            <a:endParaRPr lang="mk-MK" dirty="0"/>
          </a:p>
          <a:p>
            <a:r>
              <a:rPr lang="en-US" dirty="0"/>
              <a:t>Laravel file storage</a:t>
            </a:r>
          </a:p>
          <a:p>
            <a:r>
              <a:rPr lang="en-US" dirty="0"/>
              <a:t>Laravel sanctum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React Three</a:t>
            </a:r>
          </a:p>
        </p:txBody>
      </p:sp>
    </p:spTree>
    <p:extLst>
      <p:ext uri="{BB962C8B-B14F-4D97-AF65-F5344CB8AC3E}">
        <p14:creationId xmlns:p14="http://schemas.microsoft.com/office/powerpoint/2010/main" val="79257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3d shop</vt:lpstr>
      <vt:lpstr>Можности на апликацијата</vt:lpstr>
      <vt:lpstr>Прикажување на 3D модели со React Three</vt:lpstr>
      <vt:lpstr>Користење на shopping cart</vt:lpstr>
      <vt:lpstr>Можности на корисници</vt:lpstr>
      <vt:lpstr>Користени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shop</dc:title>
  <dc:creator>Gamer</dc:creator>
  <cp:lastModifiedBy>Gamer</cp:lastModifiedBy>
  <cp:revision>1</cp:revision>
  <dcterms:created xsi:type="dcterms:W3CDTF">2022-06-27T08:13:53Z</dcterms:created>
  <dcterms:modified xsi:type="dcterms:W3CDTF">2022-06-27T08:14:11Z</dcterms:modified>
</cp:coreProperties>
</file>