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6" d="100"/>
          <a:sy n="26" d="100"/>
        </p:scale>
        <p:origin x="309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EFB6-99BF-45CB-BB8E-854A9A5AA1C2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BB26-3C84-49FF-9351-E1F27D4AAB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169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EFB6-99BF-45CB-BB8E-854A9A5AA1C2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BB26-3C84-49FF-9351-E1F27D4AAB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2712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EFB6-99BF-45CB-BB8E-854A9A5AA1C2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BB26-3C84-49FF-9351-E1F27D4AAB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1721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EFB6-99BF-45CB-BB8E-854A9A5AA1C2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BB26-3C84-49FF-9351-E1F27D4AAB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523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EFB6-99BF-45CB-BB8E-854A9A5AA1C2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BB26-3C84-49FF-9351-E1F27D4AAB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411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EFB6-99BF-45CB-BB8E-854A9A5AA1C2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BB26-3C84-49FF-9351-E1F27D4AAB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4519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EFB6-99BF-45CB-BB8E-854A9A5AA1C2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BB26-3C84-49FF-9351-E1F27D4AAB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857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EFB6-99BF-45CB-BB8E-854A9A5AA1C2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BB26-3C84-49FF-9351-E1F27D4AAB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5338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EFB6-99BF-45CB-BB8E-854A9A5AA1C2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BB26-3C84-49FF-9351-E1F27D4AAB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147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EFB6-99BF-45CB-BB8E-854A9A5AA1C2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BB26-3C84-49FF-9351-E1F27D4AAB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5254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EFB6-99BF-45CB-BB8E-854A9A5AA1C2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BB26-3C84-49FF-9351-E1F27D4AAB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263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CEFB6-99BF-45CB-BB8E-854A9A5AA1C2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EBB26-3C84-49FF-9351-E1F27D4AAB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7919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2700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Filipp Maidan</dc:creator>
  <cp:lastModifiedBy>Filipp Maidan</cp:lastModifiedBy>
  <cp:revision>1</cp:revision>
  <dcterms:created xsi:type="dcterms:W3CDTF">2022-11-08T18:37:52Z</dcterms:created>
  <dcterms:modified xsi:type="dcterms:W3CDTF">2022-11-08T18:38:27Z</dcterms:modified>
</cp:coreProperties>
</file>