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51" autoAdjust="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k-SK" smtClean="0"/>
              <a:t>Esportsman ako profesia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22B67-50AA-4A10-8B72-43745F81FE8B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69A1F-B9C7-49CB-9CD6-7020F2FB6F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6850191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k-SK" smtClean="0"/>
              <a:t>Esportsman ako profesia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F28C7-59DF-4A31-A029-8B89489F4B96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EF26-677E-493F-9305-C7E3FC4590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781358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dirty="0" err="1" smtClean="0"/>
              <a:t>Esportsman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profesia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FBE-3C00-4FDB-8E68-5BEBB8F3C4D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smtClean="0"/>
              <a:t>Filipp Maidan</a:t>
            </a:r>
            <a:endParaRPr lang="sk-SK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152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FBE-3C00-4FDB-8E68-5BEBB8F3C4D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F75-569D-42CD-95CE-866B9C1185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2588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FBE-3C00-4FDB-8E68-5BEBB8F3C4D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F75-569D-42CD-95CE-866B9C1185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142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FBE-3C00-4FDB-8E68-5BEBB8F3C4D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F75-569D-42CD-95CE-866B9C1185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4248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FBE-3C00-4FDB-8E68-5BEBB8F3C4D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F75-569D-42CD-95CE-866B9C1185D0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262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FBE-3C00-4FDB-8E68-5BEBB8F3C4D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F75-569D-42CD-95CE-866B9C1185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213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FBE-3C00-4FDB-8E68-5BEBB8F3C4D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F75-569D-42CD-95CE-866B9C1185D0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5156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FBE-3C00-4FDB-8E68-5BEBB8F3C4D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F75-569D-42CD-95CE-866B9C1185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1524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FBE-3C00-4FDB-8E68-5BEBB8F3C4D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F75-569D-42CD-95CE-866B9C1185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9025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FBE-3C00-4FDB-8E68-5BEBB8F3C4D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F75-569D-42CD-95CE-866B9C1185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327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FBE-3C00-4FDB-8E68-5BEBB8F3C4D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6747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FBE-3C00-4FDB-8E68-5BEBB8F3C4D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F75-569D-42CD-95CE-866B9C1185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346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FBE-3C00-4FDB-8E68-5BEBB8F3C4D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F75-569D-42CD-95CE-866B9C1185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2531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FBE-3C00-4FDB-8E68-5BEBB8F3C4D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F75-569D-42CD-95CE-866B9C1185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2033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FBE-3C00-4FDB-8E68-5BEBB8F3C4D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F75-569D-42CD-95CE-866B9C1185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7441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FBE-3C00-4FDB-8E68-5BEBB8F3C4D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F75-569D-42CD-95CE-866B9C1185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96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FBE-3C00-4FDB-8E68-5BEBB8F3C4D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F75-569D-42CD-95CE-866B9C1185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4260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FBE-3C00-4FDB-8E68-5BEBB8F3C4D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DF75-569D-42CD-95CE-866B9C1185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961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C119FBE-3C00-4FDB-8E68-5BEBB8F3C4D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2367" y="63526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 smtClean="0"/>
              <a:t>Filipp Maidan</a:t>
            </a:r>
            <a:endParaRPr lang="sk-SK" dirty="0" smtClean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839276" y="287664"/>
            <a:ext cx="5795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Esportsman ako profesia</a:t>
            </a:r>
            <a:endParaRPr lang="sk-S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407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60000"/>
        <a:buFont typeface="Wingdings" panose="05000000000000000000" pitchFamily="2" charset="2"/>
        <a:buChar char="Ø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60000"/>
        <a:buFont typeface="Wingdings" panose="05000000000000000000" pitchFamily="2" charset="2"/>
        <a:buChar char="Ø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60000"/>
        <a:buFont typeface="Wingdings" panose="05000000000000000000" pitchFamily="2" charset="2"/>
        <a:buChar char="Ø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6573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60000"/>
        <a:buFont typeface="Wingdings" panose="05000000000000000000" pitchFamily="2" charset="2"/>
        <a:buChar char="Ø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60000"/>
        <a:buFont typeface="Wingdings" panose="05000000000000000000" pitchFamily="2" charset="2"/>
        <a:buChar char="Ø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Esportsman ako profesia</a:t>
            </a:r>
            <a:endParaRPr lang="sk-SK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783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err="1" smtClean="0"/>
              <a:t>obsah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85811"/>
            <a:ext cx="8534400" cy="361526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Čo je </a:t>
            </a:r>
            <a:r>
              <a:rPr lang="en-US" dirty="0" smtClean="0"/>
              <a:t>c</a:t>
            </a:r>
            <a:r>
              <a:rPr lang="sk-SK" dirty="0" smtClean="0"/>
              <a:t>yberšport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Školenie a </a:t>
            </a:r>
            <a:r>
              <a:rPr lang="sk-SK" dirty="0" smtClean="0"/>
              <a:t>zručnosti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Ako sa stať kybernetickým </a:t>
            </a:r>
            <a:r>
              <a:rPr lang="sk-SK" dirty="0" smtClean="0"/>
              <a:t>športovcom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Plusy a mínusy </a:t>
            </a:r>
            <a:r>
              <a:rPr lang="sk-SK" dirty="0" smtClean="0"/>
              <a:t>povolania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 Koľko zarábajú e-športovci</a:t>
            </a:r>
            <a:r>
              <a:rPr lang="sk-SK" dirty="0" smtClean="0"/>
              <a:t>?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 ESports v </a:t>
            </a:r>
            <a:r>
              <a:rPr lang="sk-SK" dirty="0" smtClean="0"/>
              <a:t>budúcnosti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Záver</a:t>
            </a:r>
          </a:p>
        </p:txBody>
      </p:sp>
    </p:spTree>
    <p:extLst>
      <p:ext uri="{BB962C8B-B14F-4D97-AF65-F5344CB8AC3E}">
        <p14:creationId xmlns:p14="http://schemas.microsoft.com/office/powerpoint/2010/main" val="231007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624235"/>
              </p:ext>
            </p:extLst>
          </p:nvPr>
        </p:nvGraphicFramePr>
        <p:xfrm>
          <a:off x="1482702" y="1705296"/>
          <a:ext cx="9364108" cy="3529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5105520" imgH="1923957" progId="Excel.Sheet.12">
                  <p:embed/>
                </p:oleObj>
              </mc:Choice>
              <mc:Fallback>
                <p:oleObj name="Worksheet" r:id="rId3" imgW="5105520" imgH="19239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2702" y="1705296"/>
                        <a:ext cx="9364108" cy="3529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76640" y="489398"/>
            <a:ext cx="8001000" cy="965915"/>
          </a:xfrm>
        </p:spPr>
        <p:txBody>
          <a:bodyPr/>
          <a:lstStyle/>
          <a:p>
            <a:r>
              <a:rPr lang="en-US" dirty="0" err="1" smtClean="0"/>
              <a:t>Tabulka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1793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18" y="4860567"/>
            <a:ext cx="8534400" cy="1507067"/>
          </a:xfrm>
        </p:spPr>
        <p:txBody>
          <a:bodyPr/>
          <a:lstStyle/>
          <a:p>
            <a:r>
              <a:rPr lang="en-US" dirty="0" smtClean="0"/>
              <a:t>Graph</a:t>
            </a:r>
            <a:endParaRPr lang="sk-SK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531084"/>
              </p:ext>
            </p:extLst>
          </p:nvPr>
        </p:nvGraphicFramePr>
        <p:xfrm>
          <a:off x="2034527" y="737315"/>
          <a:ext cx="7328414" cy="412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Acrobat Document" r:id="rId3" imgW="8057880" imgH="4533833" progId="Acrobat.Document.DC">
                  <p:embed/>
                </p:oleObj>
              </mc:Choice>
              <mc:Fallback>
                <p:oleObj name="Acrobat Document" r:id="rId3" imgW="8057880" imgH="453383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4527" y="737315"/>
                        <a:ext cx="7328414" cy="4123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082797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</TotalTime>
  <Words>33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Century Gothic</vt:lpstr>
      <vt:lpstr>Times New Roman</vt:lpstr>
      <vt:lpstr>Wingdings</vt:lpstr>
      <vt:lpstr>Wingdings 3</vt:lpstr>
      <vt:lpstr>Slice</vt:lpstr>
      <vt:lpstr>Worksheet</vt:lpstr>
      <vt:lpstr>Acrobat Document</vt:lpstr>
      <vt:lpstr>Esportsman ako profesia</vt:lpstr>
      <vt:lpstr>obsah</vt:lpstr>
      <vt:lpstr>Tabulka</vt:lpstr>
      <vt:lpstr>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Filipp Maidan</dc:creator>
  <cp:lastModifiedBy>Filipp Maidan</cp:lastModifiedBy>
  <cp:revision>9</cp:revision>
  <dcterms:created xsi:type="dcterms:W3CDTF">2022-11-08T17:25:34Z</dcterms:created>
  <dcterms:modified xsi:type="dcterms:W3CDTF">2022-11-08T18:35:07Z</dcterms:modified>
</cp:coreProperties>
</file>