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65" r:id="rId5"/>
    <p:sldId id="266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2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2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72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5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8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3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6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1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5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4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3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6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80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4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3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4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70689855-C4CC-F792-91A8-9E88B6BC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46" y="2961130"/>
            <a:ext cx="8707010" cy="935740"/>
          </a:xfrm>
        </p:spPr>
        <p:txBody>
          <a:bodyPr/>
          <a:lstStyle/>
          <a:p>
            <a:pPr algn="ctr"/>
            <a:r>
              <a:rPr lang="en-US" b="1" dirty="0" err="1">
                <a:latin typeface="Agency FB" panose="020B0503020202020204" pitchFamily="34" charset="0"/>
              </a:rPr>
              <a:t>Testni</a:t>
            </a:r>
            <a:r>
              <a:rPr lang="en-US" b="1" dirty="0">
                <a:latin typeface="Agency FB" panose="020B0503020202020204" pitchFamily="34" charset="0"/>
              </a:rPr>
              <a:t>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60DA24-5781-32F1-E86F-94EE038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Cilj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projekta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ADF859-EE2B-BE12-807A-EDC911CA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b="1" dirty="0">
                <a:latin typeface="Agency FB" panose="020B0503020202020204" pitchFamily="34" charset="0"/>
              </a:rPr>
              <a:t>Razviti aplikaciju za web koja bi omogućila ljudima iznajmljivanje i prodaju nekretnina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Omogućiti razumnu komunikaciju između mušterije i poslužitelja</a:t>
            </a:r>
          </a:p>
          <a:p>
            <a:endParaRPr lang="hr-BA" b="1" dirty="0">
              <a:latin typeface="Agency FB" panose="020B0503020202020204" pitchFamily="34" charset="0"/>
            </a:endParaRPr>
          </a:p>
          <a:p>
            <a:r>
              <a:rPr lang="hr-BA" b="1" dirty="0">
                <a:latin typeface="Agency FB" panose="020B0503020202020204" pitchFamily="34" charset="0"/>
              </a:rPr>
              <a:t>Baza podataka za oglase, korisničke profile, rezervacije 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718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E65529-F40C-2AF6-2878-E3F10A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Taskovi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A682C8-0BF7-226C-4FEF-4FC5FE26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Vanjski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izgled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stranice</a:t>
            </a:r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 err="1">
                <a:latin typeface="Agency FB" panose="020B0503020202020204" pitchFamily="34" charset="0"/>
              </a:rPr>
              <a:t>Registracija</a:t>
            </a:r>
            <a:r>
              <a:rPr lang="en-US" b="1" dirty="0">
                <a:latin typeface="Agency FB" panose="020B0503020202020204" pitchFamily="34" charset="0"/>
              </a:rPr>
              <a:t>/</a:t>
            </a:r>
            <a:r>
              <a:rPr lang="en-US" b="1" dirty="0" err="1">
                <a:latin typeface="Agency FB" panose="020B0503020202020204" pitchFamily="34" charset="0"/>
              </a:rPr>
              <a:t>prijava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korisnika</a:t>
            </a:r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 err="1">
                <a:latin typeface="Agency FB" panose="020B0503020202020204" pitchFamily="34" charset="0"/>
              </a:rPr>
              <a:t>Baza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podataka</a:t>
            </a:r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 err="1">
                <a:latin typeface="Agency FB" panose="020B0503020202020204" pitchFamily="34" charset="0"/>
              </a:rPr>
              <a:t>Razvijanje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backenda</a:t>
            </a:r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 err="1">
                <a:latin typeface="Agency FB" panose="020B0503020202020204" pitchFamily="34" charset="0"/>
              </a:rPr>
              <a:t>Dokumentacija</a:t>
            </a:r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 err="1">
                <a:latin typeface="Agency FB" panose="020B0503020202020204" pitchFamily="34" charset="0"/>
              </a:rPr>
              <a:t>Kompresija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slika</a:t>
            </a:r>
            <a:endParaRPr lang="en-US" b="1" dirty="0">
              <a:latin typeface="Agency FB" panose="020B0503020202020204" pitchFamily="34" charset="0"/>
            </a:endParaRPr>
          </a:p>
          <a:p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Sprint </a:t>
            </a:r>
            <a:r>
              <a:rPr lang="hr-BA" b="1" dirty="0" err="1">
                <a:latin typeface="Agency FB" panose="020B0503020202020204" pitchFamily="34" charset="0"/>
              </a:rPr>
              <a:t>burndown</a:t>
            </a:r>
            <a:r>
              <a:rPr lang="hr-BA" b="1" dirty="0">
                <a:latin typeface="Agency FB" panose="020B0503020202020204" pitchFamily="34" charset="0"/>
              </a:rPr>
              <a:t> </a:t>
            </a:r>
            <a:r>
              <a:rPr lang="hr-BA" b="1" dirty="0" err="1">
                <a:latin typeface="Agency FB" panose="020B0503020202020204" pitchFamily="34" charset="0"/>
              </a:rPr>
              <a:t>chart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F4AA053-F039-B8D5-6019-2CBB2C80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" y="2336800"/>
            <a:ext cx="9205891" cy="3598863"/>
          </a:xfrm>
          <a:solidFill>
            <a:schemeClr val="bg1">
              <a:lumMod val="95000"/>
              <a:lumOff val="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6277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Osvrt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članova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tima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6ECEA6-CFA8-0F82-9382-E3E6836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U </a:t>
            </a:r>
            <a:r>
              <a:rPr lang="hr-HR" b="1" dirty="0">
                <a:latin typeface="Agency FB" panose="020B0503020202020204" pitchFamily="34" charset="0"/>
              </a:rPr>
              <a:t>ovom sprintu smo implementirali kostur naše stranice. Za sljedeći sprint nam je ostala implementacija </a:t>
            </a:r>
            <a:r>
              <a:rPr lang="hr-HR" b="1">
                <a:latin typeface="Agency FB" panose="020B0503020202020204" pitchFamily="34" charset="0"/>
              </a:rPr>
              <a:t>ostalih značajki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r>
              <a:rPr lang="en-US" b="1" dirty="0" err="1">
                <a:latin typeface="Agency FB" panose="020B0503020202020204" pitchFamily="34" charset="0"/>
              </a:rPr>
              <a:t>Naučili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smo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dosta</a:t>
            </a:r>
            <a:r>
              <a:rPr lang="en-US" b="1" dirty="0">
                <a:latin typeface="Agency FB" panose="020B0503020202020204" pitchFamily="34" charset="0"/>
              </a:rPr>
              <a:t> o </a:t>
            </a:r>
            <a:r>
              <a:rPr lang="en-US" b="1" dirty="0" err="1">
                <a:latin typeface="Agency FB" panose="020B0503020202020204" pitchFamily="34" charset="0"/>
              </a:rPr>
              <a:t>novim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tehnologijama</a:t>
            </a:r>
            <a:r>
              <a:rPr lang="en-US" b="1" dirty="0">
                <a:latin typeface="Agency FB" panose="020B0503020202020204" pitchFamily="34" charset="0"/>
              </a:rPr>
              <a:t>, a u </a:t>
            </a:r>
            <a:r>
              <a:rPr lang="en-US" b="1" dirty="0" err="1">
                <a:latin typeface="Agency FB" panose="020B0503020202020204" pitchFamily="34" charset="0"/>
              </a:rPr>
              <a:t>sljedećem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sprintu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moramo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bolje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procijeniti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vrijeme</a:t>
            </a:r>
            <a:endParaRPr lang="hr-HR" b="1" dirty="0">
              <a:latin typeface="Agency FB" panose="020B0503020202020204" pitchFamily="34" charset="0"/>
            </a:endParaRPr>
          </a:p>
          <a:p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9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Što nismo uspjeli?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AB4F-F2F8-5B02-BF3D-791D34D0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682488"/>
            <a:ext cx="5263375" cy="2971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1E897-38E0-304E-AA72-E56E66AE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06" y="2018369"/>
            <a:ext cx="5393567" cy="40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Logo </a:t>
            </a:r>
            <a:r>
              <a:rPr lang="hr-BA" b="1" dirty="0" err="1">
                <a:latin typeface="Agency FB" panose="020B0503020202020204" pitchFamily="34" charset="0"/>
              </a:rPr>
              <a:t>Househub</a:t>
            </a:r>
            <a:r>
              <a:rPr lang="hr-BA" b="1" dirty="0">
                <a:latin typeface="Agency FB" panose="020B0503020202020204" pitchFamily="34" charset="0"/>
              </a:rPr>
              <a:t>-a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327C3-5999-B3A9-BF82-27F3786F6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282" y="2336800"/>
            <a:ext cx="3591411" cy="3598863"/>
          </a:xfrm>
        </p:spPr>
      </p:pic>
    </p:spTree>
    <p:extLst>
      <p:ext uri="{BB962C8B-B14F-4D97-AF65-F5344CB8AC3E}">
        <p14:creationId xmlns:p14="http://schemas.microsoft.com/office/powerpoint/2010/main" val="157725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A19762-9827-45EC-EA19-BBE02F73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gency FB" panose="020B0503020202020204" pitchFamily="34" charset="0"/>
              </a:rPr>
              <a:t>Hvala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na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pažnji</a:t>
            </a:r>
            <a:r>
              <a:rPr lang="en-US" b="1" dirty="0">
                <a:latin typeface="Agency FB" panose="020B0503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3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136</TotalTime>
  <Words>111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Agency FB</vt:lpstr>
      <vt:lpstr>Arial</vt:lpstr>
      <vt:lpstr>Trebuchet MS</vt:lpstr>
      <vt:lpstr>Berlin</vt:lpstr>
      <vt:lpstr>Testni plan</vt:lpstr>
      <vt:lpstr>Cilj projekta</vt:lpstr>
      <vt:lpstr>Taskovi</vt:lpstr>
      <vt:lpstr>Sprint burndown chart</vt:lpstr>
      <vt:lpstr>Osvrt članova tima</vt:lpstr>
      <vt:lpstr>Što nismo uspjeli?</vt:lpstr>
      <vt:lpstr>Logo Househub-a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Windows User</cp:lastModifiedBy>
  <cp:revision>15</cp:revision>
  <dcterms:created xsi:type="dcterms:W3CDTF">2022-10-29T18:27:41Z</dcterms:created>
  <dcterms:modified xsi:type="dcterms:W3CDTF">2022-12-21T19:09:42Z</dcterms:modified>
</cp:coreProperties>
</file>