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289EB-BAF8-7EB0-3028-7298DDEC9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42826"/>
            <a:ext cx="8144134" cy="1373070"/>
          </a:xfrm>
        </p:spPr>
        <p:txBody>
          <a:bodyPr/>
          <a:lstStyle/>
          <a:p>
            <a:pPr algn="ctr"/>
            <a:r>
              <a:rPr lang="hr-BA" b="1" dirty="0">
                <a:latin typeface="Agency FB" panose="020B0503020202020204" pitchFamily="34" charset="0"/>
              </a:rPr>
              <a:t>Specifikacija zahtjeva</a:t>
            </a:r>
            <a:br>
              <a:rPr lang="hr-BA" b="1" dirty="0">
                <a:latin typeface="Agency FB" panose="020B0503020202020204" pitchFamily="34" charset="0"/>
              </a:rPr>
            </a:br>
            <a:r>
              <a:rPr lang="hr-BA" b="1" dirty="0" err="1">
                <a:latin typeface="Agency FB" panose="020B0503020202020204" pitchFamily="34" charset="0"/>
              </a:rPr>
              <a:t>HouseHub</a:t>
            </a:r>
            <a:endParaRPr lang="hr-BA" b="1" dirty="0"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AA9AF-F8BB-C2E5-9950-AAD6A23FE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r-BA" sz="3200" b="1" dirty="0">
                <a:latin typeface="Agency FB" panose="020B0503020202020204" pitchFamily="34" charset="0"/>
              </a:rPr>
              <a:t>FESB, Programsko Inženjerstvo</a:t>
            </a:r>
          </a:p>
          <a:p>
            <a:pPr algn="ctr"/>
            <a:r>
              <a:rPr lang="hr-BA" sz="3200" b="1" dirty="0">
                <a:latin typeface="Agency FB" panose="020B0503020202020204" pitchFamily="34" charset="0"/>
              </a:rPr>
              <a:t>2022/23.</a:t>
            </a:r>
          </a:p>
          <a:p>
            <a:endParaRPr lang="hr-B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844C7-0BB5-8071-7FD7-1A5719496C61}"/>
              </a:ext>
            </a:extLst>
          </p:cNvPr>
          <p:cNvSpPr txBox="1"/>
          <p:nvPr/>
        </p:nvSpPr>
        <p:spPr>
          <a:xfrm>
            <a:off x="9110546" y="2517867"/>
            <a:ext cx="3081454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r-BA" sz="1800" b="1" dirty="0">
                <a:latin typeface="Agency FB" panose="020B0503020202020204" pitchFamily="34" charset="0"/>
              </a:rPr>
              <a:t>Marko Šimić</a:t>
            </a:r>
          </a:p>
          <a:p>
            <a:pPr algn="ctr">
              <a:lnSpc>
                <a:spcPct val="150000"/>
              </a:lnSpc>
            </a:pPr>
            <a:r>
              <a:rPr lang="hr-BA" sz="1800" b="1" dirty="0">
                <a:latin typeface="Agency FB" panose="020B0503020202020204" pitchFamily="34" charset="0"/>
              </a:rPr>
              <a:t>Stipe Jurković</a:t>
            </a:r>
          </a:p>
          <a:p>
            <a:pPr algn="ctr">
              <a:lnSpc>
                <a:spcPct val="150000"/>
              </a:lnSpc>
            </a:pPr>
            <a:r>
              <a:rPr lang="hr-BA" b="1" dirty="0">
                <a:latin typeface="Agency FB" panose="020B0503020202020204" pitchFamily="34" charset="0"/>
              </a:rPr>
              <a:t>Nataša </a:t>
            </a:r>
            <a:r>
              <a:rPr lang="hr-BA" b="1" dirty="0" err="1">
                <a:latin typeface="Agency FB" panose="020B0503020202020204" pitchFamily="34" charset="0"/>
              </a:rPr>
              <a:t>Vulević</a:t>
            </a:r>
            <a:endParaRPr lang="hr-BA" sz="1800" b="1" dirty="0">
              <a:latin typeface="Agency FB" panose="020B0503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hr-BA" sz="1800" b="1" dirty="0">
                <a:latin typeface="Agency FB" panose="020B0503020202020204" pitchFamily="34" charset="0"/>
              </a:rPr>
              <a:t>Jakov Petric</a:t>
            </a:r>
          </a:p>
        </p:txBody>
      </p:sp>
    </p:spTree>
    <p:extLst>
      <p:ext uri="{BB962C8B-B14F-4D97-AF65-F5344CB8AC3E}">
        <p14:creationId xmlns:p14="http://schemas.microsoft.com/office/powerpoint/2010/main" val="41425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C273-BC4D-1FDC-4203-0EAD324B4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b="1" dirty="0">
                <a:latin typeface="Agency FB" panose="020B0503020202020204" pitchFamily="34" charset="0"/>
              </a:rPr>
              <a:t>Podjela uloga</a:t>
            </a:r>
          </a:p>
        </p:txBody>
      </p:sp>
      <p:pic>
        <p:nvPicPr>
          <p:cNvPr id="105" name="Content Placeholder 104">
            <a:extLst>
              <a:ext uri="{FF2B5EF4-FFF2-40B4-BE49-F238E27FC236}">
                <a16:creationId xmlns:a16="http://schemas.microsoft.com/office/drawing/2014/main" id="{146B5943-BF6B-93F6-4C1A-1B440027B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201089"/>
            <a:ext cx="9613861" cy="443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9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2609-8574-B4E3-5127-E7650C54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b="1" dirty="0">
                <a:latin typeface="Agency FB" panose="020B0503020202020204" pitchFamily="34" charset="0"/>
              </a:rPr>
              <a:t>Funkcionalni zahtjevi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A83F3A-20FD-2C88-7DDD-A0A533AD0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75" y="2351585"/>
            <a:ext cx="8176875" cy="382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3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FD8B-46E5-61D9-227C-BA0C6775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b="1" dirty="0">
                <a:latin typeface="Agency FB" panose="020B0503020202020204" pitchFamily="34" charset="0"/>
              </a:rPr>
              <a:t>Neki od nefunkcionalnih zahtjevi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76799-EED7-231E-9F6F-AC6BEB36C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BA" sz="2800" b="1" dirty="0">
                <a:latin typeface="Agency FB" panose="020B0503020202020204" pitchFamily="34" charset="0"/>
              </a:rPr>
              <a:t>Preglednici u kojima bi web stranica radila</a:t>
            </a:r>
          </a:p>
          <a:p>
            <a:endParaRPr lang="hr-BA" sz="2800" b="1" dirty="0">
              <a:latin typeface="Agency FB" panose="020B0503020202020204" pitchFamily="34" charset="0"/>
            </a:endParaRPr>
          </a:p>
          <a:p>
            <a:r>
              <a:rPr lang="hr-BA" sz="2800" b="1" dirty="0">
                <a:latin typeface="Agency FB" panose="020B0503020202020204" pitchFamily="34" charset="0"/>
              </a:rPr>
              <a:t>Format izvještaja</a:t>
            </a:r>
          </a:p>
          <a:p>
            <a:endParaRPr lang="hr-BA" sz="2800" b="1" dirty="0">
              <a:latin typeface="Agency FB" panose="020B0503020202020204" pitchFamily="34" charset="0"/>
            </a:endParaRPr>
          </a:p>
          <a:p>
            <a:r>
              <a:rPr lang="hr-BA" sz="2800" b="1" dirty="0">
                <a:latin typeface="Agency FB" panose="020B0503020202020204" pitchFamily="34" charset="0"/>
              </a:rPr>
              <a:t>Brzina usluge</a:t>
            </a:r>
          </a:p>
          <a:p>
            <a:endParaRPr lang="hr-BA" sz="2800" b="1" dirty="0">
              <a:latin typeface="Agency FB" panose="020B0503020202020204" pitchFamily="34" charset="0"/>
            </a:endParaRPr>
          </a:p>
          <a:p>
            <a:r>
              <a:rPr lang="hr-BA" sz="2800" b="1" dirty="0">
                <a:latin typeface="Agency FB" panose="020B0503020202020204" pitchFamily="34" charset="0"/>
              </a:rPr>
              <a:t>Plaćanje</a:t>
            </a:r>
          </a:p>
        </p:txBody>
      </p:sp>
    </p:spTree>
    <p:extLst>
      <p:ext uri="{BB962C8B-B14F-4D97-AF65-F5344CB8AC3E}">
        <p14:creationId xmlns:p14="http://schemas.microsoft.com/office/powerpoint/2010/main" val="8653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7DEE-D294-A7E3-1A84-A091BC1AE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r-BA" b="1" dirty="0">
                <a:latin typeface="Agency FB" panose="020B0503020202020204" pitchFamily="34" charset="0"/>
              </a:rPr>
              <a:t>Hvala na pažnji.</a:t>
            </a:r>
          </a:p>
        </p:txBody>
      </p:sp>
    </p:spTree>
    <p:extLst>
      <p:ext uri="{BB962C8B-B14F-4D97-AF65-F5344CB8AC3E}">
        <p14:creationId xmlns:p14="http://schemas.microsoft.com/office/powerpoint/2010/main" val="36145890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24</TotalTime>
  <Words>42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Agency FB</vt:lpstr>
      <vt:lpstr>Arial</vt:lpstr>
      <vt:lpstr>Trebuchet MS</vt:lpstr>
      <vt:lpstr>Berlin</vt:lpstr>
      <vt:lpstr>Specifikacija zahtjeva HouseHub</vt:lpstr>
      <vt:lpstr>Podjela uloga</vt:lpstr>
      <vt:lpstr>Funkcionalni zahtjevi</vt:lpstr>
      <vt:lpstr>Neki od nefunkcionalnih zahtjevi</vt:lpstr>
      <vt:lpstr>Hvala na pažnji.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Specifikacija zahtjeva HouseHub</dc:title>
  <dc:creator>Windows User</dc:creator>
  <cp:lastModifiedBy>Marko Šimić</cp:lastModifiedBy>
  <cp:revision>3</cp:revision>
  <dcterms:created xsi:type="dcterms:W3CDTF">2022-10-29T18:27:41Z</dcterms:created>
  <dcterms:modified xsi:type="dcterms:W3CDTF">2022-11-01T19:10:26Z</dcterms:modified>
</cp:coreProperties>
</file>