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D073-6294-CEFC-150F-FE8F6B5C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46" y="2463961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Dr.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17E9-4705-0BFC-97E9-E922379DA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908A-3A92-BACD-6166-66F9B41A0AB7}"/>
              </a:ext>
            </a:extLst>
          </p:cNvPr>
          <p:cNvSpPr txBox="1"/>
          <p:nvPr/>
        </p:nvSpPr>
        <p:spPr>
          <a:xfrm>
            <a:off x="9099395" y="2613392"/>
            <a:ext cx="3092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2000" b="1" dirty="0">
                <a:latin typeface="Agency FB" panose="020B0503020202020204" pitchFamily="34" charset="0"/>
              </a:rPr>
              <a:t>Marko Šimić</a:t>
            </a:r>
          </a:p>
          <a:p>
            <a:pPr algn="ctr"/>
            <a:endParaRPr lang="hr-BA" sz="2000" b="1" dirty="0">
              <a:latin typeface="Agency FB" panose="020B0503020202020204" pitchFamily="34" charset="0"/>
            </a:endParaRPr>
          </a:p>
          <a:p>
            <a:pPr algn="ctr"/>
            <a:r>
              <a:rPr lang="hr-BA" sz="2000" b="1" dirty="0">
                <a:latin typeface="Agency FB" panose="020B0503020202020204" pitchFamily="34" charset="0"/>
              </a:rPr>
              <a:t>Stipe Jurković</a:t>
            </a:r>
          </a:p>
          <a:p>
            <a:pPr algn="ctr"/>
            <a:endParaRPr lang="hr-BA" sz="2000" b="1" dirty="0">
              <a:latin typeface="Agency FB" panose="020B0503020202020204" pitchFamily="34" charset="0"/>
            </a:endParaRPr>
          </a:p>
          <a:p>
            <a:pPr algn="ctr"/>
            <a:r>
              <a:rPr lang="hr-BA" sz="20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2922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286-6E64-CB9F-8AA5-A34CFCA4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3904-A01F-6B25-8027-F313339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BA" b="1" dirty="0">
                <a:latin typeface="Agency FB" panose="020B0503020202020204" pitchFamily="34" charset="0"/>
              </a:rPr>
              <a:t>Razviti aplikaciju za web koja bi omogućila ljudima da iznajmljivanje i prodaju nekretnina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Omogućiti razumnu komunikaciju između tražitelja i poslužitelja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Intuitivno sučelje za sve korisnike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Baza podataka za rezervacije, otkazivanja, preglede …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Detaljne povratne statistike za poslužitelje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endParaRPr lang="hr-BA" b="1" dirty="0">
              <a:latin typeface="Agency FB" panose="020B0503020202020204" pitchFamily="34" charset="0"/>
            </a:endParaRPr>
          </a:p>
          <a:p>
            <a:endParaRPr lang="hr-BA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3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9A81-A8EA-35BD-BF80-ECB70D0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Tražena demografija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9B4B9-9DFA-36BE-EFF0-202F345A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90473"/>
            <a:ext cx="2775260" cy="33065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75E86-D977-DF1D-2F70-D721B144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75" y="2190473"/>
            <a:ext cx="2789318" cy="330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023D7-D17E-2F4B-4A57-C3AB2090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98" y="2200381"/>
            <a:ext cx="2775259" cy="3296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141922-C5B6-76D4-5F8F-EFC886ADD106}"/>
              </a:ext>
            </a:extLst>
          </p:cNvPr>
          <p:cNvSpPr txBox="1"/>
          <p:nvPr/>
        </p:nvSpPr>
        <p:spPr>
          <a:xfrm>
            <a:off x="680321" y="5635256"/>
            <a:ext cx="27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Agencije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D0546-0774-B900-08F0-971C96EE8013}"/>
              </a:ext>
            </a:extLst>
          </p:cNvPr>
          <p:cNvSpPr txBox="1"/>
          <p:nvPr/>
        </p:nvSpPr>
        <p:spPr>
          <a:xfrm>
            <a:off x="4656897" y="5678581"/>
            <a:ext cx="277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Samostalni poslužitelji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8FD6F-7609-568D-554F-7287A45CB466}"/>
              </a:ext>
            </a:extLst>
          </p:cNvPr>
          <p:cNvSpPr txBox="1"/>
          <p:nvPr/>
        </p:nvSpPr>
        <p:spPr>
          <a:xfrm>
            <a:off x="8633475" y="5635256"/>
            <a:ext cx="27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b="1" dirty="0"/>
              <a:t>Mušterije</a:t>
            </a:r>
          </a:p>
        </p:txBody>
      </p:sp>
    </p:spTree>
    <p:extLst>
      <p:ext uri="{BB962C8B-B14F-4D97-AF65-F5344CB8AC3E}">
        <p14:creationId xmlns:p14="http://schemas.microsoft.com/office/powerpoint/2010/main" val="11238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64F4-8ABE-3E7C-F591-62294CF8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Prednosti Dr. House preko konkurencije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3782-BF25-65FF-7EC0-174D0729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b="1" dirty="0"/>
              <a:t>Intuitivnije i jednostavnije sučelje</a:t>
            </a:r>
          </a:p>
          <a:p>
            <a:endParaRPr lang="hr-BA" b="1" dirty="0"/>
          </a:p>
          <a:p>
            <a:r>
              <a:rPr lang="hr-BA" b="1" dirty="0"/>
              <a:t>Aplikacijska komunikacija</a:t>
            </a:r>
          </a:p>
          <a:p>
            <a:endParaRPr lang="hr-BA" b="1" dirty="0"/>
          </a:p>
          <a:p>
            <a:r>
              <a:rPr lang="hr-BA" b="1" dirty="0"/>
              <a:t>Mogućnost sastavljanja više predmeta u jednu ponudu</a:t>
            </a:r>
          </a:p>
          <a:p>
            <a:endParaRPr lang="hr-BA" b="1" dirty="0"/>
          </a:p>
          <a:p>
            <a:r>
              <a:rPr lang="hr-BA" b="1" dirty="0"/>
              <a:t>Pristup na više jezika</a:t>
            </a:r>
          </a:p>
        </p:txBody>
      </p:sp>
    </p:spTree>
    <p:extLst>
      <p:ext uri="{BB962C8B-B14F-4D97-AF65-F5344CB8AC3E}">
        <p14:creationId xmlns:p14="http://schemas.microsoft.com/office/powerpoint/2010/main" val="35587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9880-3358-813A-340F-5A23F9BD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Zašto?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46F9-A17E-A80D-CBF4-BB1308B0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b="1" dirty="0"/>
              <a:t>Nema „de facto” aplikacija za iznajmljivanje nekretnina</a:t>
            </a:r>
          </a:p>
          <a:p>
            <a:endParaRPr lang="hr-BA" b="1" dirty="0"/>
          </a:p>
          <a:p>
            <a:r>
              <a:rPr lang="hr-BA" b="1" dirty="0"/>
              <a:t>Turizam je na rastućem trendu</a:t>
            </a:r>
          </a:p>
          <a:p>
            <a:endParaRPr lang="hr-BA" b="1" dirty="0"/>
          </a:p>
          <a:p>
            <a:r>
              <a:rPr lang="hr-BA" b="1" dirty="0"/>
              <a:t>Potražnja je velika i za turizam i za trajno stajalište</a:t>
            </a:r>
          </a:p>
        </p:txBody>
      </p:sp>
    </p:spTree>
    <p:extLst>
      <p:ext uri="{BB962C8B-B14F-4D97-AF65-F5344CB8AC3E}">
        <p14:creationId xmlns:p14="http://schemas.microsoft.com/office/powerpoint/2010/main" val="10307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/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115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Agency FB</vt:lpstr>
      <vt:lpstr>Arial</vt:lpstr>
      <vt:lpstr>Berlin</vt:lpstr>
      <vt:lpstr>Dr. House</vt:lpstr>
      <vt:lpstr>Cilj projekta</vt:lpstr>
      <vt:lpstr>Tražena demografija</vt:lpstr>
      <vt:lpstr>Prednosti Dr. House preko konkurencije</vt:lpstr>
      <vt:lpstr>Zašto?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House</dc:title>
  <dc:creator>Windows User</dc:creator>
  <cp:lastModifiedBy>Windows User</cp:lastModifiedBy>
  <cp:revision>3</cp:revision>
  <dcterms:created xsi:type="dcterms:W3CDTF">2022-10-17T09:02:42Z</dcterms:created>
  <dcterms:modified xsi:type="dcterms:W3CDTF">2022-10-17T09:50:22Z</dcterms:modified>
</cp:coreProperties>
</file>