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89EB-BAF8-7EB0-3028-7298DDEC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2826"/>
            <a:ext cx="8144134" cy="1373070"/>
          </a:xfrm>
        </p:spPr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Specifikacija zahtjeva</a:t>
            </a:r>
            <a:br>
              <a:rPr lang="hr-BA" b="1" dirty="0">
                <a:latin typeface="Agency FB" panose="020B0503020202020204" pitchFamily="34" charset="0"/>
              </a:rPr>
            </a:br>
            <a:r>
              <a:rPr lang="hr-BA" b="1" dirty="0" err="1">
                <a:latin typeface="Agency FB" panose="020B0503020202020204" pitchFamily="34" charset="0"/>
              </a:rPr>
              <a:t>HouseHub</a:t>
            </a:r>
            <a:endParaRPr lang="hr-BA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C273-BC4D-1FDC-4203-0EAD324B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Podjela uloga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5591F-E754-1EA9-FCD2-B2AD98B9F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48" y="2506888"/>
            <a:ext cx="9453136" cy="3370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39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609-8574-B4E3-5127-E7650C54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Funkcionalni zahtjevi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646999-2099-5617-7B7E-9FE51F611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07800"/>
            <a:ext cx="9613861" cy="45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B-46E5-61D9-227C-BA0C677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Neki od nefunkcionalnih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6799-EED7-231E-9F6F-AC6BEB36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sz="2800" b="1" dirty="0">
                <a:latin typeface="Agency FB" panose="020B0503020202020204" pitchFamily="34" charset="0"/>
              </a:rPr>
              <a:t>Preglednici u kojima web stranica radi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Format izvještaja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Brzina usluge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Plaćanje</a:t>
            </a:r>
          </a:p>
        </p:txBody>
      </p:sp>
    </p:spTree>
    <p:extLst>
      <p:ext uri="{BB962C8B-B14F-4D97-AF65-F5344CB8AC3E}">
        <p14:creationId xmlns:p14="http://schemas.microsoft.com/office/powerpoint/2010/main" val="8653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DEE-D294-A7E3-1A84-A091BC1A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3614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41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Agency FB</vt:lpstr>
      <vt:lpstr>Arial</vt:lpstr>
      <vt:lpstr>Trebuchet MS</vt:lpstr>
      <vt:lpstr>Berlin</vt:lpstr>
      <vt:lpstr>Specifikacija zahtjeva HouseHub</vt:lpstr>
      <vt:lpstr>Podjela uloga</vt:lpstr>
      <vt:lpstr>Funkcionalni zahtjevi</vt:lpstr>
      <vt:lpstr>Neki od nefunkcionalnih zahtjeva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Marko Šimić</cp:lastModifiedBy>
  <cp:revision>2</cp:revision>
  <dcterms:created xsi:type="dcterms:W3CDTF">2022-10-29T18:27:41Z</dcterms:created>
  <dcterms:modified xsi:type="dcterms:W3CDTF">2022-10-30T09:45:44Z</dcterms:modified>
</cp:coreProperties>
</file>