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Podjela uloga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8B8B3-23FA-4BCD-3F19-3D99CF4C4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24223"/>
            <a:ext cx="9613861" cy="44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646999-2099-5617-7B7E-9FE51F611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07800"/>
            <a:ext cx="9613861" cy="45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Neki od nefunkcionalnih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800" b="1" dirty="0">
                <a:latin typeface="Agency FB" panose="020B0503020202020204" pitchFamily="34" charset="0"/>
              </a:rPr>
              <a:t>Preglednici u kojima web stranica radi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Format izvještaja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Brzina usluge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Plaćanje</a:t>
            </a: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41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Agency FB</vt:lpstr>
      <vt:lpstr>Arial</vt:lpstr>
      <vt:lpstr>Trebuchet MS</vt:lpstr>
      <vt:lpstr>Berlin</vt:lpstr>
      <vt:lpstr>Specifikacija zahtjeva HouseHub</vt:lpstr>
      <vt:lpstr>Podjela uloga</vt:lpstr>
      <vt:lpstr>Funkcionalni zahtjevi</vt:lpstr>
      <vt:lpstr>Neki od nefunkcionalnih zahtjevi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Windows User</cp:lastModifiedBy>
  <cp:revision>1</cp:revision>
  <dcterms:created xsi:type="dcterms:W3CDTF">2022-10-29T18:27:41Z</dcterms:created>
  <dcterms:modified xsi:type="dcterms:W3CDTF">2022-10-29T18:50:00Z</dcterms:modified>
</cp:coreProperties>
</file>