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9EB-BAF8-7EB0-3028-7298DDEC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2826"/>
            <a:ext cx="8144134" cy="1373070"/>
          </a:xfrm>
        </p:spPr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Specifikacija zahtjeva</a:t>
            </a:r>
            <a:br>
              <a:rPr lang="hr-BA" b="1" dirty="0">
                <a:latin typeface="Agency FB" panose="020B0503020202020204" pitchFamily="34" charset="0"/>
              </a:rPr>
            </a:br>
            <a:r>
              <a:rPr lang="hr-BA" b="1" dirty="0" err="1">
                <a:latin typeface="Agency FB" panose="020B0503020202020204" pitchFamily="34" charset="0"/>
              </a:rPr>
              <a:t>HouseHub</a:t>
            </a:r>
            <a:endParaRPr lang="hr-BA" b="1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C273-BC4D-1FDC-4203-0EAD324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Podjela uloga</a:t>
            </a:r>
          </a:p>
        </p:txBody>
      </p:sp>
      <p:pic>
        <p:nvPicPr>
          <p:cNvPr id="105" name="Content Placeholder 104">
            <a:extLst>
              <a:ext uri="{FF2B5EF4-FFF2-40B4-BE49-F238E27FC236}">
                <a16:creationId xmlns:a16="http://schemas.microsoft.com/office/drawing/2014/main" id="{146B5943-BF6B-93F6-4C1A-1B440027B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201089"/>
            <a:ext cx="9613861" cy="44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9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2609-8574-B4E3-5127-E7650C54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Funkcionalni zahtjevi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4D1558-FDA7-E512-20FD-AAC6EA999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269678"/>
            <a:ext cx="9613861" cy="43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FD8B-46E5-61D9-227C-BA0C677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b="1" dirty="0">
                <a:latin typeface="Agency FB" panose="020B0503020202020204" pitchFamily="34" charset="0"/>
              </a:rPr>
              <a:t>Neki od nefunkcionalnih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6799-EED7-231E-9F6F-AC6BEB36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sz="2800" b="1" dirty="0">
                <a:latin typeface="Agency FB" panose="020B0503020202020204" pitchFamily="34" charset="0"/>
              </a:rPr>
              <a:t>Preglednici u kojima bi web stranica radila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Format izvještaja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Brzina usluge</a:t>
            </a:r>
          </a:p>
          <a:p>
            <a:endParaRPr lang="hr-BA" sz="2800" b="1" dirty="0">
              <a:latin typeface="Agency FB" panose="020B0503020202020204" pitchFamily="34" charset="0"/>
            </a:endParaRPr>
          </a:p>
          <a:p>
            <a:r>
              <a:rPr lang="hr-BA" sz="2800" b="1" dirty="0">
                <a:latin typeface="Agency FB" panose="020B0503020202020204" pitchFamily="34" charset="0"/>
              </a:rPr>
              <a:t>Plaćanje</a:t>
            </a:r>
          </a:p>
        </p:txBody>
      </p:sp>
    </p:spTree>
    <p:extLst>
      <p:ext uri="{BB962C8B-B14F-4D97-AF65-F5344CB8AC3E}">
        <p14:creationId xmlns:p14="http://schemas.microsoft.com/office/powerpoint/2010/main" val="865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7DEE-D294-A7E3-1A84-A091BC1AE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r-BA" b="1" dirty="0">
                <a:latin typeface="Agency FB" panose="020B0503020202020204" pitchFamily="34" charset="0"/>
              </a:rPr>
              <a:t>Hvala na pažnji.</a:t>
            </a:r>
          </a:p>
        </p:txBody>
      </p:sp>
    </p:spTree>
    <p:extLst>
      <p:ext uri="{BB962C8B-B14F-4D97-AF65-F5344CB8AC3E}">
        <p14:creationId xmlns:p14="http://schemas.microsoft.com/office/powerpoint/2010/main" val="36145890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42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Agency FB</vt:lpstr>
      <vt:lpstr>Arial</vt:lpstr>
      <vt:lpstr>Trebuchet MS</vt:lpstr>
      <vt:lpstr>Berlin</vt:lpstr>
      <vt:lpstr>Specifikacija zahtjeva HouseHub</vt:lpstr>
      <vt:lpstr>Podjela uloga</vt:lpstr>
      <vt:lpstr>Funkcionalni zahtjevi</vt:lpstr>
      <vt:lpstr>Neki od nefunkcionalnih zahtjevi</vt:lpstr>
      <vt:lpstr>Hvala na pažnji.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Windows User</cp:lastModifiedBy>
  <cp:revision>2</cp:revision>
  <dcterms:created xsi:type="dcterms:W3CDTF">2022-10-29T18:27:41Z</dcterms:created>
  <dcterms:modified xsi:type="dcterms:W3CDTF">2022-10-30T20:04:07Z</dcterms:modified>
</cp:coreProperties>
</file>