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2CA6-0654-70C0-4CE5-328228A8B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2A89E-D910-5F1F-6DB5-050A41064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3AFD-1E43-FD68-6FAE-42BCF6EA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9817-1CD3-BD74-0D0C-EAB722B7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24D9-AEBE-544F-E4E5-BD14ACB1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7081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1409-AF0E-1BEB-78C8-9BC1ADEC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C11A-9712-1870-EC94-960C0C38B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C845-6A3E-2D66-61A0-90BED1C3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3104-736E-BD6E-AC62-75BA8A97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327A-2DFA-25F9-0DF7-421FF197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7395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4844F-6600-6309-F07B-0202E7659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E1C71-50CC-8A3C-3516-804B7DD8D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864F-48A7-5B18-6472-5E2F806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2E09-CB46-90EB-84EB-AA7676E2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6272-274A-4B3E-0C6A-0DB637AE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38302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5C78-FD92-A00F-A447-1CACF86A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E740-00D4-526C-3F20-BAD09B78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5D643-9E42-2EAC-A1B7-6A59112C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56D6-826D-94D1-5B31-6723E68A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07C1D-5B7E-74EF-C651-E373ED58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877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56D6-6281-A361-C6F1-3D42B5B2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4772-64F2-AA11-22CA-46D870D6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7545-A710-C01E-0C1D-90094C8F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EA18-0B3B-C465-240A-C6D6BFBC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1113-73C0-A3B6-0CA4-BAC8D73A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99568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1E62-7E1C-87D5-4D6C-CCB2A5A8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B827-6447-0473-4952-28141934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26F8-570D-D7FD-5171-C76AFF8F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82C21-5FE4-6A61-7D7E-71147619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A66D-FF99-A9F9-CD4D-4C141193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80A1-35B9-9AE6-8753-7BAA237D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51272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4C7D-2F9F-79D4-B86B-CF8AE512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ED26-0BD3-98FC-6825-EC5B88A9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A8C26-7608-5EE0-C1C1-9BF7ADEC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D829-0010-8208-744C-BF1F324C4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B301B-455F-2022-4271-CD2FDBF4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D29F8-6885-1443-DE99-9AC2AEAB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191B5-6775-702C-EF79-91E7D592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2CBB5-3DED-8A26-5477-C8667268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20473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2B2-9C23-BD97-D209-0EA528B9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0EB5E-CE00-B672-0471-F183B2B7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6C1FE-3999-C4AA-F063-684E8FA5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41E83-E074-30E0-22C9-781160F3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89699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68154-9DCF-7D4E-9578-BA3124D6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BA396-0B71-D791-DD60-96884BC7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A6BE-3F58-DE93-F2E5-A72CE9CA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78495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178B-4D29-4364-1450-CFAAB717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D511-F72B-DB3A-8822-D5DB1050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310E-AAF6-73AA-F7F1-E24D3C2D3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3D4CB-BD7D-DD65-0AA4-26B59F57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92CE7-CB8C-72AC-7FF6-D9823C68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A35B-B96C-D166-5593-53E6376F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729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F695-C1CA-AEA1-B814-20701FFB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407C8-814F-14D6-B7D1-BA556391C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4BD53-39AD-8ED7-6568-6B70296D1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5320-E113-ED01-3906-CC3D037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E6BFB-CD97-7830-759E-A7B5D34E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69395-3452-7339-3F5D-530E9C0F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62529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1E973-1CED-70A8-98AD-602F78CD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12B9-1655-6C07-8231-69A0D4E6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DCA5-5EA0-ED62-DF80-81715AE80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ADA4-686F-4178-9483-D025C853D25C}" type="datetimeFigureOut">
              <a:rPr lang="hr-BA" smtClean="0"/>
              <a:t>01.11.2022.</a:t>
            </a:fld>
            <a:endParaRPr lang="hr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5908-6657-E6A7-C33C-885324D6A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B5E0-61DA-96BA-3DBD-B55C54397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6D42-3A61-46D9-A805-31A619D8649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78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2F829-EBFB-DAC6-D6F4-FE234EADE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18" y="2265848"/>
            <a:ext cx="504895" cy="809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CA0D98-CF11-E2E2-A0BB-7CC28064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83" y="3886424"/>
            <a:ext cx="506012" cy="810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12DC8-2372-95D3-9E4B-2CAB4586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67" y="3075586"/>
            <a:ext cx="506012" cy="8108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B6EC51-6F12-1649-7BF5-09F82BF48F9F}"/>
              </a:ext>
            </a:extLst>
          </p:cNvPr>
          <p:cNvSpPr/>
          <p:nvPr/>
        </p:nvSpPr>
        <p:spPr>
          <a:xfrm>
            <a:off x="4259766" y="278780"/>
            <a:ext cx="3534936" cy="6278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F08997-138D-3B41-EFBA-58622E3EB127}"/>
              </a:ext>
            </a:extLst>
          </p:cNvPr>
          <p:cNvSpPr/>
          <p:nvPr/>
        </p:nvSpPr>
        <p:spPr>
          <a:xfrm>
            <a:off x="5463853" y="2375210"/>
            <a:ext cx="1276436" cy="68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B233F1-EEC6-63EF-FBE3-869E80F96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853" y="5378172"/>
            <a:ext cx="1276436" cy="768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466B45-5320-88AA-4E84-972697DAA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853" y="3368618"/>
            <a:ext cx="1288578" cy="790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113C8-5E6C-7C56-B0EA-01B976260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11" y="4355659"/>
            <a:ext cx="1300720" cy="7907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58CE75-1D8E-EC48-4081-D07A84677651}"/>
              </a:ext>
            </a:extLst>
          </p:cNvPr>
          <p:cNvSpPr txBox="1"/>
          <p:nvPr/>
        </p:nvSpPr>
        <p:spPr>
          <a:xfrm>
            <a:off x="1594624" y="3075586"/>
            <a:ext cx="195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Gosti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493CC-DC6C-C88D-5679-E0816BA6D133}"/>
              </a:ext>
            </a:extLst>
          </p:cNvPr>
          <p:cNvSpPr txBox="1"/>
          <p:nvPr/>
        </p:nvSpPr>
        <p:spPr>
          <a:xfrm>
            <a:off x="1594467" y="4769436"/>
            <a:ext cx="195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Iznajmljivači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037BE-2A6D-B495-479C-A29760100EC2}"/>
              </a:ext>
            </a:extLst>
          </p:cNvPr>
          <p:cNvSpPr txBox="1"/>
          <p:nvPr/>
        </p:nvSpPr>
        <p:spPr>
          <a:xfrm>
            <a:off x="8989741" y="2681071"/>
            <a:ext cx="195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Administrator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AA7821-552A-541D-AE43-2A127448DF1A}"/>
              </a:ext>
            </a:extLst>
          </p:cNvPr>
          <p:cNvSpPr txBox="1"/>
          <p:nvPr/>
        </p:nvSpPr>
        <p:spPr>
          <a:xfrm>
            <a:off x="5578458" y="2531257"/>
            <a:ext cx="105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Prijava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9D2A4-D6D5-8CE2-D214-1CDD38DBC9FB}"/>
              </a:ext>
            </a:extLst>
          </p:cNvPr>
          <p:cNvSpPr txBox="1"/>
          <p:nvPr/>
        </p:nvSpPr>
        <p:spPr>
          <a:xfrm>
            <a:off x="5451711" y="3586780"/>
            <a:ext cx="128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Rezervacija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B99230-8715-E907-BC66-4DBF00993493}"/>
              </a:ext>
            </a:extLst>
          </p:cNvPr>
          <p:cNvSpPr txBox="1"/>
          <p:nvPr/>
        </p:nvSpPr>
        <p:spPr>
          <a:xfrm>
            <a:off x="5578458" y="4584770"/>
            <a:ext cx="105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25E105-4E94-2A68-D3C5-DBF6B49D4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184" y="5355687"/>
            <a:ext cx="1288578" cy="7907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4B5224-0C21-F11C-4FD4-AFE66064D018}"/>
              </a:ext>
            </a:extLst>
          </p:cNvPr>
          <p:cNvSpPr txBox="1"/>
          <p:nvPr/>
        </p:nvSpPr>
        <p:spPr>
          <a:xfrm>
            <a:off x="9435789" y="5439157"/>
            <a:ext cx="105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Baza podataka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68937B-9526-9AF6-2DF8-D621C659CE64}"/>
              </a:ext>
            </a:extLst>
          </p:cNvPr>
          <p:cNvSpPr txBox="1"/>
          <p:nvPr/>
        </p:nvSpPr>
        <p:spPr>
          <a:xfrm>
            <a:off x="2049405" y="403799"/>
            <a:ext cx="105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Korisnici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69FDA-A2BA-FA28-C6A9-3D172778BFEF}"/>
              </a:ext>
            </a:extLst>
          </p:cNvPr>
          <p:cNvSpPr txBox="1"/>
          <p:nvPr/>
        </p:nvSpPr>
        <p:spPr>
          <a:xfrm>
            <a:off x="4259766" y="403799"/>
            <a:ext cx="35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Stranica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D5184-3FAF-CE05-F861-A1DF69C21DFE}"/>
              </a:ext>
            </a:extLst>
          </p:cNvPr>
          <p:cNvSpPr txBox="1"/>
          <p:nvPr/>
        </p:nvSpPr>
        <p:spPr>
          <a:xfrm>
            <a:off x="8198004" y="403799"/>
            <a:ext cx="35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B3FC0-0892-D0C6-9365-09736B8A25A0}"/>
              </a:ext>
            </a:extLst>
          </p:cNvPr>
          <p:cNvSpPr txBox="1"/>
          <p:nvPr/>
        </p:nvSpPr>
        <p:spPr>
          <a:xfrm>
            <a:off x="5593387" y="5577656"/>
            <a:ext cx="105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dirty="0"/>
              <a:t>ITD…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558CBE-EA2B-ECCA-8C15-B3C0EBB69168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2835813" y="2670717"/>
            <a:ext cx="2628040" cy="4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E16038-8C14-DC7B-477F-794E84982DCE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2835813" y="2670717"/>
            <a:ext cx="2615898" cy="110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12E5E0-1938-AA2C-66B9-4BCD1FF12F8F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2832095" y="2715923"/>
            <a:ext cx="2631758" cy="157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A31930-0542-061E-9ACE-A15E259DEC40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832095" y="4291843"/>
            <a:ext cx="2619616" cy="45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CA1300-275B-4FF2-8A4D-7454A29DBA2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835813" y="2670717"/>
            <a:ext cx="2615898" cy="2080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2CDA39-BC54-6535-9301-BCA7C15D6AE4}"/>
              </a:ext>
            </a:extLst>
          </p:cNvPr>
          <p:cNvCxnSpPr>
            <a:stCxn id="10" idx="6"/>
            <a:endCxn id="23" idx="1"/>
          </p:cNvCxnSpPr>
          <p:nvPr/>
        </p:nvCxnSpPr>
        <p:spPr>
          <a:xfrm>
            <a:off x="6740289" y="2715923"/>
            <a:ext cx="2580895" cy="3035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D6F8D1-8B70-FD10-7685-132DE26CF5A7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6740289" y="3771446"/>
            <a:ext cx="2580895" cy="197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A4D0D9-4FD9-6669-6A71-DB3C1955D658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6752431" y="4751053"/>
            <a:ext cx="2568753" cy="1000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5373B8-3B25-B5A3-9A3A-EEEDA78FA293}"/>
              </a:ext>
            </a:extLst>
          </p:cNvPr>
          <p:cNvCxnSpPr>
            <a:stCxn id="7" idx="2"/>
            <a:endCxn id="24" idx="0"/>
          </p:cNvCxnSpPr>
          <p:nvPr/>
        </p:nvCxnSpPr>
        <p:spPr>
          <a:xfrm>
            <a:off x="9965473" y="3886424"/>
            <a:ext cx="0" cy="1552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2022-11-01T12:59:13Z</dcterms:created>
  <dcterms:modified xsi:type="dcterms:W3CDTF">2022-11-01T12:59:36Z</dcterms:modified>
</cp:coreProperties>
</file>