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29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289EB-BAF8-7EB0-3028-7298DDEC9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842826"/>
            <a:ext cx="8144134" cy="1373070"/>
          </a:xfrm>
        </p:spPr>
        <p:txBody>
          <a:bodyPr/>
          <a:lstStyle/>
          <a:p>
            <a:pPr algn="ctr"/>
            <a:r>
              <a:rPr lang="hr-BA" b="1" dirty="0">
                <a:latin typeface="Agency FB" panose="020B0503020202020204" pitchFamily="34" charset="0"/>
              </a:rPr>
              <a:t>Specifikacija zahtjeva</a:t>
            </a:r>
            <a:br>
              <a:rPr lang="hr-BA" b="1" dirty="0">
                <a:latin typeface="Agency FB" panose="020B0503020202020204" pitchFamily="34" charset="0"/>
              </a:rPr>
            </a:br>
            <a:r>
              <a:rPr lang="hr-BA" b="1" dirty="0" err="1">
                <a:latin typeface="Agency FB" panose="020B0503020202020204" pitchFamily="34" charset="0"/>
              </a:rPr>
              <a:t>HouseHub</a:t>
            </a:r>
            <a:endParaRPr lang="hr-BA" b="1" dirty="0">
              <a:latin typeface="Agency FB" panose="020B05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AA9AF-F8BB-C2E5-9950-AAD6A23FE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r-BA" sz="3200" b="1" dirty="0">
                <a:latin typeface="Agency FB" panose="020B0503020202020204" pitchFamily="34" charset="0"/>
              </a:rPr>
              <a:t>FESB, Programsko Inženjerstvo</a:t>
            </a:r>
          </a:p>
          <a:p>
            <a:pPr algn="ctr"/>
            <a:r>
              <a:rPr lang="hr-BA" sz="3200" b="1" dirty="0">
                <a:latin typeface="Agency FB" panose="020B0503020202020204" pitchFamily="34" charset="0"/>
              </a:rPr>
              <a:t>2022/23.</a:t>
            </a:r>
          </a:p>
          <a:p>
            <a:endParaRPr lang="hr-B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A844C7-0BB5-8071-7FD7-1A5719496C61}"/>
              </a:ext>
            </a:extLst>
          </p:cNvPr>
          <p:cNvSpPr txBox="1"/>
          <p:nvPr/>
        </p:nvSpPr>
        <p:spPr>
          <a:xfrm>
            <a:off x="9110546" y="2517867"/>
            <a:ext cx="3081454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r-BA" sz="1800" b="1" dirty="0">
                <a:latin typeface="Agency FB" panose="020B0503020202020204" pitchFamily="34" charset="0"/>
              </a:rPr>
              <a:t>Marko Šimić</a:t>
            </a:r>
          </a:p>
          <a:p>
            <a:pPr algn="ctr">
              <a:lnSpc>
                <a:spcPct val="150000"/>
              </a:lnSpc>
            </a:pPr>
            <a:r>
              <a:rPr lang="hr-BA" sz="1800" b="1" dirty="0">
                <a:latin typeface="Agency FB" panose="020B0503020202020204" pitchFamily="34" charset="0"/>
              </a:rPr>
              <a:t>Stipe Jurković</a:t>
            </a:r>
          </a:p>
          <a:p>
            <a:pPr algn="ctr">
              <a:lnSpc>
                <a:spcPct val="150000"/>
              </a:lnSpc>
            </a:pPr>
            <a:r>
              <a:rPr lang="hr-BA" b="1" dirty="0">
                <a:latin typeface="Agency FB" panose="020B0503020202020204" pitchFamily="34" charset="0"/>
              </a:rPr>
              <a:t>Nataša </a:t>
            </a:r>
            <a:r>
              <a:rPr lang="hr-BA" b="1" dirty="0" err="1">
                <a:latin typeface="Agency FB" panose="020B0503020202020204" pitchFamily="34" charset="0"/>
              </a:rPr>
              <a:t>Vulević</a:t>
            </a:r>
            <a:endParaRPr lang="hr-BA" sz="1800" b="1" dirty="0">
              <a:latin typeface="Agency FB" panose="020B0503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hr-BA" sz="1800" b="1" dirty="0">
                <a:latin typeface="Agency FB" panose="020B0503020202020204" pitchFamily="34" charset="0"/>
              </a:rPr>
              <a:t>Jakov Petric</a:t>
            </a:r>
          </a:p>
        </p:txBody>
      </p:sp>
    </p:spTree>
    <p:extLst>
      <p:ext uri="{BB962C8B-B14F-4D97-AF65-F5344CB8AC3E}">
        <p14:creationId xmlns:p14="http://schemas.microsoft.com/office/powerpoint/2010/main" val="41425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7C273-BC4D-1FDC-4203-0EAD324B4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gency FB" panose="020B0503020202020204" pitchFamily="34" charset="0"/>
              </a:rPr>
              <a:t>Usluge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endParaRPr lang="hr-BA" b="1" dirty="0">
              <a:latin typeface="Agency FB" panose="020B0503020202020204" pitchFamily="34" charset="0"/>
            </a:endParaRP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7D956789-DF80-72E1-B1E1-65DC6819A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76789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Usluge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koje</a:t>
            </a:r>
            <a:r>
              <a:rPr lang="en-US" dirty="0">
                <a:solidFill>
                  <a:schemeClr val="bg1"/>
                </a:solidFill>
              </a:rPr>
              <a:t> house hub </a:t>
            </a:r>
            <a:r>
              <a:rPr lang="en-US" dirty="0" err="1">
                <a:solidFill>
                  <a:schemeClr val="bg1"/>
                </a:solidFill>
              </a:rPr>
              <a:t>pruža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</a:t>
            </a:r>
            <a:r>
              <a:rPr lang="en-US" dirty="0">
                <a:solidFill>
                  <a:schemeClr val="bg1"/>
                </a:solidFill>
              </a:rPr>
              <a:t>: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hr-BA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Podaci o nekretnini: ime, lokacija, broj soba, cijena, ocjena, dodatni podaci (npr. postojanje interneta, parkirnog mjesta)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hr-BA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Korištenje stranice na hrvatskom i engleskom jeziku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hr-BA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Kalendar sa slobodnim datumima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hr-BA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Mogućnost rezervacije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hr-BA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Mogućnost ostavljanja recenzije i ocjene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hr-BA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Praćenje baze podataka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hr-BA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Mogućnost plaćanja preko stranice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39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63520A4-C546-DFE3-0B0D-E44B06CB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gency FB" panose="020B0503020202020204" pitchFamily="34" charset="0"/>
              </a:rPr>
              <a:t>Korisnici</a:t>
            </a:r>
            <a:r>
              <a:rPr lang="en-US" dirty="0"/>
              <a:t> </a:t>
            </a:r>
          </a:p>
        </p:txBody>
      </p:sp>
      <p:graphicFrame>
        <p:nvGraphicFramePr>
          <p:cNvPr id="4" name="Rezervirano mjesto sadržaja 3">
            <a:extLst>
              <a:ext uri="{FF2B5EF4-FFF2-40B4-BE49-F238E27FC236}">
                <a16:creationId xmlns:a16="http://schemas.microsoft.com/office/drawing/2014/main" id="{5C0AAB89-C531-BA26-50D3-5A78CFD213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569198"/>
              </p:ext>
            </p:extLst>
          </p:nvPr>
        </p:nvGraphicFramePr>
        <p:xfrm>
          <a:off x="1845578" y="2357307"/>
          <a:ext cx="6946083" cy="4001547"/>
        </p:xfrm>
        <a:graphic>
          <a:graphicData uri="http://schemas.openxmlformats.org/drawingml/2006/table">
            <a:tbl>
              <a:tblPr firstRow="1" firstCol="1" bandRow="1"/>
              <a:tblGrid>
                <a:gridCol w="1458774">
                  <a:extLst>
                    <a:ext uri="{9D8B030D-6E8A-4147-A177-3AD203B41FA5}">
                      <a16:colId xmlns:a16="http://schemas.microsoft.com/office/drawing/2014/main" val="1742028848"/>
                    </a:ext>
                  </a:extLst>
                </a:gridCol>
                <a:gridCol w="5487309">
                  <a:extLst>
                    <a:ext uri="{9D8B030D-6E8A-4147-A177-3AD203B41FA5}">
                      <a16:colId xmlns:a16="http://schemas.microsoft.com/office/drawing/2014/main" val="1922650550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BA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Korisnici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BA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Kratak opis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704221"/>
                  </a:ext>
                </a:extLst>
              </a:tr>
              <a:tr h="794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hr-BA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Iznajmljivač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B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Osoba koja stavlja nekretninu u najam. Prilaže podatke o nekretnini i svoje osobne podatke (administratoru).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414632"/>
                  </a:ext>
                </a:extLst>
              </a:tr>
              <a:tr h="19393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BA" sz="140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BA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Gost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B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Osoba zainteresirana za najam. Ima pregled svih dostupnih nekretnina i podatke o njoj.  Ukoliko se odluči za najam ostavlja svoje podatke administratoru. Omogućeno mu je plaćanje putem aplikacije. Nakon što je iznajmio nekretninu omogućen mu je chat sa oglašivačem. Nakon boravka u nekretnini i može ostaviti recenziju i ocjenu.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462449"/>
                  </a:ext>
                </a:extLst>
              </a:tr>
              <a:tr h="9565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BA" sz="140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BA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Administrator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BA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Ima pristup svim podacima. Održava bazu podataka i brine se za njenu sigurnost. U slučaju prijestupa sa strane gosta ili iznajmljivača prekida suradnju sa njima. 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81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999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2609-8574-B4E3-5127-E7650C54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b="1" dirty="0">
                <a:latin typeface="Agency FB" panose="020B0503020202020204" pitchFamily="34" charset="0"/>
              </a:rPr>
              <a:t>Funkcionalni zahtjevi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A83F3A-20FD-2C88-7DDD-A0A533AD0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75" y="2351585"/>
            <a:ext cx="8176875" cy="382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3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FD8B-46E5-61D9-227C-BA0C6775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gency FB" panose="020B0503020202020204" pitchFamily="34" charset="0"/>
              </a:rPr>
              <a:t>N</a:t>
            </a:r>
            <a:r>
              <a:rPr lang="hr-BA" b="1" dirty="0" err="1">
                <a:latin typeface="Agency FB" panose="020B0503020202020204" pitchFamily="34" charset="0"/>
              </a:rPr>
              <a:t>efunkcionalnih</a:t>
            </a:r>
            <a:r>
              <a:rPr lang="hr-BA" b="1" dirty="0">
                <a:latin typeface="Agency FB" panose="020B0503020202020204" pitchFamily="34" charset="0"/>
              </a:rPr>
              <a:t> zahtjevi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76799-EED7-231E-9F6F-AC6BEB36C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47149"/>
          </a:xfrm>
        </p:spPr>
        <p:txBody>
          <a:bodyPr>
            <a:normAutofit/>
          </a:bodyPr>
          <a:lstStyle/>
          <a:p>
            <a:pPr marL="457200" marR="0" lvl="1" indent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14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hr-BA" sz="2800" b="1" dirty="0">
              <a:latin typeface="Agency FB" panose="020B0503020202020204" pitchFamily="34" charset="0"/>
            </a:endParaRPr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A844AC3B-B15D-4117-2DE5-95D1EE710702}"/>
              </a:ext>
            </a:extLst>
          </p:cNvPr>
          <p:cNvSpPr txBox="1"/>
          <p:nvPr/>
        </p:nvSpPr>
        <p:spPr>
          <a:xfrm>
            <a:off x="553673" y="2305077"/>
            <a:ext cx="7187269" cy="3979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r-BA" sz="1800" b="1" i="1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Okruženje u kojem platforma radi</a:t>
            </a:r>
            <a:endParaRPr lang="en-US" sz="1800" b="1" i="1" dirty="0">
              <a:solidFill>
                <a:srgbClr val="4F81BD"/>
              </a:solidFill>
              <a:effectLst/>
              <a:latin typeface="Times New Roman" panose="02020603050405020304" pitchFamily="18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           </a:t>
            </a:r>
            <a:r>
              <a:rPr lang="hr-BA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Aplikacija mora raditi na Windows operacijskom sustavu</a:t>
            </a:r>
            <a:endParaRPr lang="en-US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r-BA" sz="1800" b="1" i="1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Aplikacije koje treba podržavati</a:t>
            </a:r>
            <a:endParaRPr lang="en-US" sz="1800" b="1" i="1" dirty="0">
              <a:solidFill>
                <a:srgbClr val="4F81BD"/>
              </a:solidFill>
              <a:effectLst/>
              <a:latin typeface="Times New Roman" panose="02020603050405020304" pitchFamily="18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          </a:t>
            </a:r>
            <a:r>
              <a:rPr lang="hr-BA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Aplikacija određene banke radi osiguravanja sigurnog plaćanja</a:t>
            </a:r>
            <a:endParaRPr lang="en-US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r-BA" sz="1800" b="1" i="1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Brzina rada</a:t>
            </a:r>
            <a:endParaRPr lang="en-US" b="1" i="1" dirty="0">
              <a:solidFill>
                <a:srgbClr val="4F81BD"/>
              </a:solidFill>
              <a:latin typeface="Times New Roman" panose="02020603050405020304" pitchFamily="18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R="0" lvl="1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400" b="1" i="1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        </a:t>
            </a:r>
            <a:r>
              <a:rPr lang="hr-BA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Aplikacija ne bi trebala imati kašnjenje veće od 3ms</a:t>
            </a:r>
            <a:endParaRPr lang="en-US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1" i="1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hr-BA" sz="1800" b="1" i="1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Sigurnost podataka </a:t>
            </a:r>
            <a:endParaRPr lang="en-US" sz="1800" b="1" i="1" dirty="0">
              <a:solidFill>
                <a:srgbClr val="4F81BD"/>
              </a:solidFill>
              <a:effectLst/>
              <a:latin typeface="Times New Roman" panose="02020603050405020304" pitchFamily="18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           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</a:t>
            </a:r>
            <a:r>
              <a:rPr lang="hr-BA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ohrana</a:t>
            </a:r>
            <a:r>
              <a:rPr lang="hr-BA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podataka na sigurnu lokaciju </a:t>
            </a:r>
            <a:endParaRPr lang="en-US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37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97DEE-D294-A7E3-1A84-A091BC1AE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r-BA" b="1" dirty="0">
                <a:latin typeface="Agency FB" panose="020B0503020202020204" pitchFamily="34" charset="0"/>
              </a:rPr>
              <a:t>Hvala na pažnji.</a:t>
            </a:r>
          </a:p>
        </p:txBody>
      </p:sp>
    </p:spTree>
    <p:extLst>
      <p:ext uri="{BB962C8B-B14F-4D97-AF65-F5344CB8AC3E}">
        <p14:creationId xmlns:p14="http://schemas.microsoft.com/office/powerpoint/2010/main" val="361458902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70</TotalTime>
  <Words>243</Words>
  <Application>Microsoft Office PowerPoint</Application>
  <PresentationFormat>Široki zaslon</PresentationFormat>
  <Paragraphs>39</Paragraphs>
  <Slides>6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5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6</vt:i4>
      </vt:variant>
    </vt:vector>
  </HeadingPairs>
  <TitlesOfParts>
    <vt:vector size="12" baseType="lpstr">
      <vt:lpstr>Agency FB</vt:lpstr>
      <vt:lpstr>Arial</vt:lpstr>
      <vt:lpstr>Symbol</vt:lpstr>
      <vt:lpstr>Times New Roman</vt:lpstr>
      <vt:lpstr>Trebuchet MS</vt:lpstr>
      <vt:lpstr>Berlin</vt:lpstr>
      <vt:lpstr>Specifikacija zahtjeva HouseHub</vt:lpstr>
      <vt:lpstr>Usluge </vt:lpstr>
      <vt:lpstr>Korisnici </vt:lpstr>
      <vt:lpstr>Funkcionalni zahtjevi</vt:lpstr>
      <vt:lpstr>Nefunkcionalnih zahtjevi</vt:lpstr>
      <vt:lpstr>Hvala na pažnji.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Specifikacija zahtjeva HouseHub</dc:title>
  <dc:creator>Windows User</dc:creator>
  <cp:lastModifiedBy>Lenovo</cp:lastModifiedBy>
  <cp:revision>6</cp:revision>
  <dcterms:created xsi:type="dcterms:W3CDTF">2022-10-29T18:27:41Z</dcterms:created>
  <dcterms:modified xsi:type="dcterms:W3CDTF">2022-11-02T15:43:15Z</dcterms:modified>
</cp:coreProperties>
</file>