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E85F3-2A4D-8E43-009C-35215AAF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21" y="2437734"/>
            <a:ext cx="9130694" cy="32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83F3A-20FD-2C88-7DDD-A0A533AD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75" y="2351585"/>
            <a:ext cx="8176875" cy="38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bi web stranica radila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Marko Šimić</cp:lastModifiedBy>
  <cp:revision>4</cp:revision>
  <dcterms:created xsi:type="dcterms:W3CDTF">2022-10-29T18:27:41Z</dcterms:created>
  <dcterms:modified xsi:type="dcterms:W3CDTF">2022-11-02T14:34:38Z</dcterms:modified>
</cp:coreProperties>
</file>