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D073-6294-CEFC-150F-FE8F6B5C0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146" y="2463961"/>
            <a:ext cx="8144134" cy="1373070"/>
          </a:xfrm>
        </p:spPr>
        <p:txBody>
          <a:bodyPr/>
          <a:lstStyle/>
          <a:p>
            <a:pPr algn="ctr"/>
            <a:r>
              <a:rPr lang="hr-BA" b="1" dirty="0" err="1">
                <a:latin typeface="Agency FB" panose="020B0503020202020204" pitchFamily="34" charset="0"/>
              </a:rPr>
              <a:t>HouseHub</a:t>
            </a:r>
            <a:endParaRPr lang="hr-BA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617E9-4705-0BFC-97E9-E922379DA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r-BA" sz="3200" b="1" dirty="0">
                <a:latin typeface="Agency FB" panose="020B0503020202020204" pitchFamily="34" charset="0"/>
              </a:rPr>
              <a:t>FESB, Programsko Inženjerstvo</a:t>
            </a:r>
          </a:p>
          <a:p>
            <a:pPr algn="ctr"/>
            <a:r>
              <a:rPr lang="hr-BA" sz="3200" b="1" dirty="0">
                <a:latin typeface="Agency FB" panose="020B0503020202020204" pitchFamily="34" charset="0"/>
              </a:rPr>
              <a:t>2022/23.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F908A-3A92-BACD-6166-66F9B41A0AB7}"/>
              </a:ext>
            </a:extLst>
          </p:cNvPr>
          <p:cNvSpPr txBox="1"/>
          <p:nvPr/>
        </p:nvSpPr>
        <p:spPr>
          <a:xfrm>
            <a:off x="9099395" y="2613392"/>
            <a:ext cx="30926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sz="2000" b="1" dirty="0">
                <a:latin typeface="Agency FB" panose="020B0503020202020204" pitchFamily="34" charset="0"/>
              </a:rPr>
              <a:t>Marko Šimić</a:t>
            </a:r>
          </a:p>
          <a:p>
            <a:pPr algn="ctr"/>
            <a:endParaRPr lang="hr-BA" sz="2000" b="1" dirty="0">
              <a:latin typeface="Agency FB" panose="020B0503020202020204" pitchFamily="34" charset="0"/>
            </a:endParaRPr>
          </a:p>
          <a:p>
            <a:pPr algn="ctr"/>
            <a:r>
              <a:rPr lang="hr-BA" sz="2000" b="1" dirty="0">
                <a:latin typeface="Agency FB" panose="020B0503020202020204" pitchFamily="34" charset="0"/>
              </a:rPr>
              <a:t>Stipe Jurković</a:t>
            </a:r>
          </a:p>
          <a:p>
            <a:pPr algn="ctr"/>
            <a:endParaRPr lang="hr-BA" sz="2000" b="1" dirty="0">
              <a:latin typeface="Agency FB" panose="020B0503020202020204" pitchFamily="34" charset="0"/>
            </a:endParaRPr>
          </a:p>
          <a:p>
            <a:pPr algn="ctr"/>
            <a:r>
              <a:rPr lang="hr-BA" sz="2000" b="1" dirty="0">
                <a:latin typeface="Agency FB" panose="020B0503020202020204" pitchFamily="34" charset="0"/>
              </a:rPr>
              <a:t>Jakov Petric</a:t>
            </a:r>
          </a:p>
        </p:txBody>
      </p:sp>
    </p:spTree>
    <p:extLst>
      <p:ext uri="{BB962C8B-B14F-4D97-AF65-F5344CB8AC3E}">
        <p14:creationId xmlns:p14="http://schemas.microsoft.com/office/powerpoint/2010/main" val="29222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E286-6E64-CB9F-8AA5-A34CFCA4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Cilj projekta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3904-A01F-6B25-8027-F3133391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BA" b="1" dirty="0">
                <a:latin typeface="Agency FB" panose="020B0503020202020204" pitchFamily="34" charset="0"/>
              </a:rPr>
              <a:t>Razviti aplikaciju za web koja bi omogućila ljudima da iznajmljivanje i prodaju nekretnina</a:t>
            </a:r>
          </a:p>
          <a:p>
            <a:endParaRPr lang="hr-BA" b="1" dirty="0">
              <a:latin typeface="Agency FB" panose="020B0503020202020204" pitchFamily="34" charset="0"/>
            </a:endParaRPr>
          </a:p>
          <a:p>
            <a:r>
              <a:rPr lang="hr-BA" b="1" dirty="0">
                <a:latin typeface="Agency FB" panose="020B0503020202020204" pitchFamily="34" charset="0"/>
              </a:rPr>
              <a:t>Omogućiti razumnu komunikaciju između </a:t>
            </a:r>
            <a:r>
              <a:rPr lang="hr-BA" b="1" dirty="0" err="1">
                <a:latin typeface="Agency FB" panose="020B0503020202020204" pitchFamily="34" charset="0"/>
              </a:rPr>
              <a:t>mušteije</a:t>
            </a:r>
            <a:r>
              <a:rPr lang="hr-BA" b="1" dirty="0">
                <a:latin typeface="Agency FB" panose="020B0503020202020204" pitchFamily="34" charset="0"/>
              </a:rPr>
              <a:t> i poslužitelja</a:t>
            </a:r>
          </a:p>
          <a:p>
            <a:endParaRPr lang="hr-BA" b="1" dirty="0">
              <a:latin typeface="Agency FB" panose="020B0503020202020204" pitchFamily="34" charset="0"/>
            </a:endParaRPr>
          </a:p>
          <a:p>
            <a:r>
              <a:rPr lang="hr-BA" b="1" dirty="0">
                <a:latin typeface="Agency FB" panose="020B0503020202020204" pitchFamily="34" charset="0"/>
              </a:rPr>
              <a:t>Intuitivno sučelje za sve korisnike</a:t>
            </a:r>
          </a:p>
          <a:p>
            <a:endParaRPr lang="hr-BA" b="1" dirty="0">
              <a:latin typeface="Agency FB" panose="020B0503020202020204" pitchFamily="34" charset="0"/>
            </a:endParaRPr>
          </a:p>
          <a:p>
            <a:r>
              <a:rPr lang="hr-BA" b="1" dirty="0">
                <a:latin typeface="Agency FB" panose="020B0503020202020204" pitchFamily="34" charset="0"/>
              </a:rPr>
              <a:t>Baza podataka za rezervacije, otkazivanja, preglede …</a:t>
            </a:r>
          </a:p>
          <a:p>
            <a:endParaRPr lang="hr-BA" b="1" dirty="0">
              <a:latin typeface="Agency FB" panose="020B0503020202020204" pitchFamily="34" charset="0"/>
            </a:endParaRPr>
          </a:p>
          <a:p>
            <a:r>
              <a:rPr lang="hr-BA" b="1" dirty="0">
                <a:latin typeface="Agency FB" panose="020B0503020202020204" pitchFamily="34" charset="0"/>
              </a:rPr>
              <a:t>Detaljne povratne statistike za poslužitelje</a:t>
            </a:r>
          </a:p>
          <a:p>
            <a:endParaRPr lang="hr-BA" b="1" dirty="0">
              <a:latin typeface="Agency FB" panose="020B0503020202020204" pitchFamily="34" charset="0"/>
            </a:endParaRPr>
          </a:p>
          <a:p>
            <a:endParaRPr lang="hr-BA" b="1" dirty="0">
              <a:latin typeface="Agency FB" panose="020B0503020202020204" pitchFamily="34" charset="0"/>
            </a:endParaRPr>
          </a:p>
          <a:p>
            <a:endParaRPr lang="hr-BA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3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9A81-A8EA-35BD-BF80-ECB70D06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/>
              <a:t>Tražena demografija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9B4B9-9DFA-36BE-EFF0-202F345AC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96" y="2095688"/>
            <a:ext cx="1119075" cy="13333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75E86-D977-DF1D-2F70-D721B144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475" y="2190473"/>
            <a:ext cx="1044786" cy="1238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4023D7-D17E-2F4B-4A57-C3AB2090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655" y="2144316"/>
            <a:ext cx="1119075" cy="1329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141922-C5B6-76D4-5F8F-EFC886ADD106}"/>
              </a:ext>
            </a:extLst>
          </p:cNvPr>
          <p:cNvSpPr txBox="1"/>
          <p:nvPr/>
        </p:nvSpPr>
        <p:spPr>
          <a:xfrm>
            <a:off x="680321" y="5635256"/>
            <a:ext cx="27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b="1" dirty="0"/>
              <a:t>Agencije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D0546-0774-B900-08F0-971C96EE8013}"/>
              </a:ext>
            </a:extLst>
          </p:cNvPr>
          <p:cNvSpPr txBox="1"/>
          <p:nvPr/>
        </p:nvSpPr>
        <p:spPr>
          <a:xfrm>
            <a:off x="4656897" y="5678581"/>
            <a:ext cx="277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b="1" dirty="0"/>
              <a:t>Samostalni poslužitelji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98FD6F-7609-568D-554F-7287A45CB466}"/>
              </a:ext>
            </a:extLst>
          </p:cNvPr>
          <p:cNvSpPr txBox="1"/>
          <p:nvPr/>
        </p:nvSpPr>
        <p:spPr>
          <a:xfrm>
            <a:off x="8633475" y="5635256"/>
            <a:ext cx="278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b="1" dirty="0"/>
              <a:t>Mušterije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E0832-D4F0-760B-3BCC-AC1A329BA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396" y="2122806"/>
            <a:ext cx="2187265" cy="1333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75F03-CB6F-D715-11ED-7B3C398FC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53" y="3825049"/>
            <a:ext cx="1920906" cy="13866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5997F5-949D-C10C-4105-9B0B61E0C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1276" y="3783783"/>
            <a:ext cx="1999088" cy="1427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180539-C9C1-85A5-8C17-3E7718D05C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6616" y="2048384"/>
            <a:ext cx="950216" cy="1427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A7298D-AE18-B511-E68D-E6517DFCD0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6616" y="3758322"/>
            <a:ext cx="853235" cy="12821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D7224A-44A6-A578-37C2-67E1A23F93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1006" y="3639794"/>
            <a:ext cx="1042724" cy="15192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4C57BF-10C4-E868-F5DF-3B98B23083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28134" y="2235106"/>
            <a:ext cx="1574610" cy="12385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85D1D0B-F5BE-563C-45E3-380C91E2E1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81998" y="3750690"/>
            <a:ext cx="1696263" cy="11287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9CA884-6E27-DD99-4B06-AD85740B13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44520" y="3680065"/>
            <a:ext cx="2073698" cy="14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0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64F4-8ABE-3E7C-F591-62294CF8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/>
              <a:t>Prednosti </a:t>
            </a:r>
            <a:r>
              <a:rPr lang="hr-BA" b="1" dirty="0" err="1"/>
              <a:t>HouseHub</a:t>
            </a:r>
            <a:r>
              <a:rPr lang="hr-BA" b="1" dirty="0"/>
              <a:t>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3782-BF25-65FF-7EC0-174D0729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b="1" dirty="0"/>
              <a:t>Intuitivnije i jednostavnije sučelje</a:t>
            </a:r>
          </a:p>
          <a:p>
            <a:endParaRPr lang="hr-BA" b="1" dirty="0"/>
          </a:p>
          <a:p>
            <a:r>
              <a:rPr lang="hr-BA" b="1" dirty="0"/>
              <a:t>Komunikacija u samoj aplikaciji</a:t>
            </a:r>
          </a:p>
          <a:p>
            <a:pPr marL="0" indent="0">
              <a:buNone/>
            </a:pPr>
            <a:endParaRPr lang="hr-BA" b="1" dirty="0"/>
          </a:p>
          <a:p>
            <a:r>
              <a:rPr lang="hr-BA" b="1" dirty="0" err="1"/>
              <a:t>Prevod</a:t>
            </a:r>
            <a:r>
              <a:rPr lang="hr-BA" b="1" dirty="0"/>
              <a:t> na više jezika</a:t>
            </a:r>
          </a:p>
        </p:txBody>
      </p:sp>
    </p:spTree>
    <p:extLst>
      <p:ext uri="{BB962C8B-B14F-4D97-AF65-F5344CB8AC3E}">
        <p14:creationId xmlns:p14="http://schemas.microsoft.com/office/powerpoint/2010/main" val="355876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9880-3358-813A-340F-5A23F9BD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/>
              <a:t>Zašto?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46F9-A17E-A80D-CBF4-BB1308B0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b="1" dirty="0"/>
              <a:t>Nema „de facto” aplikacija za iznajmljivanje nekretnina</a:t>
            </a:r>
          </a:p>
          <a:p>
            <a:endParaRPr lang="hr-BA" b="1" dirty="0"/>
          </a:p>
          <a:p>
            <a:r>
              <a:rPr lang="hr-BA" b="1" dirty="0"/>
              <a:t>Turizam je na rastu</a:t>
            </a:r>
          </a:p>
          <a:p>
            <a:endParaRPr lang="hr-BA" b="1" dirty="0"/>
          </a:p>
          <a:p>
            <a:r>
              <a:rPr lang="hr-BA" b="1" dirty="0"/>
              <a:t>Potražnja je velika za turizam i za trajno stajalište</a:t>
            </a:r>
          </a:p>
        </p:txBody>
      </p:sp>
    </p:spTree>
    <p:extLst>
      <p:ext uri="{BB962C8B-B14F-4D97-AF65-F5344CB8AC3E}">
        <p14:creationId xmlns:p14="http://schemas.microsoft.com/office/powerpoint/2010/main" val="103070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7DEE-D294-A7E3-1A84-A091BC1A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BA" b="1" dirty="0"/>
              <a:t>Hvala na pažnji.</a:t>
            </a:r>
          </a:p>
        </p:txBody>
      </p:sp>
    </p:spTree>
    <p:extLst>
      <p:ext uri="{BB962C8B-B14F-4D97-AF65-F5344CB8AC3E}">
        <p14:creationId xmlns:p14="http://schemas.microsoft.com/office/powerpoint/2010/main" val="36145890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">
      <a:majorFont>
        <a:latin typeface="Agency FB"/>
        <a:ea typeface=""/>
        <a:cs typeface=""/>
      </a:majorFont>
      <a:minorFont>
        <a:latin typeface="Agency FB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60</TotalTime>
  <Words>102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Agency FB</vt:lpstr>
      <vt:lpstr>Arial</vt:lpstr>
      <vt:lpstr>Berlin</vt:lpstr>
      <vt:lpstr>HouseHub</vt:lpstr>
      <vt:lpstr>Cilj projekta</vt:lpstr>
      <vt:lpstr>Tražena demografija</vt:lpstr>
      <vt:lpstr>Prednosti HouseHub-a</vt:lpstr>
      <vt:lpstr>Zašto?</vt:lpstr>
      <vt:lpstr>Hvala na pažnji.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House</dc:title>
  <dc:creator>Windows User</dc:creator>
  <cp:lastModifiedBy>Windows User</cp:lastModifiedBy>
  <cp:revision>5</cp:revision>
  <dcterms:created xsi:type="dcterms:W3CDTF">2022-10-17T09:02:42Z</dcterms:created>
  <dcterms:modified xsi:type="dcterms:W3CDTF">2022-10-17T13:40:40Z</dcterms:modified>
</cp:coreProperties>
</file>