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71" r:id="rId5"/>
    <p:sldId id="265" r:id="rId6"/>
    <p:sldId id="266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2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2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2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5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8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6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4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3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0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4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3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70689855-C4CC-F792-91A8-9E88B6BC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6" y="2961130"/>
            <a:ext cx="8707010" cy="935740"/>
          </a:xfrm>
        </p:spPr>
        <p:txBody>
          <a:bodyPr/>
          <a:lstStyle/>
          <a:p>
            <a:pPr algn="ctr"/>
            <a:r>
              <a:rPr lang="en-US" dirty="0" err="1"/>
              <a:t>Testni</a:t>
            </a:r>
            <a:r>
              <a:rPr lang="en-US" dirty="0"/>
              <a:t>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60DA24-5781-32F1-E86F-94EE038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ADF859-EE2B-BE12-807A-EDC911CA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bg1"/>
                </a:solidFill>
              </a:rPr>
              <a:t>Cilj ovog projekta je napraviti web aplikaciju pomoću koje će iznajmljivači moći jednostavno pre</a:t>
            </a:r>
            <a:r>
              <a:rPr lang="en-US" dirty="0">
                <a:solidFill>
                  <a:schemeClr val="bg1"/>
                </a:solidFill>
              </a:rPr>
              <a:t>ds</a:t>
            </a:r>
            <a:r>
              <a:rPr lang="hr-HR" dirty="0" err="1">
                <a:solidFill>
                  <a:schemeClr val="bg1"/>
                </a:solidFill>
              </a:rPr>
              <a:t>taviti</a:t>
            </a:r>
            <a:r>
              <a:rPr lang="hr-HR" dirty="0">
                <a:solidFill>
                  <a:schemeClr val="bg1"/>
                </a:solidFill>
              </a:rPr>
              <a:t> svoje nekretnine za iznajmljivanje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hr-HR" dirty="0">
                <a:solidFill>
                  <a:schemeClr val="bg1"/>
                </a:solidFill>
              </a:rPr>
              <a:t>i potencijalne mušterije će ih jednostavno </a:t>
            </a:r>
            <a:r>
              <a:rPr lang="hr-HR">
                <a:solidFill>
                  <a:schemeClr val="bg1"/>
                </a:solidFill>
              </a:rPr>
              <a:t>moći unajmiti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65529-F40C-2AF6-2878-E3F10A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A682C8-0BF7-226C-4FEF-4FC5FE26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Taskovi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odlučili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implementirati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ovom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Razvijanje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backenda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Kompresija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89BE7746-8B28-953A-A4DE-0385EC7A78FD}"/>
              </a:ext>
            </a:extLst>
          </p:cNvPr>
          <p:cNvSpPr txBox="1"/>
          <p:nvPr/>
        </p:nvSpPr>
        <p:spPr>
          <a:xfrm>
            <a:off x="1526875" y="1427939"/>
            <a:ext cx="8686800" cy="400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Realizirali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smo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:</a:t>
            </a:r>
            <a:endParaRPr lang="hr-HR" sz="3600" dirty="0">
              <a:effectLst/>
            </a:endParaRPr>
          </a:p>
          <a:p>
            <a:pPr marL="571500" indent="-5715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Vanjski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izgled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stranice</a:t>
            </a:r>
            <a:endParaRPr lang="hr-HR" sz="3600" dirty="0">
              <a:effectLst/>
            </a:endParaRPr>
          </a:p>
          <a:p>
            <a:pPr marL="571500" indent="-5715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Backend</a:t>
            </a:r>
            <a:endParaRPr lang="hr-HR" sz="3600" dirty="0">
              <a:effectLst/>
            </a:endParaRPr>
          </a:p>
          <a:p>
            <a:pPr marL="571500" indent="-5715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Baza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podataka</a:t>
            </a:r>
            <a:endParaRPr lang="hr-HR" sz="3600" dirty="0">
              <a:effectLst/>
            </a:endParaRPr>
          </a:p>
          <a:p>
            <a:pPr marL="571500" indent="-5715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Registracija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/</a:t>
            </a: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prijava</a:t>
            </a:r>
            <a:r>
              <a:rPr lang="en-US" sz="3600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korisnika</a:t>
            </a:r>
            <a:endParaRPr lang="hr-HR" sz="3600" dirty="0">
              <a:effectLst/>
            </a:endParaRPr>
          </a:p>
          <a:p>
            <a:pPr marL="571500" indent="-5715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kern="12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Dokumentacija</a:t>
            </a:r>
            <a:endParaRPr lang="hr-HR" sz="3600" dirty="0">
              <a:effectLst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229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burndown chart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F37C0D94-64D1-DE6E-F2D1-BB05E083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" y="2336800"/>
            <a:ext cx="920589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Osvrt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6ECEA6-CFA8-0F82-9382-E3E6836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hr-HR" dirty="0">
                <a:solidFill>
                  <a:schemeClr val="bg1"/>
                </a:solidFill>
              </a:rPr>
              <a:t>ovom sprintu smo implementirali kostur naše stranice. Za sljedeći sprint nam je ostala implementacija ostalih značajki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Naučili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dosta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novim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tehnologijama</a:t>
            </a:r>
            <a:r>
              <a:rPr lang="en-US" dirty="0">
                <a:solidFill>
                  <a:schemeClr val="bg1"/>
                </a:solidFill>
              </a:rPr>
              <a:t>, a u </a:t>
            </a:r>
            <a:r>
              <a:rPr lang="en-US" dirty="0" err="1">
                <a:solidFill>
                  <a:schemeClr val="bg1"/>
                </a:solidFill>
              </a:rPr>
              <a:t>sljedećem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moramo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procijeniti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vrijeme</a:t>
            </a:r>
            <a:endParaRPr lang="hr-H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806B5A3B-2759-76F4-70AC-3709D3C2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53" y="1155947"/>
            <a:ext cx="4536693" cy="45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A19762-9827-45EC-EA19-BBE02F7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3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424</TotalTime>
  <Words>129</Words>
  <Application>Microsoft Office PowerPoint</Application>
  <PresentationFormat>Široki zaslon</PresentationFormat>
  <Paragraphs>28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Agency FB</vt:lpstr>
      <vt:lpstr>Arial</vt:lpstr>
      <vt:lpstr>Trebuchet MS</vt:lpstr>
      <vt:lpstr>Berlin</vt:lpstr>
      <vt:lpstr>Testni plan</vt:lpstr>
      <vt:lpstr>Cilj projekta</vt:lpstr>
      <vt:lpstr>Taskovi</vt:lpstr>
      <vt:lpstr>PowerPoint prezentacija</vt:lpstr>
      <vt:lpstr>Sprint burndown chart</vt:lpstr>
      <vt:lpstr>Osvrt članova tima</vt:lpstr>
      <vt:lpstr>PowerPoint prezentacija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Marko Šimić</cp:lastModifiedBy>
  <cp:revision>17</cp:revision>
  <dcterms:created xsi:type="dcterms:W3CDTF">2022-10-29T18:27:41Z</dcterms:created>
  <dcterms:modified xsi:type="dcterms:W3CDTF">2022-12-21T20:48:07Z</dcterms:modified>
</cp:coreProperties>
</file>