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328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024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720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73341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053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085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536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6652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0EF52CC-F3D9-41D4-BCE4-C208E61A3F3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817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258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341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31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568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380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544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638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03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2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40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5">
            <a:extLst>
              <a:ext uri="{FF2B5EF4-FFF2-40B4-BE49-F238E27FC236}">
                <a16:creationId xmlns:a16="http://schemas.microsoft.com/office/drawing/2014/main" id="{70689855-C4CC-F792-91A8-9E88B6BC7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46" y="2961130"/>
            <a:ext cx="8707010" cy="935740"/>
          </a:xfrm>
        </p:spPr>
        <p:txBody>
          <a:bodyPr/>
          <a:lstStyle/>
          <a:p>
            <a:pPr algn="ctr"/>
            <a:r>
              <a:rPr lang="en-US" dirty="0" err="1"/>
              <a:t>Testni</a:t>
            </a:r>
            <a:r>
              <a:rPr lang="en-US" dirty="0"/>
              <a:t>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AA9AF-F8BB-C2E5-9950-AAD6A23FE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r-BA" sz="3200" b="1" dirty="0">
                <a:latin typeface="Agency FB" panose="020B0503020202020204" pitchFamily="34" charset="0"/>
              </a:rPr>
              <a:t>FESB, Programsko Inženjerstvo</a:t>
            </a:r>
          </a:p>
          <a:p>
            <a:pPr algn="ctr"/>
            <a:r>
              <a:rPr lang="hr-BA" sz="3200" b="1" dirty="0">
                <a:latin typeface="Agency FB" panose="020B0503020202020204" pitchFamily="34" charset="0"/>
              </a:rPr>
              <a:t>2022/23.</a:t>
            </a:r>
          </a:p>
          <a:p>
            <a:endParaRPr lang="hr-B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844C7-0BB5-8071-7FD7-1A5719496C61}"/>
              </a:ext>
            </a:extLst>
          </p:cNvPr>
          <p:cNvSpPr txBox="1"/>
          <p:nvPr/>
        </p:nvSpPr>
        <p:spPr>
          <a:xfrm>
            <a:off x="9110546" y="2517867"/>
            <a:ext cx="3081454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Marko Šimić</a:t>
            </a: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Stipe Jurković</a:t>
            </a:r>
          </a:p>
          <a:p>
            <a:pPr algn="ctr">
              <a:lnSpc>
                <a:spcPct val="150000"/>
              </a:lnSpc>
            </a:pPr>
            <a:r>
              <a:rPr lang="hr-BA" b="1" dirty="0">
                <a:latin typeface="Agency FB" panose="020B0503020202020204" pitchFamily="34" charset="0"/>
              </a:rPr>
              <a:t>Nataša </a:t>
            </a:r>
            <a:r>
              <a:rPr lang="hr-BA" b="1" dirty="0" err="1">
                <a:latin typeface="Agency FB" panose="020B0503020202020204" pitchFamily="34" charset="0"/>
              </a:rPr>
              <a:t>Vulević</a:t>
            </a:r>
            <a:endParaRPr lang="hr-BA" sz="1800" b="1" dirty="0">
              <a:latin typeface="Agency FB" panose="020B0503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Jakov Petric</a:t>
            </a:r>
          </a:p>
        </p:txBody>
      </p:sp>
    </p:spTree>
    <p:extLst>
      <p:ext uri="{BB962C8B-B14F-4D97-AF65-F5344CB8AC3E}">
        <p14:creationId xmlns:p14="http://schemas.microsoft.com/office/powerpoint/2010/main" val="41425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60DA24-5781-32F1-E86F-94EE038D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6ADF859-EE2B-BE12-807A-EDC911CA4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>
                <a:solidFill>
                  <a:schemeClr val="bg1"/>
                </a:solidFill>
              </a:rPr>
              <a:t>Cilj ovog projekta je napraviti web aplikaciju pomoću koje će iznajmljivači moći jednostavno pre</a:t>
            </a:r>
            <a:r>
              <a:rPr lang="en-US" dirty="0">
                <a:solidFill>
                  <a:schemeClr val="bg1"/>
                </a:solidFill>
              </a:rPr>
              <a:t>ds</a:t>
            </a:r>
            <a:r>
              <a:rPr lang="hr-HR" dirty="0" err="1">
                <a:solidFill>
                  <a:schemeClr val="bg1"/>
                </a:solidFill>
              </a:rPr>
              <a:t>taviti</a:t>
            </a:r>
            <a:r>
              <a:rPr lang="hr-HR" dirty="0">
                <a:solidFill>
                  <a:schemeClr val="bg1"/>
                </a:solidFill>
              </a:rPr>
              <a:t> svoje nekretnine za iznajmljivanje</a:t>
            </a:r>
            <a:r>
              <a:rPr lang="en-US" dirty="0">
                <a:solidFill>
                  <a:schemeClr val="bg1"/>
                </a:solidFill>
              </a:rPr>
              <a:t>, a </a:t>
            </a:r>
            <a:r>
              <a:rPr lang="en-US" dirty="0" err="1">
                <a:solidFill>
                  <a:schemeClr val="bg1"/>
                </a:solidFill>
              </a:rPr>
              <a:t>unajmljivači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iznajmiti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iste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6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4E65529-F40C-2AF6-2878-E3F10A92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Taskovi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2A682C8-0BF7-226C-4FEF-4FC5FE260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Taskovi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odlučili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implementirati</a:t>
            </a:r>
            <a:r>
              <a:rPr lang="en-US" dirty="0">
                <a:solidFill>
                  <a:schemeClr val="bg1"/>
                </a:solidFill>
              </a:rPr>
              <a:t> u </a:t>
            </a:r>
            <a:r>
              <a:rPr lang="en-US" dirty="0" err="1">
                <a:solidFill>
                  <a:schemeClr val="bg1"/>
                </a:solidFill>
              </a:rPr>
              <a:t>ovom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sprintu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 err="1">
                <a:solidFill>
                  <a:schemeClr val="bg1"/>
                </a:solidFill>
              </a:rPr>
              <a:t>Registracija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korisnika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Prijava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korisnika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Postavljanje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oglasa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slika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opisa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1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54C88F-7274-80DF-C61D-1A2E4E37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38D4266-9394-57DE-EFE4-79B8EE4C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Realizirali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smo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8904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54C88F-7274-80DF-C61D-1A2E4E37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report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38D4266-9394-57DE-EFE4-79B8EE4C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7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685D86-D4B1-A666-DA8C-A9706A15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Osvrt</a:t>
            </a:r>
            <a:r>
              <a:rPr lang="en-US" dirty="0"/>
              <a:t> </a:t>
            </a:r>
            <a:r>
              <a:rPr lang="en-US" dirty="0" err="1"/>
              <a:t>članova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96ECEA6-CFA8-0F82-9382-E3E6836C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AA19762-9827-45EC-EA19-BBE02F73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pažnji</a:t>
            </a:r>
            <a:r>
              <a:rPr lang="en-US" dirty="0"/>
              <a:t>!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5DB7194-55D7-AC20-FBF8-DD8698E91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96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98</TotalTime>
  <Words>75</Words>
  <Application>Microsoft Office PowerPoint</Application>
  <PresentationFormat>Široki zaslon</PresentationFormat>
  <Paragraphs>18</Paragraphs>
  <Slides>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1" baseType="lpstr">
      <vt:lpstr>Agency FB</vt:lpstr>
      <vt:lpstr>Arial</vt:lpstr>
      <vt:lpstr>Trebuchet MS</vt:lpstr>
      <vt:lpstr>Berlin</vt:lpstr>
      <vt:lpstr>Testni plan</vt:lpstr>
      <vt:lpstr>Cilj projekta</vt:lpstr>
      <vt:lpstr>Taskovi</vt:lpstr>
      <vt:lpstr>PowerPoint prezentacija</vt:lpstr>
      <vt:lpstr>Velocity report</vt:lpstr>
      <vt:lpstr>Osvrt članova tima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Specifikacija zahtjeva HouseHub</dc:title>
  <dc:creator>Windows User</dc:creator>
  <cp:lastModifiedBy>Lenovo</cp:lastModifiedBy>
  <cp:revision>11</cp:revision>
  <dcterms:created xsi:type="dcterms:W3CDTF">2022-10-29T18:27:41Z</dcterms:created>
  <dcterms:modified xsi:type="dcterms:W3CDTF">2022-12-20T17:39:57Z</dcterms:modified>
</cp:coreProperties>
</file>