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3.png" ContentType="image/png"/>
  <Override PartName="/ppt/media/image8.png" ContentType="image/png"/>
  <Override PartName="/ppt/media/image23.png" ContentType="image/png"/>
  <Override PartName="/ppt/media/image1.png" ContentType="image/png"/>
  <Override PartName="/ppt/media/image21.png" ContentType="image/png"/>
  <Override PartName="/ppt/media/image6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2.png" ContentType="image/png"/>
  <Override PartName="/ppt/media/image22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github.com/f0m41h4u7/Charon" TargetMode="External"/><Relationship Id="rId3" Type="http://schemas.openxmlformats.org/officeDocument/2006/relationships/hyperlink" Target="https://github.com/f0m41h4u7/Charon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doitintl/kuberbs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60120" y="2570760"/>
            <a:ext cx="847080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Charon - интеллектуальная система управления версиями программного обеспечения в Kubernetes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51640" y="6089400"/>
            <a:ext cx="409104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Березина Анна Сергеевна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463480" y="493200"/>
            <a:ext cx="72640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Университет ИТМО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Факультет Безопасности Информационных Технологий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B8A985-DCA8-4C39-9201-D6BD58105464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87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1" descr=""/>
          <p:cNvPicPr/>
          <p:nvPr/>
        </p:nvPicPr>
        <p:blipFill>
          <a:blip r:embed="rId2"/>
          <a:stretch/>
        </p:blipFill>
        <p:spPr>
          <a:xfrm>
            <a:off x="465120" y="2419200"/>
            <a:ext cx="10448280" cy="256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43349D-C3E9-44B6-B123-AF58B084C95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9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20560" y="2743200"/>
            <a:ext cx="1008648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0B8334-7FA9-43AB-AC09-B67AF69FFE1A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97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26720" y="2285640"/>
            <a:ext cx="11982240" cy="23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2E48E5-07EE-40B0-B851-23DC30959C0A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Визуализация метрик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74320" y="1659600"/>
            <a:ext cx="5526000" cy="39182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126480" y="2560320"/>
            <a:ext cx="5577840" cy="18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52503E-6686-44A4-A23F-CDEBD2EF52AC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8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Использованные инструменты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Golang 1.14 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Kubernetes 1.17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OperatorSDK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Grafana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ED740C-7CA0-482E-A8FF-2EB4005BD63A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3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Выводы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41440" y="1316880"/>
            <a:ext cx="9410040" cy="51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 ходе работы над проектом был реализован рабочий прототип системы, осуществляющий все основные функции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Выбранное решение показало свою актуальность для поставленной проблемы и целесообразность дальнейшего развития данного проекта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6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C24E3E-6F7A-4474-B3CF-AC93D5D96CA4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8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Дальнейшие перспективы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93240" y="1720440"/>
            <a:ext cx="9662760" cy="35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получение новых версий из публичных registry и Git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возможность работы с более сложными приложениями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отправку уведомлений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Развивать механизм обнаружения аномалий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21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7778D8E-868A-44E3-8880-E7770770F00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23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2452320" y="20790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3240" y="1720440"/>
            <a:ext cx="9410040" cy="50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 flipV="1">
            <a:off x="1334880" y="3088440"/>
            <a:ext cx="9492120" cy="1188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2459880" y="3278880"/>
            <a:ext cx="724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://github.com/f0m41h4u7/Charon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BC0F1A-E6AE-4F71-A520-63C66953F765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43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3240" y="1720440"/>
            <a:ext cx="939816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 выпуске новой версии иногда возникает ухудшение качества работы на каком-либо устройстве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Причинами могут быть: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недостаток памяти 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особые условия использования 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несовместимость каких-либо компонентов и т.д.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Возрастает количество ошибок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Возможна потеря пользовательских данных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3868200" y="4142880"/>
            <a:ext cx="8280" cy="10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4313160" y="4138200"/>
            <a:ext cx="36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3404880" y="4138200"/>
            <a:ext cx="1764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1F28F5-D94F-4B02-92FF-7F1447D9043F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5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 умную систему контроля качества сервиса, реализующую автоматический возврат к стабильной версии в случае ухудшения качества работы на конкретном устройстве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202E89-D0B9-4F57-A958-701C001EA214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5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3240" y="1720440"/>
            <a:ext cx="9398160" cy="33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Разработать модуль развертывания определенных версий сервисов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Настроить получение уведомлений в случае загрузки новой версии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получение метрик сервисов с помощью Prometheus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анализ трендов изменения метрик и выявление аномалий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8BB666-D362-470B-9A1F-D52D19C6C0E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 существующих решений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KubeRBS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(Kubernetes Rollback System) - система, реализующая возврат к предыдущей версии, если количество ошибок превышает некий заданный порог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Работает только с метриками из Stackdriver и Datadog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Определяет аномалии только по количеству ошибок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https://github.com/doitintl/kuberbs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DC7BDD-59BF-4DCA-82F7-8DDD293E635C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6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Архитектура системы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Рисунок 2" descr=""/>
          <p:cNvPicPr/>
          <p:nvPr/>
        </p:nvPicPr>
        <p:blipFill>
          <a:blip r:embed="rId2"/>
          <a:stretch/>
        </p:blipFill>
        <p:spPr>
          <a:xfrm>
            <a:off x="365760" y="1085760"/>
            <a:ext cx="6229800" cy="56804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7132320" y="1097280"/>
            <a:ext cx="373032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D9D42D-3090-4161-A5F7-87DD9AFF42E6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7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50440" y="1720440"/>
            <a:ext cx="1012896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Это ПО, расширяющее базовый функционал Kubernetes и позволяющее автоматизировать управление приложениями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Следит за жизненным циклом тестового приложения и  модуля, отвечающего за развертывание (deployer)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7EBCF6-06C0-47A5-B00F-24EF20D8A3C4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77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93240" y="1720440"/>
            <a:ext cx="941004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Модуль, отвечающий за развертывание необходимых версий тестового приложения в Kubernetes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Получает уведомления от Docker Registry о том, что была загружена новая версия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Получает уведомления от анализатора о необходимости отката к стабильной версии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Отправляет на Kubernetes APIServer PATCH-запрос на обновление конфигурации тестового сервиса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FD7693-A057-44A4-8E91-12349C4A2A7E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8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240" y="1720440"/>
            <a:ext cx="947988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Модуль, анализирующий тренды изменения метрик тестового приложения и обнаруживающий аномалии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Библиотека Anomalyzer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U-критерий Манна — Уитни</a:t>
            </a:r>
            <a:endParaRPr b="0" lang="en-US" sz="20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Критерий согласия Колмогорова</a:t>
            </a:r>
            <a:endParaRPr b="0" lang="en-US" sz="20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Сравнение относительной разности между средними значениями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Application>LibreOffice/6.3.5.2$Linux_X86_64 LibreOffice_project/30$Build-2</Application>
  <Words>309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2020-03-26T14:33:29Z</dcterms:created>
  <dc:creator>Юшков Евгений Юрьевич</dc:creator>
  <dc:description/>
  <dc:language>en-US</dc:language>
  <cp:lastModifiedBy/>
  <dcterms:modified xsi:type="dcterms:W3CDTF">2020-04-10T17:38:14Z</dcterms:modified>
  <cp:revision>47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