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jpeg" ContentType="image/jpeg"/>
  <Override PartName="/ppt/media/image2.png" ContentType="image/png"/>
  <Override PartName="/ppt/media/image22.png" ContentType="image/png"/>
  <Override PartName="/ppt/media/image11.png" ContentType="image/png"/>
  <Override PartName="/ppt/media/image6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2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s://github.com/f0m41h4u7/Charon" TargetMode="External"/><Relationship Id="rId3" Type="http://schemas.openxmlformats.org/officeDocument/2006/relationships/hyperlink" Target="https://github.com/f0m41h4u7/Charon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hub.com/doitintl/kuberbs" TargetMode="Externa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60120" y="2570760"/>
            <a:ext cx="847080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6000"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Интеллектуальная система управления версиями программного обеспечения в Kubernetes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51640" y="6089400"/>
            <a:ext cx="409104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Березина Анна Сергеевна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463480" y="493200"/>
            <a:ext cx="72640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Университет ИТМО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Факультет Безопасности Информационных Технологий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865A39-1A1F-4475-B10E-FF142C76A205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8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Рисунок 1" descr=""/>
          <p:cNvPicPr/>
          <p:nvPr/>
        </p:nvPicPr>
        <p:blipFill>
          <a:blip r:embed="rId2"/>
          <a:stretch/>
        </p:blipFill>
        <p:spPr>
          <a:xfrm>
            <a:off x="465120" y="2419200"/>
            <a:ext cx="10448280" cy="256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4C0522-E70A-4478-8B90-8B6762CBED1F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9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Deployer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20560" y="2743200"/>
            <a:ext cx="1008648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C43369-6264-4095-AF48-FF16515875F8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9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26720" y="2285640"/>
            <a:ext cx="11982240" cy="23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B7C6A7-CED3-405D-A7EE-48E63A2A0BCC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Визуализация метрик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74320" y="1659600"/>
            <a:ext cx="5526000" cy="3918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6126480" y="2560320"/>
            <a:ext cx="5577840" cy="18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C0B6D0E-E02A-40F9-AE8A-E223B0ACBD96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7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Использованные инструменты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93240" y="1720440"/>
            <a:ext cx="94100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Golang 1.14 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Kubernetes 1.17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OperatorSDK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Grafana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E9266DF-38C1-473F-8E3D-1EF6C83DC621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12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Выводы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41440" y="1316880"/>
            <a:ext cx="9410040" cy="51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В ходе работы над проектом был реализован рабочий прототип системы, осуществляющий все основные функции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Выбранное решение показало свою актуальность для поставленной проблемы и целесообразность дальнейшего развития данного проекта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15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8862650-83B1-482C-B7E0-4AB228D0C264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17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Дальнейшие перспективы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240" y="1720440"/>
            <a:ext cx="9662760" cy="35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получение новых версий из публичных registry и Git</a:t>
            </a: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возможность работы с более сложными приложениями</a:t>
            </a: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отправку уведомлений</a:t>
            </a: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Развивать механизм обнаружения аномалий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20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433C55F-C600-4860-9971-5BF9B9BEA6B9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22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2452320" y="20790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3240" y="1720440"/>
            <a:ext cx="9410040" cy="50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 flipV="1">
            <a:off x="1334880" y="3088440"/>
            <a:ext cx="9492120" cy="1188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2459880" y="3278880"/>
            <a:ext cx="724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://github.com/f0m41h4u7/Charon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81D037-C59F-4D8F-AAA8-C8190008BCC9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43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Проблема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3240" y="1720440"/>
            <a:ext cx="9398160" cy="48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При выпуске новой версии иногда возникает ухудшение качества работы на каком-либо устройстве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Причинами могут быть: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недостаток памяти 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особые условия использования 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несовместимость каких-либо компонентов и т.д.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Возрастает количество ошибок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Возможна потеря пользовательских данных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3868200" y="4142880"/>
            <a:ext cx="8280" cy="103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4313160" y="4138200"/>
            <a:ext cx="360" cy="10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3404880" y="4138200"/>
            <a:ext cx="17640" cy="10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9E72E3-B213-43F0-AED4-079E106CAB51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5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Цель проекта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93240" y="1720440"/>
            <a:ext cx="94100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Создать умную систему контроля качества сервиса, реализующую автоматический возврат к стабильной версии в случае ухудшения качества работы на конкретном устройстве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4FB18D-6862-44AA-BD1F-47C8DD7B1041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5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93240" y="1720440"/>
            <a:ext cx="9398160" cy="33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Разработать модуль развертывания определенных версий сервисов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Настроить получение уведомлений в случае загрузки новой версии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получение метрик сервисов с помощью Prometheus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анализ трендов изменения метрик и выявление аномалий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F7BE87-577F-4D14-BA95-A43B2043BE29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6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 существующих решений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93240" y="1720440"/>
            <a:ext cx="94100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KubeRBS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(Kubernetes Rollback System) - система, реализующая возврат к предыдущей версии, если количество ошибок превышает некий заданный порог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Работает только с метриками из Stackdriver и Datadog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Определяет аномалии только по количеству ошибок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https://github.com/doitintl/kuberbs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4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7B60E7F-7375-4024-B091-6D47E728B2F7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6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Архитектура системы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" name="Рисунок 2" descr=""/>
          <p:cNvPicPr/>
          <p:nvPr/>
        </p:nvPicPr>
        <p:blipFill>
          <a:blip r:embed="rId2"/>
          <a:stretch/>
        </p:blipFill>
        <p:spPr>
          <a:xfrm>
            <a:off x="365760" y="1085760"/>
            <a:ext cx="6229800" cy="568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DC70A7-80D3-4A8D-A6A8-66DA4586B795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7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550440" y="1720440"/>
            <a:ext cx="10128960" cy="44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Это ПО, расширяющее базовый функционал Kubernetes и позволяющее автоматизировать управление приложениями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Следит за жизненным циклом тестового приложения и  модуля, отвечающего за развертывание (deployer)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4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DF6014-698F-495B-96FC-2DEB79EAA862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7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Deployer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3240" y="1720440"/>
            <a:ext cx="9410040" cy="44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Модуль, отвечающий за развертывание необходимых версий тестового приложения в Kubernetes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Получает уведомления от Docker Registry о том, что была загружена новая версия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Получает уведомления от анализатора о необходимости отката к стабильной версии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Отправляет на Kubernetes APIServer PATCH-запрос на обновление конфигурации тестового сервиса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320920" y="106200"/>
            <a:ext cx="70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B02A859-7FA1-4343-A3DE-053C7658C083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81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000" cy="11163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93240" y="46800"/>
            <a:ext cx="72565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93240" y="1720440"/>
            <a:ext cx="9479880" cy="44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Модуль, анализирующий тренды изменения метрик тестового приложения и обнаруживающий аномалии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Библиотека Anomalyzer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U-критерий Манна — Уитни</a:t>
            </a:r>
            <a:endParaRPr b="0" lang="en-US" sz="20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Критерий согласия Колмогорова</a:t>
            </a:r>
            <a:endParaRPr b="0" lang="en-US" sz="20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Сравнение относительной разности между средними значениями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Application>LibreOffice/6.3.5.2$Linux_X86_64 LibreOffice_project/30$Build-2</Application>
  <Words>309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2020-03-26T14:33:29Z</dcterms:created>
  <dc:creator>Юшков Евгений Юрьевич</dc:creator>
  <dc:description/>
  <dc:language>en-US</dc:language>
  <cp:lastModifiedBy/>
  <dcterms:modified xsi:type="dcterms:W3CDTF">2020-04-10T17:40:51Z</dcterms:modified>
  <cp:revision>48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