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144000" type="letter"/>
  <p:notesSz cx="7086600" cy="90249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2472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8262-D439-40BC-BD13-69A246485B7B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7713-F9A4-4ED7-98AD-EE9E6E06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8262-D439-40BC-BD13-69A246485B7B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7713-F9A4-4ED7-98AD-EE9E6E06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9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8262-D439-40BC-BD13-69A246485B7B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7713-F9A4-4ED7-98AD-EE9E6E06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5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8262-D439-40BC-BD13-69A246485B7B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7713-F9A4-4ED7-98AD-EE9E6E06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8262-D439-40BC-BD13-69A246485B7B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7713-F9A4-4ED7-98AD-EE9E6E06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8262-D439-40BC-BD13-69A246485B7B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7713-F9A4-4ED7-98AD-EE9E6E06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8262-D439-40BC-BD13-69A246485B7B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7713-F9A4-4ED7-98AD-EE9E6E06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4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8262-D439-40BC-BD13-69A246485B7B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7713-F9A4-4ED7-98AD-EE9E6E06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8262-D439-40BC-BD13-69A246485B7B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7713-F9A4-4ED7-98AD-EE9E6E06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3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8262-D439-40BC-BD13-69A246485B7B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7713-F9A4-4ED7-98AD-EE9E6E06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2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8262-D439-40BC-BD13-69A246485B7B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7713-F9A4-4ED7-98AD-EE9E6E06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D8262-D439-40BC-BD13-69A246485B7B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D7713-F9A4-4ED7-98AD-EE9E6E06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3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66884" cy="2532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532185"/>
            <a:ext cx="3429000" cy="2159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56408"/>
            <a:ext cx="3429001" cy="24185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45271"/>
            <a:ext cx="3429000" cy="175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6884" y="0"/>
            <a:ext cx="3348173" cy="37138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7170" y="3867150"/>
            <a:ext cx="3400830" cy="12938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7170" y="5161040"/>
            <a:ext cx="3344588" cy="211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6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0" y="829993"/>
            <a:ext cx="3409306" cy="1561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" y="2391507"/>
            <a:ext cx="3399497" cy="1786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9" y="4178104"/>
            <a:ext cx="3391847" cy="21523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-1"/>
            <a:ext cx="3366286" cy="4065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9768" y="4065563"/>
            <a:ext cx="3208615" cy="50784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45" y="19694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Social Studies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92701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3429000" cy="1488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88558"/>
            <a:ext cx="3429000" cy="3007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96164"/>
            <a:ext cx="3467513" cy="2270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66561"/>
            <a:ext cx="3467513" cy="22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2</Words>
  <Application>Microsoft Office PowerPoint</Application>
  <PresentationFormat>Letter Paper (8.5x11 in)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HPES ACES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Fonseca, Eduardo (JSC-DM53)[UNITED SPACE ALLIANCE LLC]</dc:creator>
  <cp:lastModifiedBy>Fonseca, Eduardo (JSC-DM53)[UNITED SPACE ALLIANCE LLC]</cp:lastModifiedBy>
  <cp:revision>2</cp:revision>
  <cp:lastPrinted>2015-07-15T14:29:54Z</cp:lastPrinted>
  <dcterms:created xsi:type="dcterms:W3CDTF">2015-07-15T14:21:02Z</dcterms:created>
  <dcterms:modified xsi:type="dcterms:W3CDTF">2015-07-15T22:10:35Z</dcterms:modified>
</cp:coreProperties>
</file>