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8618937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2">
  <a:themeElements>
    <a:clrScheme name="Theme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2020-08-11T19:11:39Z</dcterms:created>
  <dcterms:modified xsi:type="dcterms:W3CDTF">2020-08-11T19:11:39Z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