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99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4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8790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6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9509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8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1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3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9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7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61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6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D37F9-7442-4F39-AB6F-5BB456C93A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A389A13-7AA6-4912-B4B3-FFB8FC166D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2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DD51-E6E4-BF1E-5AA8-488B813BE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3600" dirty="0"/>
              <a:t>Презентація до курсової роботи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1DE19-9EF9-3B2B-108F-CBCBB7EC4E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Іващенко Нікіта КН-42.2</a:t>
            </a:r>
            <a:endParaRPr lang="en-US" dirty="0"/>
          </a:p>
        </p:txBody>
      </p:sp>
      <p:pic>
        <p:nvPicPr>
          <p:cNvPr id="4" name="Рисунок 10">
            <a:extLst>
              <a:ext uri="{FF2B5EF4-FFF2-40B4-BE49-F238E27FC236}">
                <a16:creationId xmlns:a16="http://schemas.microsoft.com/office/drawing/2014/main" id="{45156D5C-9070-40DA-D973-AC7224DF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77" y="365760"/>
            <a:ext cx="2538758" cy="13314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Рисунок 12">
            <a:extLst>
              <a:ext uri="{FF2B5EF4-FFF2-40B4-BE49-F238E27FC236}">
                <a16:creationId xmlns:a16="http://schemas.microsoft.com/office/drawing/2014/main" id="{E1203B8D-5E14-AC00-4B15-86A77A8D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313" y="172277"/>
            <a:ext cx="1747629" cy="1960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EEBFE-32B7-AA73-B8D3-AECFB954F905}"/>
              </a:ext>
            </a:extLst>
          </p:cNvPr>
          <p:cNvSpPr txBox="1"/>
          <p:nvPr/>
        </p:nvSpPr>
        <p:spPr>
          <a:xfrm>
            <a:off x="5567302" y="6070663"/>
            <a:ext cx="131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Суми 2025</a:t>
            </a:r>
          </a:p>
        </p:txBody>
      </p:sp>
    </p:spTree>
    <p:extLst>
      <p:ext uri="{BB962C8B-B14F-4D97-AF65-F5344CB8AC3E}">
        <p14:creationId xmlns:p14="http://schemas.microsoft.com/office/powerpoint/2010/main" val="306066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6A49-C7F8-D36A-7FB9-C4D1A067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Висновок</a:t>
            </a:r>
            <a:br>
              <a:rPr lang="uk-UA" sz="3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2543A-EBE6-53C8-6860-A98000DEB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2796" y="1662820"/>
            <a:ext cx="8915400" cy="3777622"/>
          </a:xfrm>
        </p:spPr>
        <p:txBody>
          <a:bodyPr>
            <a:normAutofit/>
          </a:bodyPr>
          <a:lstStyle/>
          <a:p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ході виконання курсової роботи було реалізовано програму мовою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обчислення потужності 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N1(t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яка виникає внаслідок руху тіла в середовищі з урахуванням змінної кутової швидкості. Розрахунки проводилися на основі заданих фізичних параметрів, таких як густина середовища, динамічна в’язкість, геометричні розміри, а також функцій, що описують зміну висоти та кутової швидкості з часом. Програма автоматично обробляє три варіанти вхідних даних та виводить результати у файл, що дозволяє використовувати їх для побудови графіків і подальшого аналізу енергетичних характеристик системи. Таким чином, поставлену задачу було повністю реалізовано, а отримані результати узгоджуються з математичною моделлю, закладеною в програму.</a:t>
            </a:r>
          </a:p>
        </p:txBody>
      </p:sp>
    </p:spTree>
    <p:extLst>
      <p:ext uri="{BB962C8B-B14F-4D97-AF65-F5344CB8AC3E}">
        <p14:creationId xmlns:p14="http://schemas.microsoft.com/office/powerpoint/2010/main" val="330512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4F1A-E528-6276-BC6D-B19CA2424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95" y="2389536"/>
            <a:ext cx="8911687" cy="1280890"/>
          </a:xfrm>
        </p:spPr>
        <p:txBody>
          <a:bodyPr>
            <a:normAutofit/>
          </a:bodyPr>
          <a:lstStyle/>
          <a:p>
            <a:r>
              <a:rPr lang="uk-UA" sz="4400" dirty="0"/>
              <a:t>Дякую за увагу!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784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544-4D8C-1845-C392-874FFC92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План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970FB-3066-3EB6-A0B3-06CE7767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Коротко про мову С++</a:t>
            </a:r>
            <a:endParaRPr lang="en-US" sz="1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та структури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 – схема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Інструкція по використанню програми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обчислень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Графік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62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FD338-A4BA-077B-C4A0-7C0AFDCBB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Постановка задачі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03B1-46C9-343B-1DE9-92F16670F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26" y="1540189"/>
            <a:ext cx="4689775" cy="3777622"/>
          </a:xfrm>
        </p:spPr>
        <p:txBody>
          <a:bodyPr/>
          <a:lstStyle/>
          <a:p>
            <a:r>
              <a:rPr lang="uk-UA" dirty="0"/>
              <a:t>Описати масив структур із трьох елементів. Кожна структура об’єднує дані для одного варіанта розрахунку. Необхідно для кожного варіанта на відрізку часу від 0 до Т із кроком </a:t>
            </a:r>
            <a:r>
              <a:rPr lang="ru-RU" b="1" dirty="0"/>
              <a:t>Δ</a:t>
            </a:r>
            <a:r>
              <a:rPr lang="en-US" dirty="0"/>
              <a:t>t</a:t>
            </a:r>
            <a:r>
              <a:rPr lang="uk-UA" dirty="0"/>
              <a:t> побудувати графік зміни потужності </a:t>
            </a:r>
            <a:r>
              <a:rPr lang="en-US" dirty="0"/>
              <a:t>N1 , </a:t>
            </a:r>
            <a:r>
              <a:rPr lang="uk-UA" dirty="0"/>
              <a:t>що витрачається на розбризкування рідини </a:t>
            </a:r>
            <a:r>
              <a:rPr lang="uk-UA" dirty="0" err="1"/>
              <a:t>осесиметричним</a:t>
            </a:r>
            <a:r>
              <a:rPr lang="uk-UA" dirty="0"/>
              <a:t> </a:t>
            </a:r>
            <a:r>
              <a:rPr lang="uk-UA" dirty="0" err="1"/>
              <a:t>розбризкувачем</a:t>
            </a:r>
            <a:r>
              <a:rPr lang="uk-UA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C4565-32AE-C954-51F2-0E3CF514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37" y="472195"/>
            <a:ext cx="2813695" cy="606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335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02F4-A34C-35CF-8EF6-6A38AD8E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Коротко про С++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E01C1-A632-C8A0-CB21-3DF106809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369" y="1382162"/>
            <a:ext cx="8915400" cy="3777622"/>
          </a:xfrm>
        </p:spPr>
        <p:txBody>
          <a:bodyPr/>
          <a:lstStyle/>
          <a:p>
            <a:r>
              <a:rPr lang="en-US" dirty="0"/>
              <a:t>C++ — </a:t>
            </a:r>
            <a:r>
              <a:rPr lang="uk-UA" dirty="0"/>
              <a:t>це мова системного та об'єктно-орієнтованого програмування, що поєднує високу швидкодію з гнучкими можливостями </a:t>
            </a:r>
            <a:r>
              <a:rPr lang="uk-UA" dirty="0" err="1"/>
              <a:t>проєктування</a:t>
            </a:r>
            <a:r>
              <a:rPr lang="uk-UA" dirty="0"/>
              <a:t>. Вона дозволяє працювати як на низькому рівні з пам'яттю та ресурсами, так і створювати складні абстракції, моделі, алгоритми та великі програмні системи. </a:t>
            </a:r>
            <a:r>
              <a:rPr lang="en-US" dirty="0"/>
              <a:t>C++ </a:t>
            </a:r>
            <a:r>
              <a:rPr lang="uk-UA" dirty="0"/>
              <a:t>застосовується там, де потрібна ефективність, контроль і масштабованість: в ігровій індустрії, вбудованих системах, фінансових розрахунках, розробці драйверів та інженерному програмуванні.</a:t>
            </a:r>
            <a:endParaRPr lang="en-US" dirty="0"/>
          </a:p>
        </p:txBody>
      </p:sp>
      <p:pic>
        <p:nvPicPr>
          <p:cNvPr id="5" name="Picture 4" descr="A blue hexagon with white letters and white plus symbols&#10;&#10;AI-generated content may be incorrect.">
            <a:extLst>
              <a:ext uri="{FF2B5EF4-FFF2-40B4-BE49-F238E27FC236}">
                <a16:creationId xmlns:a16="http://schemas.microsoft.com/office/drawing/2014/main" id="{52F09C55-C27E-1C1C-6ED1-4439A27D5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434" y="3507377"/>
            <a:ext cx="3304814" cy="33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72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C1D5-DEC2-4A91-EBCC-C2B9AFDED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Функції та структури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5DCC5C-5D96-F610-E6C1-F327B222F7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20763"/>
              </p:ext>
            </p:extLst>
          </p:nvPr>
        </p:nvGraphicFramePr>
        <p:xfrm>
          <a:off x="1285514" y="1474835"/>
          <a:ext cx="89154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00586397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164303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uk-UA" dirty="0" err="1"/>
                        <a:t>Ім</a:t>
                      </a:r>
                      <a:r>
                        <a:rPr lang="en-US" dirty="0"/>
                        <a:t>’</a:t>
                      </a:r>
                      <a:r>
                        <a:rPr lang="uk-UA" dirty="0"/>
                        <a:t>я функції</a:t>
                      </a:r>
                      <a:r>
                        <a:rPr lang="en-US" dirty="0"/>
                        <a:t>/</a:t>
                      </a:r>
                      <a:r>
                        <a:rPr lang="uk-UA" dirty="0"/>
                        <a:t>структури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Короткий опис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7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struct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Структура для </a:t>
                      </a:r>
                      <a:r>
                        <a:rPr lang="ru-RU" dirty="0" err="1"/>
                        <a:t>збереження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всіх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параметрів</a:t>
                      </a:r>
                      <a:r>
                        <a:rPr lang="ru-RU" dirty="0"/>
                        <a:t> одного </a:t>
                      </a:r>
                      <a:r>
                        <a:rPr lang="ru-RU" dirty="0" err="1"/>
                        <a:t>варіанта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розрахунків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309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Omega1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Обчислює змінну кутову швидкість </a:t>
                      </a:r>
                      <a:r>
                        <a:rPr lang="el-GR" dirty="0"/>
                        <a:t>Ω₁(</a:t>
                      </a:r>
                      <a:r>
                        <a:rPr lang="en-US" dirty="0"/>
                        <a:t>t) </a:t>
                      </a:r>
                      <a:r>
                        <a:rPr lang="uk-UA" dirty="0"/>
                        <a:t>з урахуванням коливань.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64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H_t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Визначає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висоту</a:t>
                      </a:r>
                      <a:r>
                        <a:rPr lang="ru-RU" dirty="0"/>
                        <a:t> потоку H(t) у </a:t>
                      </a:r>
                      <a:r>
                        <a:rPr lang="ru-RU" dirty="0" err="1"/>
                        <a:t>залежності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від</a:t>
                      </a:r>
                      <a:r>
                        <a:rPr lang="ru-RU" dirty="0"/>
                        <a:t> часу за </a:t>
                      </a:r>
                      <a:r>
                        <a:rPr lang="ru-RU" dirty="0" err="1"/>
                        <a:t>умовами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задачі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98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Обчислює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потужність</a:t>
                      </a:r>
                      <a:r>
                        <a:rPr lang="ru-RU" dirty="0"/>
                        <a:t> N1(t) за формулою, </a:t>
                      </a:r>
                      <a:r>
                        <a:rPr lang="ru-RU" dirty="0" err="1"/>
                        <a:t>враховуючи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параметри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варіанта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89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Основна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функція</a:t>
                      </a:r>
                      <a:r>
                        <a:rPr lang="ru-RU" dirty="0"/>
                        <a:t>: </a:t>
                      </a:r>
                      <a:r>
                        <a:rPr lang="ru-RU" dirty="0" err="1"/>
                        <a:t>зчитує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вхідні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дані</a:t>
                      </a:r>
                      <a:r>
                        <a:rPr lang="ru-RU" dirty="0"/>
                        <a:t>, </a:t>
                      </a:r>
                      <a:r>
                        <a:rPr lang="ru-RU" dirty="0" err="1"/>
                        <a:t>обчислює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потужність</a:t>
                      </a:r>
                      <a:r>
                        <a:rPr lang="ru-RU" dirty="0"/>
                        <a:t> і </a:t>
                      </a:r>
                      <a:r>
                        <a:rPr lang="ru-RU" dirty="0" err="1"/>
                        <a:t>виводить</a:t>
                      </a:r>
                      <a:r>
                        <a:rPr lang="ru-RU" dirty="0"/>
                        <a:t> результат.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58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82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7B48-58FE-5094-8321-ABBBE877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 </a:t>
            </a:r>
            <a:r>
              <a:rPr lang="uk-UA"/>
              <a:t>- схема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8FBE5-F8E7-6617-D5DE-9C6C450E0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924" y="0"/>
            <a:ext cx="3372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69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6C5F-C9B9-245D-8569-0D81A3D2B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Інструкція по роботі з програмою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DA24-2946-2F60-27C4-9F6A35C95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88" y="1540189"/>
            <a:ext cx="5101489" cy="2117411"/>
          </a:xfrm>
        </p:spPr>
        <p:txBody>
          <a:bodyPr/>
          <a:lstStyle/>
          <a:p>
            <a:r>
              <a:rPr lang="uk-UA" b="1" dirty="0"/>
              <a:t>Файлова структура      </a:t>
            </a:r>
          </a:p>
          <a:p>
            <a:pPr marL="0" indent="0">
              <a:buNone/>
            </a:pPr>
            <a:r>
              <a:rPr lang="en-US" dirty="0"/>
              <a:t>data/input.txt — </a:t>
            </a:r>
            <a:r>
              <a:rPr lang="uk-UA" dirty="0"/>
              <a:t>вхідний файл, який повинен містити 3 рядки з параметрами для кожного варіанту.      </a:t>
            </a:r>
          </a:p>
          <a:p>
            <a:pPr marL="0" indent="0">
              <a:buNone/>
            </a:pPr>
            <a:r>
              <a:rPr lang="en-US" dirty="0"/>
              <a:t>output.txt — </a:t>
            </a:r>
            <a:r>
              <a:rPr lang="uk-UA" dirty="0"/>
              <a:t>вихідний файл, куди записуються результати обчислень.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ACA75A-AD79-479E-06F7-70082F2B30E9}"/>
              </a:ext>
            </a:extLst>
          </p:cNvPr>
          <p:cNvSpPr txBox="1"/>
          <p:nvPr/>
        </p:nvSpPr>
        <p:spPr>
          <a:xfrm>
            <a:off x="6403125" y="1540189"/>
            <a:ext cx="493822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Алгоритм</a:t>
            </a:r>
            <a:r>
              <a:rPr lang="en-US" b="1" dirty="0"/>
              <a:t> </a:t>
            </a:r>
            <a:r>
              <a:rPr lang="en-US" b="1" dirty="0" err="1"/>
              <a:t>роботи</a:t>
            </a:r>
            <a:r>
              <a:rPr lang="en-US" b="1" dirty="0"/>
              <a:t> </a:t>
            </a:r>
            <a:r>
              <a:rPr lang="en-US" b="1" dirty="0" err="1"/>
              <a:t>програми</a:t>
            </a:r>
            <a:r>
              <a:rPr lang="en-US" b="1" dirty="0"/>
              <a:t>     </a:t>
            </a:r>
            <a:endParaRPr lang="uk-UA" b="1" dirty="0"/>
          </a:p>
          <a:p>
            <a:pPr marL="342900" indent="-342900">
              <a:buAutoNum type="arabicParenR"/>
            </a:pPr>
            <a:r>
              <a:rPr lang="en-US" dirty="0" err="1"/>
              <a:t>Зчитати</a:t>
            </a:r>
            <a:r>
              <a:rPr lang="en-US" dirty="0"/>
              <a:t> </a:t>
            </a:r>
            <a:r>
              <a:rPr lang="en-US" dirty="0" err="1"/>
              <a:t>вхідні</a:t>
            </a:r>
            <a:r>
              <a:rPr lang="en-US" dirty="0"/>
              <a:t> </a:t>
            </a:r>
            <a:r>
              <a:rPr lang="en-US" dirty="0" err="1"/>
              <a:t>параметри</a:t>
            </a:r>
            <a:r>
              <a:rPr lang="en-US" dirty="0"/>
              <a:t> з input.txt.     </a:t>
            </a:r>
            <a:endParaRPr lang="uk-UA" dirty="0"/>
          </a:p>
          <a:p>
            <a:pPr marL="342900" indent="-342900">
              <a:buAutoNum type="arabicParenR"/>
            </a:pP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кожного</a:t>
            </a:r>
            <a:r>
              <a:rPr lang="en-US" dirty="0"/>
              <a:t> з 3 </a:t>
            </a:r>
            <a:r>
              <a:rPr lang="en-US" dirty="0" err="1"/>
              <a:t>варіантів</a:t>
            </a:r>
            <a:r>
              <a:rPr lang="en-US" dirty="0"/>
              <a:t>:          </a:t>
            </a:r>
            <a:endParaRPr lang="uk-UA" dirty="0"/>
          </a:p>
          <a:p>
            <a:r>
              <a:rPr lang="uk-UA" dirty="0"/>
              <a:t>   </a:t>
            </a:r>
            <a:r>
              <a:rPr lang="en-US" dirty="0" err="1"/>
              <a:t>Вивести</a:t>
            </a:r>
            <a:r>
              <a:rPr lang="en-US" dirty="0"/>
              <a:t> </a:t>
            </a:r>
            <a:r>
              <a:rPr lang="en-US" dirty="0" err="1"/>
              <a:t>заголовок</a:t>
            </a:r>
            <a:r>
              <a:rPr lang="en-US" dirty="0"/>
              <a:t> === Variant X ===          </a:t>
            </a:r>
            <a:endParaRPr lang="uk-UA" dirty="0"/>
          </a:p>
          <a:p>
            <a:r>
              <a:rPr lang="uk-UA" dirty="0"/>
              <a:t>  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кожного</a:t>
            </a:r>
            <a:r>
              <a:rPr lang="en-US" dirty="0"/>
              <a:t> </a:t>
            </a:r>
            <a:r>
              <a:rPr lang="en-US" dirty="0" err="1"/>
              <a:t>моменту</a:t>
            </a:r>
            <a:r>
              <a:rPr lang="en-US" dirty="0"/>
              <a:t> </a:t>
            </a:r>
            <a:r>
              <a:rPr lang="en-US" dirty="0" err="1"/>
              <a:t>часу</a:t>
            </a:r>
            <a:r>
              <a:rPr lang="en-US" dirty="0"/>
              <a:t> t </a:t>
            </a:r>
            <a:r>
              <a:rPr lang="en-US" dirty="0" err="1"/>
              <a:t>від</a:t>
            </a:r>
            <a:r>
              <a:rPr lang="en-US" dirty="0"/>
              <a:t> 0 </a:t>
            </a:r>
            <a:r>
              <a:rPr lang="en-US" dirty="0" err="1"/>
              <a:t>до</a:t>
            </a:r>
            <a:r>
              <a:rPr lang="en-US" dirty="0"/>
              <a:t> T з </a:t>
            </a:r>
            <a:r>
              <a:rPr lang="en-US" dirty="0" err="1"/>
              <a:t>кроком</a:t>
            </a:r>
            <a:r>
              <a:rPr lang="en-US" dirty="0"/>
              <a:t> Delta:              </a:t>
            </a:r>
            <a:endParaRPr lang="uk-UA" dirty="0"/>
          </a:p>
          <a:p>
            <a:r>
              <a:rPr lang="uk-UA" dirty="0"/>
              <a:t>   </a:t>
            </a:r>
            <a:r>
              <a:rPr lang="en-US" dirty="0" err="1"/>
              <a:t>Обчислити</a:t>
            </a:r>
            <a:r>
              <a:rPr lang="en-US" dirty="0"/>
              <a:t> </a:t>
            </a:r>
            <a:r>
              <a:rPr lang="en-US" dirty="0" err="1"/>
              <a:t>потужність</a:t>
            </a:r>
            <a:r>
              <a:rPr lang="en-US" dirty="0"/>
              <a:t> N1(t)              </a:t>
            </a:r>
            <a:endParaRPr lang="uk-UA" dirty="0"/>
          </a:p>
          <a:p>
            <a:r>
              <a:rPr lang="uk-UA" dirty="0"/>
              <a:t>   </a:t>
            </a:r>
            <a:r>
              <a:rPr lang="en-US" dirty="0" err="1"/>
              <a:t>Вивести</a:t>
            </a:r>
            <a:r>
              <a:rPr lang="en-US" dirty="0"/>
              <a:t> </a:t>
            </a:r>
            <a:r>
              <a:rPr lang="en-US" dirty="0" err="1"/>
              <a:t>її</a:t>
            </a:r>
            <a:r>
              <a:rPr lang="en-US" dirty="0"/>
              <a:t> у </a:t>
            </a:r>
            <a:r>
              <a:rPr lang="en-US" dirty="0" err="1"/>
              <a:t>консоль</a:t>
            </a:r>
            <a:r>
              <a:rPr lang="en-US" dirty="0"/>
              <a:t> </a:t>
            </a:r>
            <a:r>
              <a:rPr lang="en-US" dirty="0" err="1"/>
              <a:t>та</a:t>
            </a:r>
            <a:r>
              <a:rPr lang="en-US" dirty="0"/>
              <a:t> у </a:t>
            </a:r>
            <a:r>
              <a:rPr lang="en-US" dirty="0" err="1"/>
              <a:t>файл</a:t>
            </a:r>
            <a:r>
              <a:rPr lang="en-US" dirty="0"/>
              <a:t> output.txt              </a:t>
            </a:r>
            <a:r>
              <a:rPr lang="uk-UA" dirty="0"/>
              <a:t>    </a:t>
            </a:r>
          </a:p>
          <a:p>
            <a:r>
              <a:rPr lang="uk-UA" dirty="0"/>
              <a:t>   </a:t>
            </a:r>
            <a:r>
              <a:rPr lang="en-US" dirty="0" err="1"/>
              <a:t>Якщо</a:t>
            </a:r>
            <a:r>
              <a:rPr lang="en-US" dirty="0"/>
              <a:t> </a:t>
            </a:r>
            <a:r>
              <a:rPr lang="en-US" dirty="0" err="1"/>
              <a:t>значення</a:t>
            </a:r>
            <a:r>
              <a:rPr lang="en-US" dirty="0"/>
              <a:t> </a:t>
            </a:r>
            <a:r>
              <a:rPr lang="en-US" dirty="0" err="1"/>
              <a:t>неможливо</a:t>
            </a:r>
            <a:r>
              <a:rPr lang="en-US" dirty="0"/>
              <a:t> </a:t>
            </a:r>
            <a:r>
              <a:rPr lang="en-US" dirty="0" err="1"/>
              <a:t>обчислити</a:t>
            </a:r>
            <a:r>
              <a:rPr lang="en-US" dirty="0"/>
              <a:t> (</a:t>
            </a:r>
            <a:r>
              <a:rPr lang="en-US" dirty="0" err="1"/>
              <a:t>ділення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нуль</a:t>
            </a:r>
            <a:r>
              <a:rPr lang="en-US" dirty="0"/>
              <a:t> </a:t>
            </a:r>
            <a:r>
              <a:rPr lang="en-US" dirty="0" err="1"/>
              <a:t>або</a:t>
            </a:r>
            <a:r>
              <a:rPr lang="en-US" dirty="0"/>
              <a:t> </a:t>
            </a:r>
            <a:r>
              <a:rPr lang="en-US" dirty="0" err="1"/>
              <a:t>від’ємне</a:t>
            </a:r>
            <a:r>
              <a:rPr lang="en-US" dirty="0"/>
              <a:t> </a:t>
            </a:r>
            <a:r>
              <a:rPr lang="en-US" dirty="0" err="1"/>
              <a:t>підкореневе</a:t>
            </a:r>
            <a:r>
              <a:rPr lang="en-US" dirty="0"/>
              <a:t> </a:t>
            </a:r>
            <a:r>
              <a:rPr lang="en-US" dirty="0" err="1"/>
              <a:t>вираз</a:t>
            </a:r>
            <a:r>
              <a:rPr lang="en-US" dirty="0"/>
              <a:t>), </a:t>
            </a:r>
            <a:r>
              <a:rPr lang="en-US" dirty="0" err="1"/>
              <a:t>буде</a:t>
            </a:r>
            <a:r>
              <a:rPr lang="en-US" dirty="0"/>
              <a:t> </a:t>
            </a:r>
            <a:r>
              <a:rPr lang="en-US" dirty="0" err="1"/>
              <a:t>виведено</a:t>
            </a:r>
            <a:r>
              <a:rPr lang="en-US" dirty="0"/>
              <a:t> error (</a:t>
            </a:r>
            <a:r>
              <a:rPr lang="en-US" dirty="0" err="1"/>
              <a:t>NaN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9A4AE-443A-024E-75C1-D5224DC32635}"/>
              </a:ext>
            </a:extLst>
          </p:cNvPr>
          <p:cNvSpPr txBox="1"/>
          <p:nvPr/>
        </p:nvSpPr>
        <p:spPr>
          <a:xfrm>
            <a:off x="1027931" y="3925566"/>
            <a:ext cx="36467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Результат</a:t>
            </a:r>
            <a:r>
              <a:rPr lang="en-US" b="1" dirty="0"/>
              <a:t> </a:t>
            </a:r>
            <a:endParaRPr lang="uk-UA" b="1" dirty="0"/>
          </a:p>
          <a:p>
            <a:r>
              <a:rPr lang="en-US" dirty="0"/>
              <a:t> У </a:t>
            </a:r>
            <a:r>
              <a:rPr lang="en-US" dirty="0" err="1"/>
              <a:t>файлі</a:t>
            </a:r>
            <a:r>
              <a:rPr lang="en-US" dirty="0"/>
              <a:t> output.txt (</a:t>
            </a:r>
            <a:r>
              <a:rPr lang="en-US" dirty="0" err="1"/>
              <a:t>та</a:t>
            </a:r>
            <a:r>
              <a:rPr lang="en-US" dirty="0"/>
              <a:t> в </a:t>
            </a:r>
            <a:r>
              <a:rPr lang="en-US" dirty="0" err="1"/>
              <a:t>консолі</a:t>
            </a:r>
            <a:r>
              <a:rPr lang="en-US" dirty="0"/>
              <a:t>) </a:t>
            </a:r>
            <a:r>
              <a:rPr lang="en-US" dirty="0" err="1"/>
              <a:t>ви</a:t>
            </a:r>
            <a:r>
              <a:rPr lang="en-US" dirty="0"/>
              <a:t> </a:t>
            </a:r>
            <a:r>
              <a:rPr lang="en-US" dirty="0" err="1"/>
              <a:t>отримаєте</a:t>
            </a:r>
            <a:r>
              <a:rPr lang="en-US" dirty="0"/>
              <a:t> </a:t>
            </a:r>
            <a:r>
              <a:rPr lang="en-US" dirty="0" err="1"/>
              <a:t>потужності</a:t>
            </a:r>
            <a:r>
              <a:rPr lang="en-US" dirty="0"/>
              <a:t> N1(t) у </a:t>
            </a:r>
            <a:r>
              <a:rPr lang="en-US" dirty="0" err="1"/>
              <a:t>ватах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кожного</a:t>
            </a:r>
            <a:r>
              <a:rPr lang="en-US" dirty="0"/>
              <a:t> </a:t>
            </a:r>
            <a:r>
              <a:rPr lang="en-US" dirty="0" err="1"/>
              <a:t>моменту</a:t>
            </a:r>
            <a:r>
              <a:rPr lang="en-US" dirty="0"/>
              <a:t> </a:t>
            </a:r>
            <a:r>
              <a:rPr lang="en-US" dirty="0" err="1"/>
              <a:t>часу</a:t>
            </a:r>
            <a:r>
              <a:rPr lang="en-US" dirty="0"/>
              <a:t>. </a:t>
            </a:r>
            <a:r>
              <a:rPr lang="en-US" dirty="0" err="1"/>
              <a:t>Якщо</a:t>
            </a:r>
            <a:r>
              <a:rPr lang="en-US" dirty="0"/>
              <a:t> </a:t>
            </a:r>
            <a:r>
              <a:rPr lang="en-US" dirty="0" err="1"/>
              <a:t>щось</a:t>
            </a:r>
            <a:r>
              <a:rPr lang="en-US" dirty="0"/>
              <a:t> </a:t>
            </a:r>
            <a:r>
              <a:rPr lang="en-US" dirty="0" err="1"/>
              <a:t>пішло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так</a:t>
            </a:r>
            <a:r>
              <a:rPr lang="en-US" dirty="0"/>
              <a:t> — </a:t>
            </a:r>
            <a:r>
              <a:rPr lang="en-US" dirty="0" err="1"/>
              <a:t>буде</a:t>
            </a:r>
            <a:r>
              <a:rPr lang="en-US" dirty="0"/>
              <a:t> </a:t>
            </a:r>
            <a:r>
              <a:rPr lang="en-US" dirty="0" err="1"/>
              <a:t>виведене</a:t>
            </a:r>
            <a:r>
              <a:rPr lang="en-US" dirty="0"/>
              <a:t> </a:t>
            </a:r>
            <a:r>
              <a:rPr lang="en-US" dirty="0" err="1"/>
              <a:t>повідомлення</a:t>
            </a:r>
            <a:r>
              <a:rPr lang="en-US" dirty="0"/>
              <a:t> </a:t>
            </a:r>
            <a:r>
              <a:rPr lang="en-US" dirty="0" err="1"/>
              <a:t>про</a:t>
            </a:r>
            <a:r>
              <a:rPr lang="en-US" dirty="0"/>
              <a:t> </a:t>
            </a:r>
            <a:r>
              <a:rPr lang="en-US" dirty="0" err="1"/>
              <a:t>помилку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7378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7D83-C31E-71E4-05D5-0E99F989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Результати обчислень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821ED-1A6F-294C-35C4-322C0B8D3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359" y="1387789"/>
            <a:ext cx="3326396" cy="3777622"/>
          </a:xfrm>
        </p:spPr>
        <p:txBody>
          <a:bodyPr/>
          <a:lstStyle/>
          <a:p>
            <a:r>
              <a:rPr lang="en-US" dirty="0"/>
              <a:t>output.txt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5DCAC-FAE8-718E-A555-7FD45A7E9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93" y="2114550"/>
            <a:ext cx="4838700" cy="13144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897F48-008D-F36F-4087-62EEE58CBC40}"/>
              </a:ext>
            </a:extLst>
          </p:cNvPr>
          <p:cNvSpPr txBox="1">
            <a:spLocks/>
          </p:cNvSpPr>
          <p:nvPr/>
        </p:nvSpPr>
        <p:spPr>
          <a:xfrm>
            <a:off x="1715245" y="1692589"/>
            <a:ext cx="3326396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Input.txt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10E3D1-E65F-DABB-EB03-A41DD36FF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768" y="1758238"/>
            <a:ext cx="2384481" cy="26060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9304BD-13CF-0D43-C0F9-194FAAB81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768" y="4245041"/>
            <a:ext cx="2093171" cy="24503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E72CFD1-17B1-0FB7-9666-312212962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2792" y="2424890"/>
            <a:ext cx="24479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9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2A74-2688-1C3D-0FD8-8EA5F146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Графік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96770-5189-00A1-8AC5-1F51F2CA7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2985" y="1539875"/>
            <a:ext cx="5767206" cy="3778250"/>
          </a:xfrm>
        </p:spPr>
      </p:pic>
    </p:spTree>
    <p:extLst>
      <p:ext uri="{BB962C8B-B14F-4D97-AF65-F5344CB8AC3E}">
        <p14:creationId xmlns:p14="http://schemas.microsoft.com/office/powerpoint/2010/main" val="105474406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151</TotalTime>
  <Words>523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Презентація до курсової роботи</vt:lpstr>
      <vt:lpstr>План</vt:lpstr>
      <vt:lpstr>Постановка задачі</vt:lpstr>
      <vt:lpstr>Коротко про С++</vt:lpstr>
      <vt:lpstr>Функції та структури</vt:lpstr>
      <vt:lpstr>Блок - схема</vt:lpstr>
      <vt:lpstr>Інструкція по роботі з програмою </vt:lpstr>
      <vt:lpstr>Результати обчислень</vt:lpstr>
      <vt:lpstr>Графік</vt:lpstr>
      <vt:lpstr>Висновок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Іващенко Нікіта</dc:creator>
  <cp:lastModifiedBy>Іващенко Нікіта</cp:lastModifiedBy>
  <cp:revision>40</cp:revision>
  <dcterms:created xsi:type="dcterms:W3CDTF">2025-05-11T13:56:25Z</dcterms:created>
  <dcterms:modified xsi:type="dcterms:W3CDTF">2025-05-12T17:11:07Z</dcterms:modified>
</cp:coreProperties>
</file>