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9" r:id="rId4"/>
    <p:sldId id="273" r:id="rId5"/>
    <p:sldId id="275" r:id="rId6"/>
    <p:sldId id="274" r:id="rId7"/>
    <p:sldId id="260" r:id="rId8"/>
    <p:sldId id="261" r:id="rId9"/>
    <p:sldId id="276" r:id="rId10"/>
    <p:sldId id="262" r:id="rId11"/>
    <p:sldId id="264" r:id="rId12"/>
    <p:sldId id="266" r:id="rId13"/>
    <p:sldId id="265" r:id="rId14"/>
    <p:sldId id="267" r:id="rId15"/>
    <p:sldId id="269" r:id="rId16"/>
    <p:sldId id="270" r:id="rId17"/>
    <p:sldId id="268" r:id="rId18"/>
    <p:sldId id="271" r:id="rId19"/>
    <p:sldId id="272" r:id="rId20"/>
    <p:sldId id="258" r:id="rId2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Home" id="{B97E2A56-DE8E-4916-82AA-42A4668DF625}">
          <p14:sldIdLst>
            <p14:sldId id="256"/>
          </p14:sldIdLst>
        </p14:section>
        <p14:section name="about hearing loss" id="{E1DBE3C4-3300-496E-948D-23A1925B0D7A}">
          <p14:sldIdLst>
            <p14:sldId id="257"/>
            <p14:sldId id="259"/>
            <p14:sldId id="273"/>
            <p14:sldId id="275"/>
            <p14:sldId id="274"/>
            <p14:sldId id="260"/>
            <p14:sldId id="261"/>
            <p14:sldId id="276"/>
          </p14:sldIdLst>
        </p14:section>
        <p14:section name="Listen hearing loss" id="{B9FB93CE-73E1-4FA2-84A1-8BCA2C445B2F}">
          <p14:sldIdLst>
            <p14:sldId id="262"/>
            <p14:sldId id="264"/>
            <p14:sldId id="266"/>
            <p14:sldId id="265"/>
            <p14:sldId id="267"/>
            <p14:sldId id="269"/>
            <p14:sldId id="270"/>
            <p14:sldId id="268"/>
            <p14:sldId id="271"/>
            <p14:sldId id="272"/>
          </p14:sldIdLst>
        </p14:section>
        <p14:section name="Language selection" id="{46DCF4B7-440F-412C-A3C9-ACAEE106118B}">
          <p14:sldIdLst>
            <p14:sldId id="25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nnifer Hockley" initials="JH" lastIdx="18" clrIdx="0">
    <p:extLst>
      <p:ext uri="{19B8F6BF-5375-455C-9EA6-DF929625EA0E}">
        <p15:presenceInfo xmlns:p15="http://schemas.microsoft.com/office/powerpoint/2012/main" userId="S-1-5-21-3190351451-1368101502-2832606768-66688" providerId="AD"/>
      </p:ext>
    </p:extLst>
  </p:cmAuthor>
  <p:cmAuthor id="2" name="Christophe Lesimple" initials="CL" lastIdx="7" clrIdx="1">
    <p:extLst>
      <p:ext uri="{19B8F6BF-5375-455C-9EA6-DF929625EA0E}">
        <p15:presenceInfo xmlns:p15="http://schemas.microsoft.com/office/powerpoint/2012/main" userId="S-1-5-21-3190351451-1368101502-2832606768-64851" providerId="AD"/>
      </p:ext>
    </p:extLst>
  </p:cmAuthor>
  <p:cmAuthor id="3" name="Tanja Lottaz" initials="TL" lastIdx="9" clrIdx="2">
    <p:extLst>
      <p:ext uri="{19B8F6BF-5375-455C-9EA6-DF929625EA0E}">
        <p15:presenceInfo xmlns:p15="http://schemas.microsoft.com/office/powerpoint/2012/main" userId="S-1-5-21-3190351451-1368101502-2832606768-4961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94660"/>
  </p:normalViewPr>
  <p:slideViewPr>
    <p:cSldViewPr snapToGrid="0" showGuides="1">
      <p:cViewPr varScale="1">
        <p:scale>
          <a:sx n="108" d="100"/>
          <a:sy n="108" d="100"/>
        </p:scale>
        <p:origin x="540"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3" dt="2018-09-06T14:35:23.900" idx="9">
    <p:pos x="7359" y="1180"/>
    <p:text>Show age 20 at all 0dB, show age 60 and age 80.
Show all 3 of them and highlight the selected one</p:text>
    <p:extLst mod="1">
      <p:ext uri="{C676402C-5697-4E1C-873F-D02D1690AC5C}">
        <p15:threadingInfo xmlns:p15="http://schemas.microsoft.com/office/powerpoint/2012/main" timeZoneBias="-120"/>
      </p:ext>
    </p:extLst>
  </p:cm>
  <p:cm authorId="1" dt="2018-09-10T11:26:56.169" idx="18">
    <p:pos x="10" y="10"/>
    <p:text>In the graph, at the top, hertz should be written with an uppercase "H" and the shortform (hz) should be written Hz. "Frequency in Hertz (Hz)" -- please double check with CLES! But, I am 99% sure as in the audiogram on a previous slide.</p:text>
    <p:extLst>
      <p:ext uri="{C676402C-5697-4E1C-873F-D02D1690AC5C}">
        <p15:threadingInfo xmlns:p15="http://schemas.microsoft.com/office/powerpoint/2012/main" timeZoneBias="-1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6305D3-1249-4B5E-B5FF-59342716E7C6}" type="datetimeFigureOut">
              <a:rPr lang="en-US" smtClean="0"/>
              <a:t>9/26/2018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786B72-E162-4276-8021-22F750348C34}" type="slidenum">
              <a:rPr lang="en-US" smtClean="0"/>
              <a:t>‹#›</a:t>
            </a:fld>
            <a:endParaRPr lang="en-US"/>
          </a:p>
        </p:txBody>
      </p:sp>
    </p:spTree>
    <p:extLst>
      <p:ext uri="{BB962C8B-B14F-4D97-AF65-F5344CB8AC3E}">
        <p14:creationId xmlns:p14="http://schemas.microsoft.com/office/powerpoint/2010/main" val="16455291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Volumen en dB  /  </a:t>
            </a:r>
            <a:r>
              <a:rPr lang="de-DE" dirty="0" err="1"/>
              <a:t>Frecuencia</a:t>
            </a:r>
            <a:r>
              <a:rPr lang="de-DE" dirty="0"/>
              <a:t> en Hz / </a:t>
            </a:r>
            <a:r>
              <a:rPr lang="de-DE" dirty="0" err="1"/>
              <a:t>Pérdida</a:t>
            </a:r>
            <a:r>
              <a:rPr lang="de-DE" dirty="0"/>
              <a:t> normal / </a:t>
            </a:r>
            <a:r>
              <a:rPr lang="de-DE" dirty="0" err="1"/>
              <a:t>leve</a:t>
            </a:r>
            <a:r>
              <a:rPr lang="de-DE" dirty="0"/>
              <a:t> / </a:t>
            </a:r>
            <a:r>
              <a:rPr lang="de-DE" dirty="0" err="1"/>
              <a:t>moderada</a:t>
            </a:r>
            <a:r>
              <a:rPr lang="de-DE" dirty="0"/>
              <a:t> / </a:t>
            </a:r>
            <a:r>
              <a:rPr lang="de-DE" dirty="0" err="1"/>
              <a:t>intensa</a:t>
            </a:r>
            <a:r>
              <a:rPr lang="de-DE" dirty="0"/>
              <a:t> / </a:t>
            </a:r>
            <a:r>
              <a:rPr lang="de-DE" dirty="0" err="1"/>
              <a:t>profunda</a:t>
            </a:r>
            <a:endParaRPr lang="de-DE" dirty="0"/>
          </a:p>
        </p:txBody>
      </p:sp>
      <p:sp>
        <p:nvSpPr>
          <p:cNvPr id="4" name="Foliennummernplatzhalter 3"/>
          <p:cNvSpPr>
            <a:spLocks noGrp="1"/>
          </p:cNvSpPr>
          <p:nvPr>
            <p:ph type="sldNum" sz="quarter" idx="10"/>
          </p:nvPr>
        </p:nvSpPr>
        <p:spPr/>
        <p:txBody>
          <a:bodyPr/>
          <a:lstStyle/>
          <a:p>
            <a:fld id="{A9786B72-E162-4276-8021-22F750348C34}" type="slidenum">
              <a:rPr lang="en-US" smtClean="0"/>
              <a:t>8</a:t>
            </a:fld>
            <a:endParaRPr lang="en-US"/>
          </a:p>
        </p:txBody>
      </p:sp>
    </p:spTree>
    <p:extLst>
      <p:ext uri="{BB962C8B-B14F-4D97-AF65-F5344CB8AC3E}">
        <p14:creationId xmlns:p14="http://schemas.microsoft.com/office/powerpoint/2010/main" val="2418046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Nivel</a:t>
            </a:r>
            <a:r>
              <a:rPr lang="de-DE" dirty="0"/>
              <a:t> de </a:t>
            </a:r>
            <a:r>
              <a:rPr lang="de-DE" dirty="0" err="1"/>
              <a:t>audición</a:t>
            </a:r>
            <a:r>
              <a:rPr lang="de-DE" dirty="0"/>
              <a:t> (dB HL) rel. a ANSI-2010 / </a:t>
            </a:r>
            <a:r>
              <a:rPr lang="de-DE" dirty="0" err="1"/>
              <a:t>Frecuencia</a:t>
            </a:r>
            <a:r>
              <a:rPr lang="de-DE" dirty="0"/>
              <a:t> (Hz)</a:t>
            </a:r>
          </a:p>
        </p:txBody>
      </p:sp>
      <p:sp>
        <p:nvSpPr>
          <p:cNvPr id="4" name="Foliennummernplatzhalter 3"/>
          <p:cNvSpPr>
            <a:spLocks noGrp="1"/>
          </p:cNvSpPr>
          <p:nvPr>
            <p:ph type="sldNum" sz="quarter" idx="10"/>
          </p:nvPr>
        </p:nvSpPr>
        <p:spPr/>
        <p:txBody>
          <a:bodyPr/>
          <a:lstStyle/>
          <a:p>
            <a:fld id="{A9786B72-E162-4276-8021-22F750348C34}" type="slidenum">
              <a:rPr lang="en-US" smtClean="0"/>
              <a:t>9</a:t>
            </a:fld>
            <a:endParaRPr lang="en-US"/>
          </a:p>
        </p:txBody>
      </p:sp>
    </p:spTree>
    <p:extLst>
      <p:ext uri="{BB962C8B-B14F-4D97-AF65-F5344CB8AC3E}">
        <p14:creationId xmlns:p14="http://schemas.microsoft.com/office/powerpoint/2010/main" val="20019475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9786B72-E162-4276-8021-22F750348C34}" type="slidenum">
              <a:rPr lang="en-US" smtClean="0"/>
              <a:t>10</a:t>
            </a:fld>
            <a:endParaRPr lang="en-US"/>
          </a:p>
        </p:txBody>
      </p:sp>
    </p:spTree>
    <p:extLst>
      <p:ext uri="{BB962C8B-B14F-4D97-AF65-F5344CB8AC3E}">
        <p14:creationId xmlns:p14="http://schemas.microsoft.com/office/powerpoint/2010/main" val="11826875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Umbral</a:t>
            </a:r>
            <a:r>
              <a:rPr lang="de-DE" dirty="0"/>
              <a:t> </a:t>
            </a:r>
            <a:r>
              <a:rPr lang="de-DE" dirty="0" err="1"/>
              <a:t>auditivo</a:t>
            </a:r>
            <a:r>
              <a:rPr lang="de-DE" dirty="0"/>
              <a:t> / AUDIOGRAMA / </a:t>
            </a:r>
            <a:r>
              <a:rPr lang="de-DE" dirty="0" err="1"/>
              <a:t>Frecuencia</a:t>
            </a:r>
            <a:r>
              <a:rPr lang="de-DE" dirty="0"/>
              <a:t> en </a:t>
            </a:r>
            <a:r>
              <a:rPr lang="de-DE" dirty="0" err="1"/>
              <a:t>hertzios</a:t>
            </a:r>
            <a:r>
              <a:rPr lang="de-DE" dirty="0"/>
              <a:t> (Hz) / </a:t>
            </a:r>
            <a:r>
              <a:rPr lang="de-DE" dirty="0" err="1"/>
              <a:t>Edad</a:t>
            </a:r>
            <a:endParaRPr lang="de-DE" dirty="0"/>
          </a:p>
        </p:txBody>
      </p:sp>
      <p:sp>
        <p:nvSpPr>
          <p:cNvPr id="4" name="Foliennummernplatzhalter 3"/>
          <p:cNvSpPr>
            <a:spLocks noGrp="1"/>
          </p:cNvSpPr>
          <p:nvPr>
            <p:ph type="sldNum" sz="quarter" idx="10"/>
          </p:nvPr>
        </p:nvSpPr>
        <p:spPr/>
        <p:txBody>
          <a:bodyPr/>
          <a:lstStyle/>
          <a:p>
            <a:fld id="{A9786B72-E162-4276-8021-22F750348C34}" type="slidenum">
              <a:rPr lang="en-US" smtClean="0"/>
              <a:t>11</a:t>
            </a:fld>
            <a:endParaRPr lang="en-US"/>
          </a:p>
        </p:txBody>
      </p:sp>
    </p:spTree>
    <p:extLst>
      <p:ext uri="{BB962C8B-B14F-4D97-AF65-F5344CB8AC3E}">
        <p14:creationId xmlns:p14="http://schemas.microsoft.com/office/powerpoint/2010/main" val="3559250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BD99E-0E8C-4F52-B08B-9FA7B5CD55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D0F3229-85DC-473A-96B7-A85AF6B3D6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33D5103-58E4-4C68-9FCF-81D351C8812B}"/>
              </a:ext>
            </a:extLst>
          </p:cNvPr>
          <p:cNvSpPr>
            <a:spLocks noGrp="1"/>
          </p:cNvSpPr>
          <p:nvPr>
            <p:ph type="dt" sz="half" idx="10"/>
          </p:nvPr>
        </p:nvSpPr>
        <p:spPr/>
        <p:txBody>
          <a:bodyPr/>
          <a:lstStyle/>
          <a:p>
            <a:fld id="{96D55C45-4557-4456-BD07-2A89AAAE2E72}" type="datetimeFigureOut">
              <a:rPr lang="en-US" smtClean="0"/>
              <a:t>9/26/2018</a:t>
            </a:fld>
            <a:endParaRPr lang="en-US"/>
          </a:p>
        </p:txBody>
      </p:sp>
      <p:sp>
        <p:nvSpPr>
          <p:cNvPr id="5" name="Footer Placeholder 4">
            <a:extLst>
              <a:ext uri="{FF2B5EF4-FFF2-40B4-BE49-F238E27FC236}">
                <a16:creationId xmlns:a16="http://schemas.microsoft.com/office/drawing/2014/main" id="{33F0139C-B711-40ED-92F5-6F43615A46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8E4315-1214-4089-A314-9AA257135883}"/>
              </a:ext>
            </a:extLst>
          </p:cNvPr>
          <p:cNvSpPr>
            <a:spLocks noGrp="1"/>
          </p:cNvSpPr>
          <p:nvPr>
            <p:ph type="sldNum" sz="quarter" idx="12"/>
          </p:nvPr>
        </p:nvSpPr>
        <p:spPr/>
        <p:txBody>
          <a:bodyPr/>
          <a:lstStyle/>
          <a:p>
            <a:fld id="{4A7CEA58-1339-4F4D-BBA5-F0DCCA32C36A}" type="slidenum">
              <a:rPr lang="en-US" smtClean="0"/>
              <a:t>‹#›</a:t>
            </a:fld>
            <a:endParaRPr lang="en-US"/>
          </a:p>
        </p:txBody>
      </p:sp>
    </p:spTree>
    <p:extLst>
      <p:ext uri="{BB962C8B-B14F-4D97-AF65-F5344CB8AC3E}">
        <p14:creationId xmlns:p14="http://schemas.microsoft.com/office/powerpoint/2010/main" val="4150987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BFC47-0ECE-479C-BDF6-94D389A346F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2A3ECA2-D651-4611-A08B-7345D0775F7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B3027A-DF1C-47E1-8575-7D4D9FC1D2D0}"/>
              </a:ext>
            </a:extLst>
          </p:cNvPr>
          <p:cNvSpPr>
            <a:spLocks noGrp="1"/>
          </p:cNvSpPr>
          <p:nvPr>
            <p:ph type="dt" sz="half" idx="10"/>
          </p:nvPr>
        </p:nvSpPr>
        <p:spPr/>
        <p:txBody>
          <a:bodyPr/>
          <a:lstStyle/>
          <a:p>
            <a:fld id="{96D55C45-4557-4456-BD07-2A89AAAE2E72}" type="datetimeFigureOut">
              <a:rPr lang="en-US" smtClean="0"/>
              <a:t>9/26/2018</a:t>
            </a:fld>
            <a:endParaRPr lang="en-US"/>
          </a:p>
        </p:txBody>
      </p:sp>
      <p:sp>
        <p:nvSpPr>
          <p:cNvPr id="5" name="Footer Placeholder 4">
            <a:extLst>
              <a:ext uri="{FF2B5EF4-FFF2-40B4-BE49-F238E27FC236}">
                <a16:creationId xmlns:a16="http://schemas.microsoft.com/office/drawing/2014/main" id="{9B6A260A-B5D6-4F54-ABCA-1EF6BD1F1B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0AB0C3-0884-40FF-9E9B-6A9CD81CA409}"/>
              </a:ext>
            </a:extLst>
          </p:cNvPr>
          <p:cNvSpPr>
            <a:spLocks noGrp="1"/>
          </p:cNvSpPr>
          <p:nvPr>
            <p:ph type="sldNum" sz="quarter" idx="12"/>
          </p:nvPr>
        </p:nvSpPr>
        <p:spPr/>
        <p:txBody>
          <a:bodyPr/>
          <a:lstStyle/>
          <a:p>
            <a:fld id="{4A7CEA58-1339-4F4D-BBA5-F0DCCA32C36A}" type="slidenum">
              <a:rPr lang="en-US" smtClean="0"/>
              <a:t>‹#›</a:t>
            </a:fld>
            <a:endParaRPr lang="en-US"/>
          </a:p>
        </p:txBody>
      </p:sp>
    </p:spTree>
    <p:extLst>
      <p:ext uri="{BB962C8B-B14F-4D97-AF65-F5344CB8AC3E}">
        <p14:creationId xmlns:p14="http://schemas.microsoft.com/office/powerpoint/2010/main" val="2984097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4EB65C-C9F8-4F91-96ED-1E7CBEE3B54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15F4CD9-5CA0-4D3C-BEF1-1AF59EC70E8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291932-D39F-459C-8CE9-F9E9A4B0BF07}"/>
              </a:ext>
            </a:extLst>
          </p:cNvPr>
          <p:cNvSpPr>
            <a:spLocks noGrp="1"/>
          </p:cNvSpPr>
          <p:nvPr>
            <p:ph type="dt" sz="half" idx="10"/>
          </p:nvPr>
        </p:nvSpPr>
        <p:spPr/>
        <p:txBody>
          <a:bodyPr/>
          <a:lstStyle/>
          <a:p>
            <a:fld id="{96D55C45-4557-4456-BD07-2A89AAAE2E72}" type="datetimeFigureOut">
              <a:rPr lang="en-US" smtClean="0"/>
              <a:t>9/26/2018</a:t>
            </a:fld>
            <a:endParaRPr lang="en-US"/>
          </a:p>
        </p:txBody>
      </p:sp>
      <p:sp>
        <p:nvSpPr>
          <p:cNvPr id="5" name="Footer Placeholder 4">
            <a:extLst>
              <a:ext uri="{FF2B5EF4-FFF2-40B4-BE49-F238E27FC236}">
                <a16:creationId xmlns:a16="http://schemas.microsoft.com/office/drawing/2014/main" id="{E77D0367-266A-4F3A-9572-E93E20AB81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61888F-F6B4-4DC2-A252-F2ABBC4042DC}"/>
              </a:ext>
            </a:extLst>
          </p:cNvPr>
          <p:cNvSpPr>
            <a:spLocks noGrp="1"/>
          </p:cNvSpPr>
          <p:nvPr>
            <p:ph type="sldNum" sz="quarter" idx="12"/>
          </p:nvPr>
        </p:nvSpPr>
        <p:spPr/>
        <p:txBody>
          <a:bodyPr/>
          <a:lstStyle/>
          <a:p>
            <a:fld id="{4A7CEA58-1339-4F4D-BBA5-F0DCCA32C36A}" type="slidenum">
              <a:rPr lang="en-US" smtClean="0"/>
              <a:t>‹#›</a:t>
            </a:fld>
            <a:endParaRPr lang="en-US"/>
          </a:p>
        </p:txBody>
      </p:sp>
    </p:spTree>
    <p:extLst>
      <p:ext uri="{BB962C8B-B14F-4D97-AF65-F5344CB8AC3E}">
        <p14:creationId xmlns:p14="http://schemas.microsoft.com/office/powerpoint/2010/main" val="381633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D88F8-CEE1-4FBB-8B7B-5330C91311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081986-9795-4089-A2D6-9998AE1CF19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54AAFE-F558-45F7-B34A-D8B737435F71}"/>
              </a:ext>
            </a:extLst>
          </p:cNvPr>
          <p:cNvSpPr>
            <a:spLocks noGrp="1"/>
          </p:cNvSpPr>
          <p:nvPr>
            <p:ph type="dt" sz="half" idx="10"/>
          </p:nvPr>
        </p:nvSpPr>
        <p:spPr/>
        <p:txBody>
          <a:bodyPr/>
          <a:lstStyle/>
          <a:p>
            <a:fld id="{96D55C45-4557-4456-BD07-2A89AAAE2E72}" type="datetimeFigureOut">
              <a:rPr lang="en-US" smtClean="0"/>
              <a:t>9/26/2018</a:t>
            </a:fld>
            <a:endParaRPr lang="en-US"/>
          </a:p>
        </p:txBody>
      </p:sp>
      <p:sp>
        <p:nvSpPr>
          <p:cNvPr id="5" name="Footer Placeholder 4">
            <a:extLst>
              <a:ext uri="{FF2B5EF4-FFF2-40B4-BE49-F238E27FC236}">
                <a16:creationId xmlns:a16="http://schemas.microsoft.com/office/drawing/2014/main" id="{B3C87971-9832-4FA7-89ED-01E31DB05B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DE559B-8977-4D30-8F0B-DA9712F8BDC0}"/>
              </a:ext>
            </a:extLst>
          </p:cNvPr>
          <p:cNvSpPr>
            <a:spLocks noGrp="1"/>
          </p:cNvSpPr>
          <p:nvPr>
            <p:ph type="sldNum" sz="quarter" idx="12"/>
          </p:nvPr>
        </p:nvSpPr>
        <p:spPr/>
        <p:txBody>
          <a:bodyPr/>
          <a:lstStyle/>
          <a:p>
            <a:fld id="{4A7CEA58-1339-4F4D-BBA5-F0DCCA32C36A}" type="slidenum">
              <a:rPr lang="en-US" smtClean="0"/>
              <a:t>‹#›</a:t>
            </a:fld>
            <a:endParaRPr lang="en-US"/>
          </a:p>
        </p:txBody>
      </p:sp>
    </p:spTree>
    <p:extLst>
      <p:ext uri="{BB962C8B-B14F-4D97-AF65-F5344CB8AC3E}">
        <p14:creationId xmlns:p14="http://schemas.microsoft.com/office/powerpoint/2010/main" val="1273400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A7E56-E5A9-43B1-8849-3EA7488427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2C0A0F8-C2F0-42FB-A48E-F85FEF29A9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B2071A5-FD4E-4365-A989-054C540C62E2}"/>
              </a:ext>
            </a:extLst>
          </p:cNvPr>
          <p:cNvSpPr>
            <a:spLocks noGrp="1"/>
          </p:cNvSpPr>
          <p:nvPr>
            <p:ph type="dt" sz="half" idx="10"/>
          </p:nvPr>
        </p:nvSpPr>
        <p:spPr/>
        <p:txBody>
          <a:bodyPr/>
          <a:lstStyle/>
          <a:p>
            <a:fld id="{96D55C45-4557-4456-BD07-2A89AAAE2E72}" type="datetimeFigureOut">
              <a:rPr lang="en-US" smtClean="0"/>
              <a:t>9/26/2018</a:t>
            </a:fld>
            <a:endParaRPr lang="en-US"/>
          </a:p>
        </p:txBody>
      </p:sp>
      <p:sp>
        <p:nvSpPr>
          <p:cNvPr id="5" name="Footer Placeholder 4">
            <a:extLst>
              <a:ext uri="{FF2B5EF4-FFF2-40B4-BE49-F238E27FC236}">
                <a16:creationId xmlns:a16="http://schemas.microsoft.com/office/drawing/2014/main" id="{CB2C053A-A756-4B47-8C8F-9CF1192A30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2EE59F-4EF8-4159-99B8-30EF9768442B}"/>
              </a:ext>
            </a:extLst>
          </p:cNvPr>
          <p:cNvSpPr>
            <a:spLocks noGrp="1"/>
          </p:cNvSpPr>
          <p:nvPr>
            <p:ph type="sldNum" sz="quarter" idx="12"/>
          </p:nvPr>
        </p:nvSpPr>
        <p:spPr/>
        <p:txBody>
          <a:bodyPr/>
          <a:lstStyle/>
          <a:p>
            <a:fld id="{4A7CEA58-1339-4F4D-BBA5-F0DCCA32C36A}" type="slidenum">
              <a:rPr lang="en-US" smtClean="0"/>
              <a:t>‹#›</a:t>
            </a:fld>
            <a:endParaRPr lang="en-US"/>
          </a:p>
        </p:txBody>
      </p:sp>
    </p:spTree>
    <p:extLst>
      <p:ext uri="{BB962C8B-B14F-4D97-AF65-F5344CB8AC3E}">
        <p14:creationId xmlns:p14="http://schemas.microsoft.com/office/powerpoint/2010/main" val="2138077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BBCDB-B5C9-4C01-8C69-BCAD28CB90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BDB7B6-43F2-409A-9E05-3F0D7CE0C95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D792E1-240F-4307-B80E-0D5CD9A0AAB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A1890-39C4-457E-97E2-2DD4A8393311}"/>
              </a:ext>
            </a:extLst>
          </p:cNvPr>
          <p:cNvSpPr>
            <a:spLocks noGrp="1"/>
          </p:cNvSpPr>
          <p:nvPr>
            <p:ph type="dt" sz="half" idx="10"/>
          </p:nvPr>
        </p:nvSpPr>
        <p:spPr/>
        <p:txBody>
          <a:bodyPr/>
          <a:lstStyle/>
          <a:p>
            <a:fld id="{96D55C45-4557-4456-BD07-2A89AAAE2E72}" type="datetimeFigureOut">
              <a:rPr lang="en-US" smtClean="0"/>
              <a:t>9/26/2018</a:t>
            </a:fld>
            <a:endParaRPr lang="en-US"/>
          </a:p>
        </p:txBody>
      </p:sp>
      <p:sp>
        <p:nvSpPr>
          <p:cNvPr id="6" name="Footer Placeholder 5">
            <a:extLst>
              <a:ext uri="{FF2B5EF4-FFF2-40B4-BE49-F238E27FC236}">
                <a16:creationId xmlns:a16="http://schemas.microsoft.com/office/drawing/2014/main" id="{60BC2ECC-E5E9-4308-8065-B68A6C370F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694459-16BD-4F3F-B5ED-2F1E45F75834}"/>
              </a:ext>
            </a:extLst>
          </p:cNvPr>
          <p:cNvSpPr>
            <a:spLocks noGrp="1"/>
          </p:cNvSpPr>
          <p:nvPr>
            <p:ph type="sldNum" sz="quarter" idx="12"/>
          </p:nvPr>
        </p:nvSpPr>
        <p:spPr/>
        <p:txBody>
          <a:bodyPr/>
          <a:lstStyle/>
          <a:p>
            <a:fld id="{4A7CEA58-1339-4F4D-BBA5-F0DCCA32C36A}" type="slidenum">
              <a:rPr lang="en-US" smtClean="0"/>
              <a:t>‹#›</a:t>
            </a:fld>
            <a:endParaRPr lang="en-US"/>
          </a:p>
        </p:txBody>
      </p:sp>
    </p:spTree>
    <p:extLst>
      <p:ext uri="{BB962C8B-B14F-4D97-AF65-F5344CB8AC3E}">
        <p14:creationId xmlns:p14="http://schemas.microsoft.com/office/powerpoint/2010/main" val="2002088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A749F-DC25-42BB-B97F-1580C043123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5FF575D-6955-45D1-BB91-DFE705D4E7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55444FA-F12A-484A-AAD9-70826DB9A11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819F8D-EF11-4A32-84ED-C1C7BABE25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FFCCC22-FFE8-43A3-B95A-66DBB3891E5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431D2D2-8790-44DD-8B4A-105C2DFC621E}"/>
              </a:ext>
            </a:extLst>
          </p:cNvPr>
          <p:cNvSpPr>
            <a:spLocks noGrp="1"/>
          </p:cNvSpPr>
          <p:nvPr>
            <p:ph type="dt" sz="half" idx="10"/>
          </p:nvPr>
        </p:nvSpPr>
        <p:spPr/>
        <p:txBody>
          <a:bodyPr/>
          <a:lstStyle/>
          <a:p>
            <a:fld id="{96D55C45-4557-4456-BD07-2A89AAAE2E72}" type="datetimeFigureOut">
              <a:rPr lang="en-US" smtClean="0"/>
              <a:t>9/26/2018</a:t>
            </a:fld>
            <a:endParaRPr lang="en-US"/>
          </a:p>
        </p:txBody>
      </p:sp>
      <p:sp>
        <p:nvSpPr>
          <p:cNvPr id="8" name="Footer Placeholder 7">
            <a:extLst>
              <a:ext uri="{FF2B5EF4-FFF2-40B4-BE49-F238E27FC236}">
                <a16:creationId xmlns:a16="http://schemas.microsoft.com/office/drawing/2014/main" id="{7F6DA908-555C-4BC5-9451-FB74BC2F82D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7204CAA-9B7D-45FA-AA2A-7AC3D756CAFB}"/>
              </a:ext>
            </a:extLst>
          </p:cNvPr>
          <p:cNvSpPr>
            <a:spLocks noGrp="1"/>
          </p:cNvSpPr>
          <p:nvPr>
            <p:ph type="sldNum" sz="quarter" idx="12"/>
          </p:nvPr>
        </p:nvSpPr>
        <p:spPr/>
        <p:txBody>
          <a:bodyPr/>
          <a:lstStyle/>
          <a:p>
            <a:fld id="{4A7CEA58-1339-4F4D-BBA5-F0DCCA32C36A}" type="slidenum">
              <a:rPr lang="en-US" smtClean="0"/>
              <a:t>‹#›</a:t>
            </a:fld>
            <a:endParaRPr lang="en-US"/>
          </a:p>
        </p:txBody>
      </p:sp>
    </p:spTree>
    <p:extLst>
      <p:ext uri="{BB962C8B-B14F-4D97-AF65-F5344CB8AC3E}">
        <p14:creationId xmlns:p14="http://schemas.microsoft.com/office/powerpoint/2010/main" val="3036597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791E3-E227-497E-AC34-AF36D579DA5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3DE5A10-C6C7-4890-9D09-4B9A1649D8C9}"/>
              </a:ext>
            </a:extLst>
          </p:cNvPr>
          <p:cNvSpPr>
            <a:spLocks noGrp="1"/>
          </p:cNvSpPr>
          <p:nvPr>
            <p:ph type="dt" sz="half" idx="10"/>
          </p:nvPr>
        </p:nvSpPr>
        <p:spPr/>
        <p:txBody>
          <a:bodyPr/>
          <a:lstStyle/>
          <a:p>
            <a:fld id="{96D55C45-4557-4456-BD07-2A89AAAE2E72}" type="datetimeFigureOut">
              <a:rPr lang="en-US" smtClean="0"/>
              <a:t>9/26/2018</a:t>
            </a:fld>
            <a:endParaRPr lang="en-US"/>
          </a:p>
        </p:txBody>
      </p:sp>
      <p:sp>
        <p:nvSpPr>
          <p:cNvPr id="4" name="Footer Placeholder 3">
            <a:extLst>
              <a:ext uri="{FF2B5EF4-FFF2-40B4-BE49-F238E27FC236}">
                <a16:creationId xmlns:a16="http://schemas.microsoft.com/office/drawing/2014/main" id="{A6716965-8BFE-4BA2-AA08-1240311BAD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19123EA-05E9-4FA6-8D2A-E52C85EF17A7}"/>
              </a:ext>
            </a:extLst>
          </p:cNvPr>
          <p:cNvSpPr>
            <a:spLocks noGrp="1"/>
          </p:cNvSpPr>
          <p:nvPr>
            <p:ph type="sldNum" sz="quarter" idx="12"/>
          </p:nvPr>
        </p:nvSpPr>
        <p:spPr/>
        <p:txBody>
          <a:bodyPr/>
          <a:lstStyle/>
          <a:p>
            <a:fld id="{4A7CEA58-1339-4F4D-BBA5-F0DCCA32C36A}" type="slidenum">
              <a:rPr lang="en-US" smtClean="0"/>
              <a:t>‹#›</a:t>
            </a:fld>
            <a:endParaRPr lang="en-US"/>
          </a:p>
        </p:txBody>
      </p:sp>
    </p:spTree>
    <p:extLst>
      <p:ext uri="{BB962C8B-B14F-4D97-AF65-F5344CB8AC3E}">
        <p14:creationId xmlns:p14="http://schemas.microsoft.com/office/powerpoint/2010/main" val="3467078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13D1B1-4576-43F9-92D6-E16D74C3A6AC}"/>
              </a:ext>
            </a:extLst>
          </p:cNvPr>
          <p:cNvSpPr>
            <a:spLocks noGrp="1"/>
          </p:cNvSpPr>
          <p:nvPr>
            <p:ph type="dt" sz="half" idx="10"/>
          </p:nvPr>
        </p:nvSpPr>
        <p:spPr/>
        <p:txBody>
          <a:bodyPr/>
          <a:lstStyle/>
          <a:p>
            <a:fld id="{96D55C45-4557-4456-BD07-2A89AAAE2E72}" type="datetimeFigureOut">
              <a:rPr lang="en-US" smtClean="0"/>
              <a:t>9/26/2018</a:t>
            </a:fld>
            <a:endParaRPr lang="en-US"/>
          </a:p>
        </p:txBody>
      </p:sp>
      <p:sp>
        <p:nvSpPr>
          <p:cNvPr id="3" name="Footer Placeholder 2">
            <a:extLst>
              <a:ext uri="{FF2B5EF4-FFF2-40B4-BE49-F238E27FC236}">
                <a16:creationId xmlns:a16="http://schemas.microsoft.com/office/drawing/2014/main" id="{E06E3731-9BB8-4387-A187-0529662C00B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3ACE2AC-0F6C-4D54-9072-A3C4105E927C}"/>
              </a:ext>
            </a:extLst>
          </p:cNvPr>
          <p:cNvSpPr>
            <a:spLocks noGrp="1"/>
          </p:cNvSpPr>
          <p:nvPr>
            <p:ph type="sldNum" sz="quarter" idx="12"/>
          </p:nvPr>
        </p:nvSpPr>
        <p:spPr/>
        <p:txBody>
          <a:bodyPr/>
          <a:lstStyle/>
          <a:p>
            <a:fld id="{4A7CEA58-1339-4F4D-BBA5-F0DCCA32C36A}" type="slidenum">
              <a:rPr lang="en-US" smtClean="0"/>
              <a:t>‹#›</a:t>
            </a:fld>
            <a:endParaRPr lang="en-US"/>
          </a:p>
        </p:txBody>
      </p:sp>
    </p:spTree>
    <p:extLst>
      <p:ext uri="{BB962C8B-B14F-4D97-AF65-F5344CB8AC3E}">
        <p14:creationId xmlns:p14="http://schemas.microsoft.com/office/powerpoint/2010/main" val="3044786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77069-58E8-4B5D-8613-B202622094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541CFCD-86C5-4FE6-87F7-B95AC3F731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E9E5B6A-9DAA-402C-8635-9F670F9067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6B1E59B-B730-44ED-A7B3-4BDBD28CF7CE}"/>
              </a:ext>
            </a:extLst>
          </p:cNvPr>
          <p:cNvSpPr>
            <a:spLocks noGrp="1"/>
          </p:cNvSpPr>
          <p:nvPr>
            <p:ph type="dt" sz="half" idx="10"/>
          </p:nvPr>
        </p:nvSpPr>
        <p:spPr/>
        <p:txBody>
          <a:bodyPr/>
          <a:lstStyle/>
          <a:p>
            <a:fld id="{96D55C45-4557-4456-BD07-2A89AAAE2E72}" type="datetimeFigureOut">
              <a:rPr lang="en-US" smtClean="0"/>
              <a:t>9/26/2018</a:t>
            </a:fld>
            <a:endParaRPr lang="en-US"/>
          </a:p>
        </p:txBody>
      </p:sp>
      <p:sp>
        <p:nvSpPr>
          <p:cNvPr id="6" name="Footer Placeholder 5">
            <a:extLst>
              <a:ext uri="{FF2B5EF4-FFF2-40B4-BE49-F238E27FC236}">
                <a16:creationId xmlns:a16="http://schemas.microsoft.com/office/drawing/2014/main" id="{FCBA62AE-EA66-4233-80FB-41FB3B6EA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B0F502-82B4-4644-A3C5-4470BC3178E7}"/>
              </a:ext>
            </a:extLst>
          </p:cNvPr>
          <p:cNvSpPr>
            <a:spLocks noGrp="1"/>
          </p:cNvSpPr>
          <p:nvPr>
            <p:ph type="sldNum" sz="quarter" idx="12"/>
          </p:nvPr>
        </p:nvSpPr>
        <p:spPr/>
        <p:txBody>
          <a:bodyPr/>
          <a:lstStyle/>
          <a:p>
            <a:fld id="{4A7CEA58-1339-4F4D-BBA5-F0DCCA32C36A}" type="slidenum">
              <a:rPr lang="en-US" smtClean="0"/>
              <a:t>‹#›</a:t>
            </a:fld>
            <a:endParaRPr lang="en-US"/>
          </a:p>
        </p:txBody>
      </p:sp>
    </p:spTree>
    <p:extLst>
      <p:ext uri="{BB962C8B-B14F-4D97-AF65-F5344CB8AC3E}">
        <p14:creationId xmlns:p14="http://schemas.microsoft.com/office/powerpoint/2010/main" val="329533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4CA11-D2BC-41B2-91EE-41E87E3CC1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01B27BD-DEEB-4CDA-A7C7-3A8F7D3222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1344D99-6C9D-4942-AF52-D297517023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21A544A-B62D-48EE-8840-00451C003B0F}"/>
              </a:ext>
            </a:extLst>
          </p:cNvPr>
          <p:cNvSpPr>
            <a:spLocks noGrp="1"/>
          </p:cNvSpPr>
          <p:nvPr>
            <p:ph type="dt" sz="half" idx="10"/>
          </p:nvPr>
        </p:nvSpPr>
        <p:spPr/>
        <p:txBody>
          <a:bodyPr/>
          <a:lstStyle/>
          <a:p>
            <a:fld id="{96D55C45-4557-4456-BD07-2A89AAAE2E72}" type="datetimeFigureOut">
              <a:rPr lang="en-US" smtClean="0"/>
              <a:t>9/26/2018</a:t>
            </a:fld>
            <a:endParaRPr lang="en-US"/>
          </a:p>
        </p:txBody>
      </p:sp>
      <p:sp>
        <p:nvSpPr>
          <p:cNvPr id="6" name="Footer Placeholder 5">
            <a:extLst>
              <a:ext uri="{FF2B5EF4-FFF2-40B4-BE49-F238E27FC236}">
                <a16:creationId xmlns:a16="http://schemas.microsoft.com/office/drawing/2014/main" id="{45121CA8-2818-469C-9BF1-0E67CE7485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FDE36-416C-48B0-9536-9CECD917FE0A}"/>
              </a:ext>
            </a:extLst>
          </p:cNvPr>
          <p:cNvSpPr>
            <a:spLocks noGrp="1"/>
          </p:cNvSpPr>
          <p:nvPr>
            <p:ph type="sldNum" sz="quarter" idx="12"/>
          </p:nvPr>
        </p:nvSpPr>
        <p:spPr/>
        <p:txBody>
          <a:bodyPr/>
          <a:lstStyle/>
          <a:p>
            <a:fld id="{4A7CEA58-1339-4F4D-BBA5-F0DCCA32C36A}" type="slidenum">
              <a:rPr lang="en-US" smtClean="0"/>
              <a:t>‹#›</a:t>
            </a:fld>
            <a:endParaRPr lang="en-US"/>
          </a:p>
        </p:txBody>
      </p:sp>
    </p:spTree>
    <p:extLst>
      <p:ext uri="{BB962C8B-B14F-4D97-AF65-F5344CB8AC3E}">
        <p14:creationId xmlns:p14="http://schemas.microsoft.com/office/powerpoint/2010/main" val="3478124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EBA2C7-AFFA-4A37-9730-A0A63057EE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526F5F-FBC2-437A-BC47-473B33B0C5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55352E-D252-4FD4-BCAA-146A2CA450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D55C45-4557-4456-BD07-2A89AAAE2E72}" type="datetimeFigureOut">
              <a:rPr lang="en-US" smtClean="0"/>
              <a:t>9/26/2018</a:t>
            </a:fld>
            <a:endParaRPr lang="en-US"/>
          </a:p>
        </p:txBody>
      </p:sp>
      <p:sp>
        <p:nvSpPr>
          <p:cNvPr id="5" name="Footer Placeholder 4">
            <a:extLst>
              <a:ext uri="{FF2B5EF4-FFF2-40B4-BE49-F238E27FC236}">
                <a16:creationId xmlns:a16="http://schemas.microsoft.com/office/drawing/2014/main" id="{E32A49BA-B907-4B86-9477-D1A752B05C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1B88401-7E8A-4440-9CE1-47B83796A4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7CEA58-1339-4F4D-BBA5-F0DCCA32C36A}" type="slidenum">
              <a:rPr lang="en-US" smtClean="0"/>
              <a:t>‹#›</a:t>
            </a:fld>
            <a:endParaRPr lang="en-US"/>
          </a:p>
        </p:txBody>
      </p:sp>
    </p:spTree>
    <p:extLst>
      <p:ext uri="{BB962C8B-B14F-4D97-AF65-F5344CB8AC3E}">
        <p14:creationId xmlns:p14="http://schemas.microsoft.com/office/powerpoint/2010/main" val="38167746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10.xml"/><Relationship Id="rId7" Type="http://schemas.openxmlformats.org/officeDocument/2006/relationships/image" Target="../media/image3.png"/><Relationship Id="rId2" Type="http://schemas.openxmlformats.org/officeDocument/2006/relationships/slide" Target="slide2.xml"/><Relationship Id="rId1" Type="http://schemas.openxmlformats.org/officeDocument/2006/relationships/slideLayout" Target="../slideLayouts/slideLayout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slide" Target="slide1.xml"/></Relationships>
</file>

<file path=ppt/slides/_rels/slide10.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8.sv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 Id="rId14" Type="http://schemas.openxmlformats.org/officeDocument/2006/relationships/slide" Target="slide1.xml"/></Relationships>
</file>

<file path=ppt/slides/_rels/slide11.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8.svg"/><Relationship Id="rId18" Type="http://schemas.openxmlformats.org/officeDocument/2006/relationships/comments" Target="../comments/comment1.xml"/><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0.png"/><Relationship Id="rId2" Type="http://schemas.openxmlformats.org/officeDocument/2006/relationships/notesSlide" Target="../notesSlides/notesSlide4.xml"/><Relationship Id="rId16" Type="http://schemas.openxmlformats.org/officeDocument/2006/relationships/slide" Target="slide9.xml"/><Relationship Id="rId1" Type="http://schemas.openxmlformats.org/officeDocument/2006/relationships/slideLayout" Target="../slideLayouts/slideLayout1.xml"/><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slide" Target="slide1.xml"/><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 Id="rId14" Type="http://schemas.openxmlformats.org/officeDocument/2006/relationships/image" Target="../media/image19.png"/></Relationships>
</file>

<file path=ppt/slides/_rels/slide12.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9.svg"/><Relationship Id="rId7" Type="http://schemas.openxmlformats.org/officeDocument/2006/relationships/image" Target="../media/image13.svg"/><Relationship Id="rId12" Type="http://schemas.openxmlformats.org/officeDocument/2006/relationships/image" Target="../media/image18.sv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svg"/><Relationship Id="rId15" Type="http://schemas.openxmlformats.org/officeDocument/2006/relationships/image" Target="../media/image20.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svg"/><Relationship Id="rId14" Type="http://schemas.openxmlformats.org/officeDocument/2006/relationships/slide" Target="slide9.xml"/></Relationships>
</file>

<file path=ppt/slides/_rels/slide13.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9.svg"/><Relationship Id="rId7" Type="http://schemas.openxmlformats.org/officeDocument/2006/relationships/image" Target="../media/image13.svg"/><Relationship Id="rId12" Type="http://schemas.openxmlformats.org/officeDocument/2006/relationships/image" Target="../media/image18.svg"/><Relationship Id="rId2" Type="http://schemas.openxmlformats.org/officeDocument/2006/relationships/image" Target="../media/image8.png"/><Relationship Id="rId16"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svg"/><Relationship Id="rId15" Type="http://schemas.openxmlformats.org/officeDocument/2006/relationships/slide" Target="slide9.xml"/><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svg"/><Relationship Id="rId14" Type="http://schemas.openxmlformats.org/officeDocument/2006/relationships/slide" Target="slide1.xml"/></Relationships>
</file>

<file path=ppt/slides/_rels/slide14.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21.png"/><Relationship Id="rId3" Type="http://schemas.openxmlformats.org/officeDocument/2006/relationships/image" Target="../media/image9.svg"/><Relationship Id="rId7" Type="http://schemas.openxmlformats.org/officeDocument/2006/relationships/image" Target="../media/image13.svg"/><Relationship Id="rId12" Type="http://schemas.openxmlformats.org/officeDocument/2006/relationships/image" Target="../media/image18.svg"/><Relationship Id="rId2" Type="http://schemas.openxmlformats.org/officeDocument/2006/relationships/image" Target="../media/image8.png"/><Relationship Id="rId16"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svg"/><Relationship Id="rId15" Type="http://schemas.openxmlformats.org/officeDocument/2006/relationships/slide" Target="slide9.xml"/><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svg"/><Relationship Id="rId14" Type="http://schemas.openxmlformats.org/officeDocument/2006/relationships/slide" Target="slide1.xml"/></Relationships>
</file>

<file path=ppt/slides/_rels/slide15.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21.png"/><Relationship Id="rId3" Type="http://schemas.openxmlformats.org/officeDocument/2006/relationships/image" Target="../media/image9.svg"/><Relationship Id="rId7" Type="http://schemas.openxmlformats.org/officeDocument/2006/relationships/image" Target="../media/image13.svg"/><Relationship Id="rId12" Type="http://schemas.openxmlformats.org/officeDocument/2006/relationships/image" Target="../media/image18.svg"/><Relationship Id="rId2" Type="http://schemas.openxmlformats.org/officeDocument/2006/relationships/image" Target="../media/image8.png"/><Relationship Id="rId16"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svg"/><Relationship Id="rId15" Type="http://schemas.openxmlformats.org/officeDocument/2006/relationships/slide" Target="slide9.xml"/><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svg"/><Relationship Id="rId14" Type="http://schemas.openxmlformats.org/officeDocument/2006/relationships/slide" Target="slide1.xml"/></Relationships>
</file>

<file path=ppt/slides/_rels/slide16.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21.png"/><Relationship Id="rId3" Type="http://schemas.openxmlformats.org/officeDocument/2006/relationships/image" Target="../media/image9.svg"/><Relationship Id="rId7" Type="http://schemas.openxmlformats.org/officeDocument/2006/relationships/image" Target="../media/image13.svg"/><Relationship Id="rId12" Type="http://schemas.openxmlformats.org/officeDocument/2006/relationships/image" Target="../media/image18.svg"/><Relationship Id="rId2" Type="http://schemas.openxmlformats.org/officeDocument/2006/relationships/image" Target="../media/image8.png"/><Relationship Id="rId16"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svg"/><Relationship Id="rId15" Type="http://schemas.openxmlformats.org/officeDocument/2006/relationships/slide" Target="slide9.xml"/><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svg"/><Relationship Id="rId14" Type="http://schemas.openxmlformats.org/officeDocument/2006/relationships/slide" Target="slide1.xml"/></Relationships>
</file>

<file path=ppt/slides/_rels/slide17.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22.png"/><Relationship Id="rId3" Type="http://schemas.openxmlformats.org/officeDocument/2006/relationships/image" Target="../media/image9.svg"/><Relationship Id="rId7" Type="http://schemas.openxmlformats.org/officeDocument/2006/relationships/image" Target="../media/image13.svg"/><Relationship Id="rId12" Type="http://schemas.openxmlformats.org/officeDocument/2006/relationships/image" Target="../media/image18.svg"/><Relationship Id="rId2" Type="http://schemas.openxmlformats.org/officeDocument/2006/relationships/image" Target="../media/image8.png"/><Relationship Id="rId16"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svg"/><Relationship Id="rId15" Type="http://schemas.openxmlformats.org/officeDocument/2006/relationships/slide" Target="slide9.xml"/><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svg"/><Relationship Id="rId14" Type="http://schemas.openxmlformats.org/officeDocument/2006/relationships/slide" Target="slide1.xml"/></Relationships>
</file>

<file path=ppt/slides/_rels/slide18.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22.png"/><Relationship Id="rId3" Type="http://schemas.openxmlformats.org/officeDocument/2006/relationships/image" Target="../media/image9.svg"/><Relationship Id="rId7" Type="http://schemas.openxmlformats.org/officeDocument/2006/relationships/image" Target="../media/image13.svg"/><Relationship Id="rId12" Type="http://schemas.openxmlformats.org/officeDocument/2006/relationships/image" Target="../media/image18.svg"/><Relationship Id="rId2" Type="http://schemas.openxmlformats.org/officeDocument/2006/relationships/image" Target="../media/image8.png"/><Relationship Id="rId16"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svg"/><Relationship Id="rId15" Type="http://schemas.openxmlformats.org/officeDocument/2006/relationships/slide" Target="slide9.xml"/><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svg"/><Relationship Id="rId14" Type="http://schemas.openxmlformats.org/officeDocument/2006/relationships/slide" Target="slide1.xml"/></Relationships>
</file>

<file path=ppt/slides/_rels/slide19.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22.png"/><Relationship Id="rId3" Type="http://schemas.openxmlformats.org/officeDocument/2006/relationships/image" Target="../media/image9.svg"/><Relationship Id="rId7" Type="http://schemas.openxmlformats.org/officeDocument/2006/relationships/image" Target="../media/image13.svg"/><Relationship Id="rId12" Type="http://schemas.openxmlformats.org/officeDocument/2006/relationships/image" Target="../media/image18.svg"/><Relationship Id="rId2" Type="http://schemas.openxmlformats.org/officeDocument/2006/relationships/image" Target="../media/image8.png"/><Relationship Id="rId16"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svg"/><Relationship Id="rId15" Type="http://schemas.openxmlformats.org/officeDocument/2006/relationships/slide" Target="slide9.xml"/><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svg"/><Relationship Id="rId14" Type="http://schemas.openxmlformats.org/officeDocument/2006/relationships/slide" Target="slide1.xml"/></Relationships>
</file>

<file path=ppt/slides/_rels/slide2.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slide" Target="slide3.xml"/><Relationship Id="rId1" Type="http://schemas.openxmlformats.org/officeDocument/2006/relationships/slideLayout" Target="../slideLayouts/slideLayout1.xml"/><Relationship Id="rId5" Type="http://schemas.openxmlformats.org/officeDocument/2006/relationships/slide" Target="slide1.xml"/><Relationship Id="rId4" Type="http://schemas.openxmlformats.org/officeDocument/2006/relationships/slide" Target="slide7.xml"/></Relationships>
</file>

<file path=ppt/slides/_rels/slide20.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4.xml"/><Relationship Id="rId1" Type="http://schemas.openxmlformats.org/officeDocument/2006/relationships/slideLayout" Target="../slideLayouts/slideLayout1.xml"/><Relationship Id="rId6" Type="http://schemas.openxmlformats.org/officeDocument/2006/relationships/image" Target="../media/image4.gif"/><Relationship Id="rId5" Type="http://schemas.openxmlformats.org/officeDocument/2006/relationships/slide" Target="slide1.xml"/><Relationship Id="rId4" Type="http://schemas.openxmlformats.org/officeDocument/2006/relationships/slide" Target="slide6.xml"/></Relationships>
</file>

<file path=ppt/slides/_rels/slide4.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5.xml"/><Relationship Id="rId1" Type="http://schemas.openxmlformats.org/officeDocument/2006/relationships/slideLayout" Target="../slideLayouts/slideLayout1.xml"/><Relationship Id="rId5" Type="http://schemas.openxmlformats.org/officeDocument/2006/relationships/image" Target="../media/image4.gif"/><Relationship Id="rId4" Type="http://schemas.openxmlformats.org/officeDocument/2006/relationships/slide" Target="slide1.xml"/></Relationships>
</file>

<file path=ppt/slides/_rels/slide5.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4.xml"/><Relationship Id="rId1" Type="http://schemas.openxmlformats.org/officeDocument/2006/relationships/slideLayout" Target="../slideLayouts/slideLayout1.xml"/><Relationship Id="rId5" Type="http://schemas.openxmlformats.org/officeDocument/2006/relationships/image" Target="../media/image4.gif"/><Relationship Id="rId4" Type="http://schemas.openxmlformats.org/officeDocument/2006/relationships/slide" Target="slide1.xml"/></Relationships>
</file>

<file path=ppt/slides/_rels/slide6.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4.xml"/><Relationship Id="rId1" Type="http://schemas.openxmlformats.org/officeDocument/2006/relationships/slideLayout" Target="../slideLayouts/slideLayout1.xml"/><Relationship Id="rId4" Type="http://schemas.openxmlformats.org/officeDocument/2006/relationships/image" Target="../media/image4.gif"/></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slide" Target="slide9.xml"/><Relationship Id="rId4" Type="http://schemas.openxmlformats.org/officeDocument/2006/relationships/slide" Target="slide1.xml"/></Relationships>
</file>

<file path=ppt/slides/_rels/slide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D3E118C-79F1-49F3-823C-7830B00325FD}"/>
              </a:ext>
            </a:extLst>
          </p:cNvPr>
          <p:cNvSpPr txBox="1"/>
          <p:nvPr/>
        </p:nvSpPr>
        <p:spPr>
          <a:xfrm>
            <a:off x="642551" y="387442"/>
            <a:ext cx="5353966" cy="707886"/>
          </a:xfrm>
          <a:prstGeom prst="rect">
            <a:avLst/>
          </a:prstGeom>
          <a:noFill/>
        </p:spPr>
        <p:txBody>
          <a:bodyPr wrap="none" rtlCol="0">
            <a:spAutoFit/>
          </a:bodyPr>
          <a:lstStyle/>
          <a:p>
            <a:r>
              <a:rPr lang="es-ES" sz="4000" dirty="0"/>
              <a:t>Sobre la pérdida auditiva</a:t>
            </a:r>
          </a:p>
        </p:txBody>
      </p:sp>
      <p:sp>
        <p:nvSpPr>
          <p:cNvPr id="14" name="Rectangle: Folded Corner 13">
            <a:hlinkClick r:id="rId2" action="ppaction://hlinksldjump"/>
            <a:extLst>
              <a:ext uri="{FF2B5EF4-FFF2-40B4-BE49-F238E27FC236}">
                <a16:creationId xmlns:a16="http://schemas.microsoft.com/office/drawing/2014/main" id="{D3E9229A-3C9E-4483-B960-1460096DBCCC}"/>
              </a:ext>
            </a:extLst>
          </p:cNvPr>
          <p:cNvSpPr/>
          <p:nvPr/>
        </p:nvSpPr>
        <p:spPr>
          <a:xfrm>
            <a:off x="6711822" y="574545"/>
            <a:ext cx="4596713" cy="2121222"/>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Más </a:t>
            </a:r>
            <a:r>
              <a:rPr lang="en-US" dirty="0" err="1"/>
              <a:t>información</a:t>
            </a:r>
            <a:r>
              <a:rPr lang="en-US" dirty="0"/>
              <a:t> </a:t>
            </a:r>
            <a:r>
              <a:rPr lang="en-US" dirty="0" err="1"/>
              <a:t>sobre</a:t>
            </a:r>
            <a:r>
              <a:rPr lang="en-US" dirty="0"/>
              <a:t> la </a:t>
            </a:r>
            <a:r>
              <a:rPr lang="en-US" dirty="0" err="1"/>
              <a:t>pérdida</a:t>
            </a:r>
            <a:r>
              <a:rPr lang="en-US" dirty="0"/>
              <a:t> </a:t>
            </a:r>
            <a:r>
              <a:rPr lang="en-US" dirty="0" err="1"/>
              <a:t>auditiva</a:t>
            </a:r>
            <a:endParaRPr lang="en-US" dirty="0"/>
          </a:p>
        </p:txBody>
      </p:sp>
      <p:sp>
        <p:nvSpPr>
          <p:cNvPr id="18" name="Rectangle: Folded Corner 17">
            <a:hlinkClick r:id="rId3" action="ppaction://hlinksldjump"/>
            <a:extLst>
              <a:ext uri="{FF2B5EF4-FFF2-40B4-BE49-F238E27FC236}">
                <a16:creationId xmlns:a16="http://schemas.microsoft.com/office/drawing/2014/main" id="{CF674E9F-0FA0-4236-8FD9-5BDCF08E6BFF}"/>
              </a:ext>
            </a:extLst>
          </p:cNvPr>
          <p:cNvSpPr/>
          <p:nvPr/>
        </p:nvSpPr>
        <p:spPr>
          <a:xfrm>
            <a:off x="6711822" y="3072231"/>
            <a:ext cx="4596713" cy="2121222"/>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Experimente</a:t>
            </a:r>
            <a:r>
              <a:rPr lang="en-US" dirty="0"/>
              <a:t> una </a:t>
            </a:r>
            <a:r>
              <a:rPr lang="en-US" dirty="0" err="1"/>
              <a:t>pérdida</a:t>
            </a:r>
            <a:r>
              <a:rPr lang="en-US" dirty="0"/>
              <a:t> auditive </a:t>
            </a:r>
            <a:r>
              <a:rPr lang="en-US" dirty="0" err="1"/>
              <a:t>progresiva</a:t>
            </a:r>
            <a:r>
              <a:rPr lang="en-US" dirty="0"/>
              <a:t> </a:t>
            </a:r>
            <a:r>
              <a:rPr lang="en-US" dirty="0" err="1"/>
              <a:t>relacionada</a:t>
            </a:r>
            <a:r>
              <a:rPr lang="en-US" dirty="0"/>
              <a:t> con la </a:t>
            </a:r>
            <a:r>
              <a:rPr lang="en-US" dirty="0" err="1"/>
              <a:t>edad</a:t>
            </a:r>
            <a:endParaRPr lang="en-US" dirty="0"/>
          </a:p>
        </p:txBody>
      </p:sp>
      <p:grpSp>
        <p:nvGrpSpPr>
          <p:cNvPr id="27" name="Group 26">
            <a:extLst>
              <a:ext uri="{FF2B5EF4-FFF2-40B4-BE49-F238E27FC236}">
                <a16:creationId xmlns:a16="http://schemas.microsoft.com/office/drawing/2014/main" id="{62E28F49-45B7-414E-BF68-96A07615008B}"/>
              </a:ext>
            </a:extLst>
          </p:cNvPr>
          <p:cNvGrpSpPr/>
          <p:nvPr/>
        </p:nvGrpSpPr>
        <p:grpSpPr>
          <a:xfrm>
            <a:off x="0" y="5797685"/>
            <a:ext cx="12192000" cy="1060315"/>
            <a:chOff x="0" y="5797685"/>
            <a:chExt cx="12192000" cy="1060315"/>
          </a:xfrm>
        </p:grpSpPr>
        <p:grpSp>
          <p:nvGrpSpPr>
            <p:cNvPr id="19" name="Group 18">
              <a:extLst>
                <a:ext uri="{FF2B5EF4-FFF2-40B4-BE49-F238E27FC236}">
                  <a16:creationId xmlns:a16="http://schemas.microsoft.com/office/drawing/2014/main" id="{18E6EDD3-51F5-46BD-BC06-A74316D2C838}"/>
                </a:ext>
              </a:extLst>
            </p:cNvPr>
            <p:cNvGrpSpPr/>
            <p:nvPr/>
          </p:nvGrpSpPr>
          <p:grpSpPr>
            <a:xfrm>
              <a:off x="0" y="5797685"/>
              <a:ext cx="12192000" cy="1060315"/>
              <a:chOff x="0" y="5797685"/>
              <a:chExt cx="12192000" cy="1060315"/>
            </a:xfrm>
          </p:grpSpPr>
          <p:sp>
            <p:nvSpPr>
              <p:cNvPr id="20" name="Rectangle 19">
                <a:extLst>
                  <a:ext uri="{FF2B5EF4-FFF2-40B4-BE49-F238E27FC236}">
                    <a16:creationId xmlns:a16="http://schemas.microsoft.com/office/drawing/2014/main" id="{C7D0BA42-AB84-42CA-ADDB-E814E5366909}"/>
                  </a:ext>
                </a:extLst>
              </p:cNvPr>
              <p:cNvSpPr/>
              <p:nvPr/>
            </p:nvSpPr>
            <p:spPr>
              <a:xfrm>
                <a:off x="0" y="5797685"/>
                <a:ext cx="12192000" cy="1060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Arrow: Up 20">
                <a:hlinkClick r:id="rId4" action="ppaction://hlinksldjump"/>
                <a:extLst>
                  <a:ext uri="{FF2B5EF4-FFF2-40B4-BE49-F238E27FC236}">
                    <a16:creationId xmlns:a16="http://schemas.microsoft.com/office/drawing/2014/main" id="{5FB7C117-4DA6-4DCD-BE92-59A3655794DD}"/>
                  </a:ext>
                </a:extLst>
              </p:cNvPr>
              <p:cNvSpPr/>
              <p:nvPr/>
            </p:nvSpPr>
            <p:spPr>
              <a:xfrm>
                <a:off x="642551" y="5923649"/>
                <a:ext cx="622931" cy="524052"/>
              </a:xfrm>
              <a:prstGeom prst="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 name="Arrow: Left 22">
                <a:extLst>
                  <a:ext uri="{FF2B5EF4-FFF2-40B4-BE49-F238E27FC236}">
                    <a16:creationId xmlns:a16="http://schemas.microsoft.com/office/drawing/2014/main" id="{FE69EF85-E689-4F82-BB7F-F725878D9185}"/>
                  </a:ext>
                </a:extLst>
              </p:cNvPr>
              <p:cNvSpPr/>
              <p:nvPr/>
            </p:nvSpPr>
            <p:spPr>
              <a:xfrm>
                <a:off x="1592580" y="5923649"/>
                <a:ext cx="518984" cy="529118"/>
              </a:xfrm>
              <a:prstGeom prst="leftArrow">
                <a:avLst>
                  <a:gd name="adj1" fmla="val 31256"/>
                  <a:gd name="adj2" fmla="val 59281"/>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24" name="TextBox 23">
              <a:extLst>
                <a:ext uri="{FF2B5EF4-FFF2-40B4-BE49-F238E27FC236}">
                  <a16:creationId xmlns:a16="http://schemas.microsoft.com/office/drawing/2014/main" id="{48EB3D79-A6C5-42B5-9775-AC9919430596}"/>
                </a:ext>
              </a:extLst>
            </p:cNvPr>
            <p:cNvSpPr txBox="1"/>
            <p:nvPr/>
          </p:nvSpPr>
          <p:spPr>
            <a:xfrm>
              <a:off x="658903" y="6472222"/>
              <a:ext cx="590226" cy="276999"/>
            </a:xfrm>
            <a:prstGeom prst="rect">
              <a:avLst/>
            </a:prstGeom>
            <a:noFill/>
          </p:spPr>
          <p:txBody>
            <a:bodyPr wrap="none" rtlCol="0">
              <a:spAutoFit/>
            </a:bodyPr>
            <a:lstStyle/>
            <a:p>
              <a:pPr algn="ctr"/>
              <a:r>
                <a:rPr lang="en-US" sz="1200" dirty="0">
                  <a:solidFill>
                    <a:schemeClr val="bg1"/>
                  </a:solidFill>
                </a:rPr>
                <a:t>HOME</a:t>
              </a:r>
            </a:p>
          </p:txBody>
        </p:sp>
        <p:sp>
          <p:nvSpPr>
            <p:cNvPr id="25" name="TextBox 24">
              <a:extLst>
                <a:ext uri="{FF2B5EF4-FFF2-40B4-BE49-F238E27FC236}">
                  <a16:creationId xmlns:a16="http://schemas.microsoft.com/office/drawing/2014/main" id="{0A03C734-077A-42D7-8668-754737B81A86}"/>
                </a:ext>
              </a:extLst>
            </p:cNvPr>
            <p:cNvSpPr txBox="1"/>
            <p:nvPr/>
          </p:nvSpPr>
          <p:spPr>
            <a:xfrm>
              <a:off x="1594499" y="6470558"/>
              <a:ext cx="517065" cy="276999"/>
            </a:xfrm>
            <a:prstGeom prst="rect">
              <a:avLst/>
            </a:prstGeom>
            <a:noFill/>
          </p:spPr>
          <p:txBody>
            <a:bodyPr wrap="none" rtlCol="0">
              <a:spAutoFit/>
            </a:bodyPr>
            <a:lstStyle/>
            <a:p>
              <a:pPr algn="ctr"/>
              <a:r>
                <a:rPr lang="en-US" sz="1200" dirty="0">
                  <a:solidFill>
                    <a:schemeClr val="bg1"/>
                  </a:solidFill>
                </a:rPr>
                <a:t>BACK</a:t>
              </a:r>
            </a:p>
          </p:txBody>
        </p:sp>
        <p:sp>
          <p:nvSpPr>
            <p:cNvPr id="26" name="TextBox 25">
              <a:extLst>
                <a:ext uri="{FF2B5EF4-FFF2-40B4-BE49-F238E27FC236}">
                  <a16:creationId xmlns:a16="http://schemas.microsoft.com/office/drawing/2014/main" id="{ACBBBCC7-2631-44DA-A120-C5DA3C9280B1}"/>
                </a:ext>
              </a:extLst>
            </p:cNvPr>
            <p:cNvSpPr txBox="1"/>
            <p:nvPr/>
          </p:nvSpPr>
          <p:spPr>
            <a:xfrm>
              <a:off x="10861810" y="6470557"/>
              <a:ext cx="893450" cy="276999"/>
            </a:xfrm>
            <a:prstGeom prst="rect">
              <a:avLst/>
            </a:prstGeom>
            <a:noFill/>
          </p:spPr>
          <p:txBody>
            <a:bodyPr wrap="none" rtlCol="0">
              <a:spAutoFit/>
            </a:bodyPr>
            <a:lstStyle/>
            <a:p>
              <a:pPr algn="ctr"/>
              <a:r>
                <a:rPr lang="en-US" sz="1200" dirty="0">
                  <a:solidFill>
                    <a:schemeClr val="bg1"/>
                  </a:solidFill>
                </a:rPr>
                <a:t>LANGUAGE</a:t>
              </a:r>
            </a:p>
          </p:txBody>
        </p:sp>
      </p:grpSp>
      <p:sp>
        <p:nvSpPr>
          <p:cNvPr id="15" name="TextBox 14">
            <a:extLst>
              <a:ext uri="{FF2B5EF4-FFF2-40B4-BE49-F238E27FC236}">
                <a16:creationId xmlns:a16="http://schemas.microsoft.com/office/drawing/2014/main" id="{9C1F9B5B-4D5E-49F2-90AB-4C4AD4C3D447}"/>
              </a:ext>
            </a:extLst>
          </p:cNvPr>
          <p:cNvSpPr txBox="1"/>
          <p:nvPr/>
        </p:nvSpPr>
        <p:spPr>
          <a:xfrm>
            <a:off x="10875141" y="5795253"/>
            <a:ext cx="893451" cy="769441"/>
          </a:xfrm>
          <a:prstGeom prst="rect">
            <a:avLst/>
          </a:prstGeom>
          <a:noFill/>
        </p:spPr>
        <p:txBody>
          <a:bodyPr wrap="square" rtlCol="0">
            <a:spAutoFit/>
          </a:bodyPr>
          <a:lstStyle/>
          <a:p>
            <a:r>
              <a:rPr lang="en-US" sz="4400" b="1" dirty="0">
                <a:solidFill>
                  <a:schemeClr val="bg1"/>
                </a:solidFill>
              </a:rPr>
              <a:t>EN</a:t>
            </a:r>
          </a:p>
        </p:txBody>
      </p:sp>
      <p:pic>
        <p:nvPicPr>
          <p:cNvPr id="3" name="Graphic 2" descr="Mountains">
            <a:extLst>
              <a:ext uri="{FF2B5EF4-FFF2-40B4-BE49-F238E27FC236}">
                <a16:creationId xmlns:a16="http://schemas.microsoft.com/office/drawing/2014/main" id="{EC51BFAB-44AE-4796-994F-BB84E12B190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654635" y="2020389"/>
            <a:ext cx="2817221" cy="2817221"/>
          </a:xfrm>
          <a:prstGeom prst="rect">
            <a:avLst/>
          </a:prstGeom>
        </p:spPr>
      </p:pic>
      <p:sp>
        <p:nvSpPr>
          <p:cNvPr id="4" name="Rectangle 3">
            <a:extLst>
              <a:ext uri="{FF2B5EF4-FFF2-40B4-BE49-F238E27FC236}">
                <a16:creationId xmlns:a16="http://schemas.microsoft.com/office/drawing/2014/main" id="{EF8C464B-D4FF-4791-BB75-2DCF3499538C}"/>
              </a:ext>
            </a:extLst>
          </p:cNvPr>
          <p:cNvSpPr/>
          <p:nvPr/>
        </p:nvSpPr>
        <p:spPr>
          <a:xfrm>
            <a:off x="642551" y="1635156"/>
            <a:ext cx="4911943" cy="3287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B3FDAD37-E086-4411-876E-868EBE2570C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2551" y="1571976"/>
            <a:ext cx="5225578" cy="3486647"/>
          </a:xfrm>
          <a:prstGeom prst="rect">
            <a:avLst/>
          </a:prstGeom>
        </p:spPr>
      </p:pic>
    </p:spTree>
    <p:extLst>
      <p:ext uri="{BB962C8B-B14F-4D97-AF65-F5344CB8AC3E}">
        <p14:creationId xmlns:p14="http://schemas.microsoft.com/office/powerpoint/2010/main" val="1525698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D3E118C-79F1-49F3-823C-7830B00325FD}"/>
              </a:ext>
            </a:extLst>
          </p:cNvPr>
          <p:cNvSpPr txBox="1"/>
          <p:nvPr/>
        </p:nvSpPr>
        <p:spPr>
          <a:xfrm>
            <a:off x="642551" y="241526"/>
            <a:ext cx="7686913" cy="830997"/>
          </a:xfrm>
          <a:prstGeom prst="rect">
            <a:avLst/>
          </a:prstGeom>
          <a:noFill/>
        </p:spPr>
        <p:txBody>
          <a:bodyPr wrap="none" rtlCol="0">
            <a:spAutoFit/>
          </a:bodyPr>
          <a:lstStyle/>
          <a:p>
            <a:r>
              <a:rPr lang="en-US" sz="4800" dirty="0" err="1"/>
              <a:t>Simulador</a:t>
            </a:r>
            <a:r>
              <a:rPr lang="en-US" sz="4800" dirty="0"/>
              <a:t> de </a:t>
            </a:r>
            <a:r>
              <a:rPr lang="en-US" sz="4800" dirty="0" err="1"/>
              <a:t>pérdida</a:t>
            </a:r>
            <a:r>
              <a:rPr lang="en-US" sz="4800" dirty="0"/>
              <a:t> </a:t>
            </a:r>
            <a:r>
              <a:rPr lang="en-US" sz="4800" dirty="0" err="1"/>
              <a:t>auditiva</a:t>
            </a:r>
            <a:endParaRPr lang="en-US" sz="4800" dirty="0"/>
          </a:p>
        </p:txBody>
      </p:sp>
      <p:sp>
        <p:nvSpPr>
          <p:cNvPr id="16" name="TextBox 15">
            <a:extLst>
              <a:ext uri="{FF2B5EF4-FFF2-40B4-BE49-F238E27FC236}">
                <a16:creationId xmlns:a16="http://schemas.microsoft.com/office/drawing/2014/main" id="{F51586DA-ADB3-468D-9BD4-DD52FABF6068}"/>
              </a:ext>
            </a:extLst>
          </p:cNvPr>
          <p:cNvSpPr txBox="1"/>
          <p:nvPr/>
        </p:nvSpPr>
        <p:spPr>
          <a:xfrm>
            <a:off x="10875141" y="5795253"/>
            <a:ext cx="893451" cy="769441"/>
          </a:xfrm>
          <a:prstGeom prst="rect">
            <a:avLst/>
          </a:prstGeom>
          <a:noFill/>
        </p:spPr>
        <p:txBody>
          <a:bodyPr wrap="square" rtlCol="0">
            <a:spAutoFit/>
          </a:bodyPr>
          <a:lstStyle/>
          <a:p>
            <a:r>
              <a:rPr lang="en-US" sz="4400" b="1" dirty="0">
                <a:solidFill>
                  <a:schemeClr val="bg1"/>
                </a:solidFill>
              </a:rPr>
              <a:t>EN</a:t>
            </a:r>
          </a:p>
        </p:txBody>
      </p:sp>
      <p:sp>
        <p:nvSpPr>
          <p:cNvPr id="2" name="Rectangle 1">
            <a:extLst>
              <a:ext uri="{FF2B5EF4-FFF2-40B4-BE49-F238E27FC236}">
                <a16:creationId xmlns:a16="http://schemas.microsoft.com/office/drawing/2014/main" id="{8B95379D-03A0-4948-AF27-833D3DBF783E}"/>
              </a:ext>
            </a:extLst>
          </p:cNvPr>
          <p:cNvSpPr/>
          <p:nvPr/>
        </p:nvSpPr>
        <p:spPr>
          <a:xfrm>
            <a:off x="1446355" y="1585610"/>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D8B2DA7-329D-42FB-AF2E-C59D1D1D355E}"/>
              </a:ext>
            </a:extLst>
          </p:cNvPr>
          <p:cNvSpPr/>
          <p:nvPr/>
        </p:nvSpPr>
        <p:spPr>
          <a:xfrm>
            <a:off x="3050674" y="1585610"/>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C598411-FCAD-4B81-A6A6-7755EC54577F}"/>
              </a:ext>
            </a:extLst>
          </p:cNvPr>
          <p:cNvSpPr/>
          <p:nvPr/>
        </p:nvSpPr>
        <p:spPr>
          <a:xfrm>
            <a:off x="4654993" y="1585610"/>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529038C-523E-4631-A14A-725233244993}"/>
              </a:ext>
            </a:extLst>
          </p:cNvPr>
          <p:cNvSpPr/>
          <p:nvPr/>
        </p:nvSpPr>
        <p:spPr>
          <a:xfrm>
            <a:off x="1454593" y="2969566"/>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4AE0AE9-4FAE-498E-8A4E-310024E0DA95}"/>
              </a:ext>
            </a:extLst>
          </p:cNvPr>
          <p:cNvSpPr/>
          <p:nvPr/>
        </p:nvSpPr>
        <p:spPr>
          <a:xfrm>
            <a:off x="3058912" y="2969566"/>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6A1A1FAA-A133-48B0-975B-E7DCCD0B5CA9}"/>
              </a:ext>
            </a:extLst>
          </p:cNvPr>
          <p:cNvSpPr/>
          <p:nvPr/>
        </p:nvSpPr>
        <p:spPr>
          <a:xfrm>
            <a:off x="4663231" y="2969566"/>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0BD5B71-E4A8-481E-B4F7-B6178B4A8BF5}"/>
              </a:ext>
            </a:extLst>
          </p:cNvPr>
          <p:cNvSpPr/>
          <p:nvPr/>
        </p:nvSpPr>
        <p:spPr>
          <a:xfrm>
            <a:off x="1479307" y="4369999"/>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2F22CEA3-3806-4309-B125-BFEE00D9C09C}"/>
              </a:ext>
            </a:extLst>
          </p:cNvPr>
          <p:cNvSpPr/>
          <p:nvPr/>
        </p:nvSpPr>
        <p:spPr>
          <a:xfrm>
            <a:off x="3083626" y="4369999"/>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919ABFE2-74C8-4BAE-A87D-C6384F013BAF}"/>
              </a:ext>
            </a:extLst>
          </p:cNvPr>
          <p:cNvSpPr/>
          <p:nvPr/>
        </p:nvSpPr>
        <p:spPr>
          <a:xfrm>
            <a:off x="4687945" y="4369999"/>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84032AB-DC93-4007-AFEA-1E31D2EBF966}"/>
              </a:ext>
            </a:extLst>
          </p:cNvPr>
          <p:cNvSpPr txBox="1"/>
          <p:nvPr/>
        </p:nvSpPr>
        <p:spPr>
          <a:xfrm>
            <a:off x="1619118" y="1198487"/>
            <a:ext cx="915635" cy="369332"/>
          </a:xfrm>
          <a:prstGeom prst="rect">
            <a:avLst/>
          </a:prstGeom>
          <a:noFill/>
        </p:spPr>
        <p:txBody>
          <a:bodyPr wrap="none" rtlCol="0">
            <a:spAutoFit/>
          </a:bodyPr>
          <a:lstStyle/>
          <a:p>
            <a:pPr algn="ctr"/>
            <a:r>
              <a:rPr lang="en-US" dirty="0"/>
              <a:t>20 </a:t>
            </a:r>
            <a:r>
              <a:rPr lang="en-US" dirty="0" err="1"/>
              <a:t>años</a:t>
            </a:r>
            <a:endParaRPr lang="en-US" dirty="0"/>
          </a:p>
        </p:txBody>
      </p:sp>
      <p:sp>
        <p:nvSpPr>
          <p:cNvPr id="32" name="TextBox 31">
            <a:extLst>
              <a:ext uri="{FF2B5EF4-FFF2-40B4-BE49-F238E27FC236}">
                <a16:creationId xmlns:a16="http://schemas.microsoft.com/office/drawing/2014/main" id="{03588015-ADCA-487B-93D9-6A83409F88CB}"/>
              </a:ext>
            </a:extLst>
          </p:cNvPr>
          <p:cNvSpPr txBox="1"/>
          <p:nvPr/>
        </p:nvSpPr>
        <p:spPr>
          <a:xfrm>
            <a:off x="3244985" y="1198487"/>
            <a:ext cx="915635" cy="369332"/>
          </a:xfrm>
          <a:prstGeom prst="rect">
            <a:avLst/>
          </a:prstGeom>
          <a:noFill/>
        </p:spPr>
        <p:txBody>
          <a:bodyPr wrap="none" rtlCol="0">
            <a:spAutoFit/>
          </a:bodyPr>
          <a:lstStyle/>
          <a:p>
            <a:pPr algn="ctr"/>
            <a:r>
              <a:rPr lang="en-US" dirty="0"/>
              <a:t>60 </a:t>
            </a:r>
            <a:r>
              <a:rPr lang="en-US" dirty="0" err="1"/>
              <a:t>años</a:t>
            </a:r>
            <a:endParaRPr lang="en-US" dirty="0"/>
          </a:p>
        </p:txBody>
      </p:sp>
      <p:sp>
        <p:nvSpPr>
          <p:cNvPr id="33" name="TextBox 32">
            <a:extLst>
              <a:ext uri="{FF2B5EF4-FFF2-40B4-BE49-F238E27FC236}">
                <a16:creationId xmlns:a16="http://schemas.microsoft.com/office/drawing/2014/main" id="{A159B533-44B7-420F-A759-92A55FE60C25}"/>
              </a:ext>
            </a:extLst>
          </p:cNvPr>
          <p:cNvSpPr txBox="1"/>
          <p:nvPr/>
        </p:nvSpPr>
        <p:spPr>
          <a:xfrm>
            <a:off x="4849304" y="1198487"/>
            <a:ext cx="915635" cy="369332"/>
          </a:xfrm>
          <a:prstGeom prst="rect">
            <a:avLst/>
          </a:prstGeom>
          <a:noFill/>
        </p:spPr>
        <p:txBody>
          <a:bodyPr wrap="none" rtlCol="0">
            <a:spAutoFit/>
          </a:bodyPr>
          <a:lstStyle/>
          <a:p>
            <a:pPr algn="ctr"/>
            <a:r>
              <a:rPr lang="en-US" dirty="0"/>
              <a:t>80 </a:t>
            </a:r>
            <a:r>
              <a:rPr lang="en-US" dirty="0" err="1"/>
              <a:t>años</a:t>
            </a:r>
            <a:endParaRPr lang="en-US" dirty="0"/>
          </a:p>
        </p:txBody>
      </p:sp>
      <p:pic>
        <p:nvPicPr>
          <p:cNvPr id="5" name="Graphic 4" descr="Users">
            <a:extLst>
              <a:ext uri="{FF2B5EF4-FFF2-40B4-BE49-F238E27FC236}">
                <a16:creationId xmlns:a16="http://schemas.microsoft.com/office/drawing/2014/main" id="{7A8EAFBE-2590-458D-8976-1E95832AF074}"/>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4675" y="2027420"/>
            <a:ext cx="792482" cy="792482"/>
          </a:xfrm>
          <a:prstGeom prst="rect">
            <a:avLst/>
          </a:prstGeom>
        </p:spPr>
      </p:pic>
      <p:pic>
        <p:nvPicPr>
          <p:cNvPr id="7" name="Graphic 6" descr="Chat">
            <a:extLst>
              <a:ext uri="{FF2B5EF4-FFF2-40B4-BE49-F238E27FC236}">
                <a16:creationId xmlns:a16="http://schemas.microsoft.com/office/drawing/2014/main" id="{79AA3732-FD4C-4C8F-9B32-5352FB694938}"/>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16437" y="1502258"/>
            <a:ext cx="792482" cy="792482"/>
          </a:xfrm>
          <a:prstGeom prst="rect">
            <a:avLst/>
          </a:prstGeom>
        </p:spPr>
      </p:pic>
      <p:pic>
        <p:nvPicPr>
          <p:cNvPr id="10" name="Graphic 9" descr="Music">
            <a:extLst>
              <a:ext uri="{FF2B5EF4-FFF2-40B4-BE49-F238E27FC236}">
                <a16:creationId xmlns:a16="http://schemas.microsoft.com/office/drawing/2014/main" id="{A2795C1C-2D99-4C75-BA94-EC37396CBC07}"/>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31955" y="3119233"/>
            <a:ext cx="914400" cy="914400"/>
          </a:xfrm>
          <a:prstGeom prst="rect">
            <a:avLst/>
          </a:prstGeom>
        </p:spPr>
      </p:pic>
      <p:pic>
        <p:nvPicPr>
          <p:cNvPr id="12" name="Graphic 11" descr="Leaf">
            <a:extLst>
              <a:ext uri="{FF2B5EF4-FFF2-40B4-BE49-F238E27FC236}">
                <a16:creationId xmlns:a16="http://schemas.microsoft.com/office/drawing/2014/main" id="{91FE7B86-CFF6-49E4-8696-AAAA7CFF6931}"/>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51200" y="4404028"/>
            <a:ext cx="557719" cy="557719"/>
          </a:xfrm>
          <a:prstGeom prst="rect">
            <a:avLst/>
          </a:prstGeom>
        </p:spPr>
      </p:pic>
      <p:pic>
        <p:nvPicPr>
          <p:cNvPr id="1026" name="Picture 2" descr="Bildergebnis für bird icon">
            <a:extLst>
              <a:ext uri="{FF2B5EF4-FFF2-40B4-BE49-F238E27FC236}">
                <a16:creationId xmlns:a16="http://schemas.microsoft.com/office/drawing/2014/main" id="{DDA0A245-7A0C-41FE-B432-038DC2DC2754}"/>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59503" y="4794267"/>
            <a:ext cx="706349" cy="706349"/>
          </a:xfrm>
          <a:prstGeom prst="rect">
            <a:avLst/>
          </a:prstGeom>
          <a:noFill/>
          <a:extLst>
            <a:ext uri="{909E8E84-426E-40DD-AFC4-6F175D3DCCD1}">
              <a14:hiddenFill xmlns:a14="http://schemas.microsoft.com/office/drawing/2010/main">
                <a:solidFill>
                  <a:srgbClr val="FFFFFF"/>
                </a:solidFill>
              </a14:hiddenFill>
            </a:ext>
          </a:extLst>
        </p:spPr>
      </p:pic>
      <p:pic>
        <p:nvPicPr>
          <p:cNvPr id="34" name="Graphic 33" descr="Play">
            <a:extLst>
              <a:ext uri="{FF2B5EF4-FFF2-40B4-BE49-F238E27FC236}">
                <a16:creationId xmlns:a16="http://schemas.microsoft.com/office/drawing/2014/main" id="{1C47CE19-6827-4BDB-A180-EFEE36CAA469}"/>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665997" y="1649933"/>
            <a:ext cx="914400" cy="914400"/>
          </a:xfrm>
          <a:prstGeom prst="rect">
            <a:avLst/>
          </a:prstGeom>
        </p:spPr>
      </p:pic>
      <p:pic>
        <p:nvPicPr>
          <p:cNvPr id="36" name="Graphic 35" descr="Play">
            <a:extLst>
              <a:ext uri="{FF2B5EF4-FFF2-40B4-BE49-F238E27FC236}">
                <a16:creationId xmlns:a16="http://schemas.microsoft.com/office/drawing/2014/main" id="{52843FCB-8521-413E-917E-F916D78E13E2}"/>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237364" y="1649933"/>
            <a:ext cx="914400" cy="914400"/>
          </a:xfrm>
          <a:prstGeom prst="rect">
            <a:avLst/>
          </a:prstGeom>
        </p:spPr>
      </p:pic>
      <p:pic>
        <p:nvPicPr>
          <p:cNvPr id="37" name="Graphic 36" descr="Play">
            <a:extLst>
              <a:ext uri="{FF2B5EF4-FFF2-40B4-BE49-F238E27FC236}">
                <a16:creationId xmlns:a16="http://schemas.microsoft.com/office/drawing/2014/main" id="{EF067569-E634-4904-86A3-7B5F869F2796}"/>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841683" y="1649933"/>
            <a:ext cx="914400" cy="914400"/>
          </a:xfrm>
          <a:prstGeom prst="rect">
            <a:avLst/>
          </a:prstGeom>
        </p:spPr>
      </p:pic>
      <p:pic>
        <p:nvPicPr>
          <p:cNvPr id="38" name="Graphic 37" descr="Play">
            <a:extLst>
              <a:ext uri="{FF2B5EF4-FFF2-40B4-BE49-F238E27FC236}">
                <a16:creationId xmlns:a16="http://schemas.microsoft.com/office/drawing/2014/main" id="{8A286BE6-81AA-4F36-87F4-273D91F85515}"/>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665997" y="3058913"/>
            <a:ext cx="914400" cy="914400"/>
          </a:xfrm>
          <a:prstGeom prst="rect">
            <a:avLst/>
          </a:prstGeom>
        </p:spPr>
      </p:pic>
      <p:pic>
        <p:nvPicPr>
          <p:cNvPr id="39" name="Graphic 38" descr="Play">
            <a:extLst>
              <a:ext uri="{FF2B5EF4-FFF2-40B4-BE49-F238E27FC236}">
                <a16:creationId xmlns:a16="http://schemas.microsoft.com/office/drawing/2014/main" id="{A8285769-3EB7-408E-BF32-390FBFB500AA}"/>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237364" y="3058913"/>
            <a:ext cx="914400" cy="914400"/>
          </a:xfrm>
          <a:prstGeom prst="rect">
            <a:avLst/>
          </a:prstGeom>
        </p:spPr>
      </p:pic>
      <p:pic>
        <p:nvPicPr>
          <p:cNvPr id="40" name="Graphic 39" descr="Play">
            <a:extLst>
              <a:ext uri="{FF2B5EF4-FFF2-40B4-BE49-F238E27FC236}">
                <a16:creationId xmlns:a16="http://schemas.microsoft.com/office/drawing/2014/main" id="{800C8511-EF32-4AFB-B806-07A575D58D03}"/>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841683" y="3058913"/>
            <a:ext cx="914400" cy="914400"/>
          </a:xfrm>
          <a:prstGeom prst="rect">
            <a:avLst/>
          </a:prstGeom>
        </p:spPr>
      </p:pic>
      <p:pic>
        <p:nvPicPr>
          <p:cNvPr id="41" name="Graphic 40" descr="Play">
            <a:extLst>
              <a:ext uri="{FF2B5EF4-FFF2-40B4-BE49-F238E27FC236}">
                <a16:creationId xmlns:a16="http://schemas.microsoft.com/office/drawing/2014/main" id="{04D125A9-0012-446A-BDD4-094E2E3B296C}"/>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665997" y="4478052"/>
            <a:ext cx="914400" cy="914400"/>
          </a:xfrm>
          <a:prstGeom prst="rect">
            <a:avLst/>
          </a:prstGeom>
        </p:spPr>
      </p:pic>
      <p:pic>
        <p:nvPicPr>
          <p:cNvPr id="42" name="Graphic 41" descr="Play">
            <a:extLst>
              <a:ext uri="{FF2B5EF4-FFF2-40B4-BE49-F238E27FC236}">
                <a16:creationId xmlns:a16="http://schemas.microsoft.com/office/drawing/2014/main" id="{201B9538-0E26-4765-9329-597034FB8511}"/>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237364" y="4478052"/>
            <a:ext cx="914400" cy="914400"/>
          </a:xfrm>
          <a:prstGeom prst="rect">
            <a:avLst/>
          </a:prstGeom>
        </p:spPr>
      </p:pic>
      <p:pic>
        <p:nvPicPr>
          <p:cNvPr id="43" name="Graphic 42" descr="Play">
            <a:extLst>
              <a:ext uri="{FF2B5EF4-FFF2-40B4-BE49-F238E27FC236}">
                <a16:creationId xmlns:a16="http://schemas.microsoft.com/office/drawing/2014/main" id="{20696CD0-1876-4A70-B5FB-C0528DF67924}"/>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841683" y="4478052"/>
            <a:ext cx="914400" cy="914400"/>
          </a:xfrm>
          <a:prstGeom prst="rect">
            <a:avLst/>
          </a:prstGeom>
        </p:spPr>
      </p:pic>
      <p:sp>
        <p:nvSpPr>
          <p:cNvPr id="44" name="TextBox 43">
            <a:extLst>
              <a:ext uri="{FF2B5EF4-FFF2-40B4-BE49-F238E27FC236}">
                <a16:creationId xmlns:a16="http://schemas.microsoft.com/office/drawing/2014/main" id="{E765C153-5A77-44FA-A1A3-98C1004F1AB9}"/>
              </a:ext>
            </a:extLst>
          </p:cNvPr>
          <p:cNvSpPr txBox="1"/>
          <p:nvPr/>
        </p:nvSpPr>
        <p:spPr>
          <a:xfrm>
            <a:off x="6611653" y="1198487"/>
            <a:ext cx="4963910" cy="3970318"/>
          </a:xfrm>
          <a:prstGeom prst="rect">
            <a:avLst/>
          </a:prstGeom>
          <a:noFill/>
        </p:spPr>
        <p:txBody>
          <a:bodyPr wrap="square" rtlCol="0">
            <a:spAutoFit/>
          </a:bodyPr>
          <a:lstStyle/>
          <a:p>
            <a:r>
              <a:rPr lang="es-ES" b="1" dirty="0"/>
              <a:t>Experimente una pérdida auditiva relacionada con la edad</a:t>
            </a:r>
            <a:br>
              <a:rPr lang="es-ES" dirty="0"/>
            </a:br>
            <a:r>
              <a:rPr lang="es-ES" dirty="0"/>
              <a:t>Al envejecer vamos perdiendo gradualmente la capacidad de escuchar sonidos suaves y agudos, como el canto de pájaros o algunos sonidos específicos de la articulación. La comprensión del habla puede plantear dificultades, especialmente en situaciones ruidosas o en conversaciones de grupos. </a:t>
            </a:r>
          </a:p>
          <a:p>
            <a:endParaRPr lang="es-ES" dirty="0"/>
          </a:p>
          <a:p>
            <a:r>
              <a:rPr lang="es-ES" dirty="0"/>
              <a:t>Haga clic en el botón “Jugar” para escuchar el sonido del grupo de edad que corresponde con la pérdida auditiva relacionada con la edad. ((El texto puede variar en función de la solución))</a:t>
            </a:r>
          </a:p>
        </p:txBody>
      </p:sp>
      <p:grpSp>
        <p:nvGrpSpPr>
          <p:cNvPr id="45" name="Group 44">
            <a:extLst>
              <a:ext uri="{FF2B5EF4-FFF2-40B4-BE49-F238E27FC236}">
                <a16:creationId xmlns:a16="http://schemas.microsoft.com/office/drawing/2014/main" id="{1BDC9B41-D195-40A5-86A6-025BB7CDEA62}"/>
              </a:ext>
            </a:extLst>
          </p:cNvPr>
          <p:cNvGrpSpPr/>
          <p:nvPr/>
        </p:nvGrpSpPr>
        <p:grpSpPr>
          <a:xfrm>
            <a:off x="0" y="5795253"/>
            <a:ext cx="12192000" cy="1062747"/>
            <a:chOff x="0" y="5795253"/>
            <a:chExt cx="12192000" cy="1062747"/>
          </a:xfrm>
        </p:grpSpPr>
        <p:grpSp>
          <p:nvGrpSpPr>
            <p:cNvPr id="46" name="Group 45">
              <a:extLst>
                <a:ext uri="{FF2B5EF4-FFF2-40B4-BE49-F238E27FC236}">
                  <a16:creationId xmlns:a16="http://schemas.microsoft.com/office/drawing/2014/main" id="{CFFA6DC5-ED1A-41CD-9F41-6DF79A22A1EC}"/>
                </a:ext>
              </a:extLst>
            </p:cNvPr>
            <p:cNvGrpSpPr/>
            <p:nvPr/>
          </p:nvGrpSpPr>
          <p:grpSpPr>
            <a:xfrm>
              <a:off x="0" y="5797685"/>
              <a:ext cx="12192000" cy="1060315"/>
              <a:chOff x="0" y="5797685"/>
              <a:chExt cx="12192000" cy="1060315"/>
            </a:xfrm>
          </p:grpSpPr>
          <p:grpSp>
            <p:nvGrpSpPr>
              <p:cNvPr id="48" name="Group 47">
                <a:extLst>
                  <a:ext uri="{FF2B5EF4-FFF2-40B4-BE49-F238E27FC236}">
                    <a16:creationId xmlns:a16="http://schemas.microsoft.com/office/drawing/2014/main" id="{EA7DB39C-0E6B-48AC-9C2E-1A674C87F50C}"/>
                  </a:ext>
                </a:extLst>
              </p:cNvPr>
              <p:cNvGrpSpPr/>
              <p:nvPr/>
            </p:nvGrpSpPr>
            <p:grpSpPr>
              <a:xfrm>
                <a:off x="0" y="5797685"/>
                <a:ext cx="12192000" cy="1060315"/>
                <a:chOff x="0" y="5797685"/>
                <a:chExt cx="12192000" cy="1060315"/>
              </a:xfrm>
            </p:grpSpPr>
            <p:sp>
              <p:nvSpPr>
                <p:cNvPr id="52" name="Rectangle 51">
                  <a:extLst>
                    <a:ext uri="{FF2B5EF4-FFF2-40B4-BE49-F238E27FC236}">
                      <a16:creationId xmlns:a16="http://schemas.microsoft.com/office/drawing/2014/main" id="{D969F100-6F8E-40D3-90B9-F8699A7C290D}"/>
                    </a:ext>
                  </a:extLst>
                </p:cNvPr>
                <p:cNvSpPr/>
                <p:nvPr/>
              </p:nvSpPr>
              <p:spPr>
                <a:xfrm>
                  <a:off x="0" y="5797685"/>
                  <a:ext cx="12192000" cy="1060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Arrow: Up 52">
                  <a:hlinkClick r:id="rId14" action="ppaction://hlinksldjump"/>
                  <a:extLst>
                    <a:ext uri="{FF2B5EF4-FFF2-40B4-BE49-F238E27FC236}">
                      <a16:creationId xmlns:a16="http://schemas.microsoft.com/office/drawing/2014/main" id="{AC45D47A-927D-471E-A6BC-E2E6154B251F}"/>
                    </a:ext>
                  </a:extLst>
                </p:cNvPr>
                <p:cNvSpPr/>
                <p:nvPr/>
              </p:nvSpPr>
              <p:spPr>
                <a:xfrm>
                  <a:off x="642551" y="5923649"/>
                  <a:ext cx="622931" cy="524052"/>
                </a:xfrm>
                <a:prstGeom prst="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4" name="Arrow: Left 53">
                  <a:extLst>
                    <a:ext uri="{FF2B5EF4-FFF2-40B4-BE49-F238E27FC236}">
                      <a16:creationId xmlns:a16="http://schemas.microsoft.com/office/drawing/2014/main" id="{440E36C9-976F-4614-9869-EAA0E0C89BF3}"/>
                    </a:ext>
                  </a:extLst>
                </p:cNvPr>
                <p:cNvSpPr/>
                <p:nvPr/>
              </p:nvSpPr>
              <p:spPr>
                <a:xfrm>
                  <a:off x="1592580" y="5923649"/>
                  <a:ext cx="518984" cy="529118"/>
                </a:xfrm>
                <a:prstGeom prst="leftArrow">
                  <a:avLst>
                    <a:gd name="adj1" fmla="val 31256"/>
                    <a:gd name="adj2" fmla="val 59281"/>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49" name="TextBox 48">
                <a:extLst>
                  <a:ext uri="{FF2B5EF4-FFF2-40B4-BE49-F238E27FC236}">
                    <a16:creationId xmlns:a16="http://schemas.microsoft.com/office/drawing/2014/main" id="{5079C6BE-11D0-4965-AD52-03FEBD3FFA2B}"/>
                  </a:ext>
                </a:extLst>
              </p:cNvPr>
              <p:cNvSpPr txBox="1"/>
              <p:nvPr/>
            </p:nvSpPr>
            <p:spPr>
              <a:xfrm>
                <a:off x="658903" y="6472222"/>
                <a:ext cx="590226" cy="276999"/>
              </a:xfrm>
              <a:prstGeom prst="rect">
                <a:avLst/>
              </a:prstGeom>
              <a:noFill/>
            </p:spPr>
            <p:txBody>
              <a:bodyPr wrap="none" rtlCol="0">
                <a:spAutoFit/>
              </a:bodyPr>
              <a:lstStyle/>
              <a:p>
                <a:pPr algn="ctr"/>
                <a:r>
                  <a:rPr lang="en-US" sz="1200" dirty="0">
                    <a:solidFill>
                      <a:schemeClr val="bg1"/>
                    </a:solidFill>
                  </a:rPr>
                  <a:t>HOME</a:t>
                </a:r>
              </a:p>
            </p:txBody>
          </p:sp>
          <p:sp>
            <p:nvSpPr>
              <p:cNvPr id="50" name="TextBox 49">
                <a:extLst>
                  <a:ext uri="{FF2B5EF4-FFF2-40B4-BE49-F238E27FC236}">
                    <a16:creationId xmlns:a16="http://schemas.microsoft.com/office/drawing/2014/main" id="{BC94F785-1F80-449A-9DC1-CE144EF9BB1A}"/>
                  </a:ext>
                </a:extLst>
              </p:cNvPr>
              <p:cNvSpPr txBox="1"/>
              <p:nvPr/>
            </p:nvSpPr>
            <p:spPr>
              <a:xfrm>
                <a:off x="1594499" y="6470558"/>
                <a:ext cx="517065" cy="276999"/>
              </a:xfrm>
              <a:prstGeom prst="rect">
                <a:avLst/>
              </a:prstGeom>
              <a:noFill/>
            </p:spPr>
            <p:txBody>
              <a:bodyPr wrap="none" rtlCol="0">
                <a:spAutoFit/>
              </a:bodyPr>
              <a:lstStyle/>
              <a:p>
                <a:pPr algn="ctr"/>
                <a:r>
                  <a:rPr lang="en-US" sz="1200" dirty="0">
                    <a:solidFill>
                      <a:schemeClr val="bg1"/>
                    </a:solidFill>
                  </a:rPr>
                  <a:t>BACK</a:t>
                </a:r>
              </a:p>
            </p:txBody>
          </p:sp>
          <p:sp>
            <p:nvSpPr>
              <p:cNvPr id="51" name="TextBox 50">
                <a:extLst>
                  <a:ext uri="{FF2B5EF4-FFF2-40B4-BE49-F238E27FC236}">
                    <a16:creationId xmlns:a16="http://schemas.microsoft.com/office/drawing/2014/main" id="{831C11D9-E29A-49F4-940D-5774A643966F}"/>
                  </a:ext>
                </a:extLst>
              </p:cNvPr>
              <p:cNvSpPr txBox="1"/>
              <p:nvPr/>
            </p:nvSpPr>
            <p:spPr>
              <a:xfrm>
                <a:off x="10861810" y="6470557"/>
                <a:ext cx="893450" cy="276999"/>
              </a:xfrm>
              <a:prstGeom prst="rect">
                <a:avLst/>
              </a:prstGeom>
              <a:noFill/>
            </p:spPr>
            <p:txBody>
              <a:bodyPr wrap="none" rtlCol="0">
                <a:spAutoFit/>
              </a:bodyPr>
              <a:lstStyle/>
              <a:p>
                <a:pPr algn="ctr"/>
                <a:r>
                  <a:rPr lang="en-US" sz="1200" dirty="0">
                    <a:solidFill>
                      <a:schemeClr val="bg1"/>
                    </a:solidFill>
                  </a:rPr>
                  <a:t>LANGUAGE</a:t>
                </a:r>
              </a:p>
            </p:txBody>
          </p:sp>
        </p:grpSp>
        <p:sp>
          <p:nvSpPr>
            <p:cNvPr id="47" name="TextBox 46">
              <a:extLst>
                <a:ext uri="{FF2B5EF4-FFF2-40B4-BE49-F238E27FC236}">
                  <a16:creationId xmlns:a16="http://schemas.microsoft.com/office/drawing/2014/main" id="{D65B086B-C3B2-4C9F-9D4F-167F4D720B20}"/>
                </a:ext>
              </a:extLst>
            </p:cNvPr>
            <p:cNvSpPr txBox="1"/>
            <p:nvPr/>
          </p:nvSpPr>
          <p:spPr>
            <a:xfrm>
              <a:off x="10875141" y="5795253"/>
              <a:ext cx="893451" cy="769441"/>
            </a:xfrm>
            <a:prstGeom prst="rect">
              <a:avLst/>
            </a:prstGeom>
            <a:noFill/>
          </p:spPr>
          <p:txBody>
            <a:bodyPr wrap="square" rtlCol="0">
              <a:spAutoFit/>
            </a:bodyPr>
            <a:lstStyle/>
            <a:p>
              <a:r>
                <a:rPr lang="en-US" sz="4400" b="1" dirty="0">
                  <a:solidFill>
                    <a:schemeClr val="bg1"/>
                  </a:solidFill>
                </a:rPr>
                <a:t>EN</a:t>
              </a:r>
            </a:p>
          </p:txBody>
        </p:sp>
      </p:grpSp>
    </p:spTree>
    <p:extLst>
      <p:ext uri="{BB962C8B-B14F-4D97-AF65-F5344CB8AC3E}">
        <p14:creationId xmlns:p14="http://schemas.microsoft.com/office/powerpoint/2010/main" val="3581114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D3E118C-79F1-49F3-823C-7830B00325FD}"/>
              </a:ext>
            </a:extLst>
          </p:cNvPr>
          <p:cNvSpPr txBox="1"/>
          <p:nvPr/>
        </p:nvSpPr>
        <p:spPr>
          <a:xfrm>
            <a:off x="642551" y="241526"/>
            <a:ext cx="7686913" cy="830997"/>
          </a:xfrm>
          <a:prstGeom prst="rect">
            <a:avLst/>
          </a:prstGeom>
          <a:noFill/>
        </p:spPr>
        <p:txBody>
          <a:bodyPr wrap="none" rtlCol="0">
            <a:spAutoFit/>
          </a:bodyPr>
          <a:lstStyle/>
          <a:p>
            <a:r>
              <a:rPr lang="en-US" sz="4800" dirty="0" err="1"/>
              <a:t>Simulador</a:t>
            </a:r>
            <a:r>
              <a:rPr lang="en-US" sz="4800" dirty="0"/>
              <a:t> de </a:t>
            </a:r>
            <a:r>
              <a:rPr lang="en-US" sz="4800" dirty="0" err="1"/>
              <a:t>pérdida</a:t>
            </a:r>
            <a:r>
              <a:rPr lang="en-US" sz="4800" dirty="0"/>
              <a:t> </a:t>
            </a:r>
            <a:r>
              <a:rPr lang="en-US" sz="4800" dirty="0" err="1"/>
              <a:t>auditiva</a:t>
            </a:r>
            <a:endParaRPr lang="en-US" sz="4800" dirty="0"/>
          </a:p>
        </p:txBody>
      </p:sp>
      <p:sp>
        <p:nvSpPr>
          <p:cNvPr id="16" name="TextBox 15">
            <a:extLst>
              <a:ext uri="{FF2B5EF4-FFF2-40B4-BE49-F238E27FC236}">
                <a16:creationId xmlns:a16="http://schemas.microsoft.com/office/drawing/2014/main" id="{F51586DA-ADB3-468D-9BD4-DD52FABF6068}"/>
              </a:ext>
            </a:extLst>
          </p:cNvPr>
          <p:cNvSpPr txBox="1"/>
          <p:nvPr/>
        </p:nvSpPr>
        <p:spPr>
          <a:xfrm>
            <a:off x="10875141" y="5795253"/>
            <a:ext cx="893451" cy="769441"/>
          </a:xfrm>
          <a:prstGeom prst="rect">
            <a:avLst/>
          </a:prstGeom>
          <a:noFill/>
        </p:spPr>
        <p:txBody>
          <a:bodyPr wrap="square" rtlCol="0">
            <a:spAutoFit/>
          </a:bodyPr>
          <a:lstStyle/>
          <a:p>
            <a:r>
              <a:rPr lang="en-US" sz="4400" b="1" dirty="0">
                <a:solidFill>
                  <a:schemeClr val="bg1"/>
                </a:solidFill>
              </a:rPr>
              <a:t>EN</a:t>
            </a:r>
          </a:p>
        </p:txBody>
      </p:sp>
      <p:sp>
        <p:nvSpPr>
          <p:cNvPr id="2" name="Rectangle 1">
            <a:extLst>
              <a:ext uri="{FF2B5EF4-FFF2-40B4-BE49-F238E27FC236}">
                <a16:creationId xmlns:a16="http://schemas.microsoft.com/office/drawing/2014/main" id="{8B95379D-03A0-4948-AF27-833D3DBF783E}"/>
              </a:ext>
            </a:extLst>
          </p:cNvPr>
          <p:cNvSpPr/>
          <p:nvPr/>
        </p:nvSpPr>
        <p:spPr>
          <a:xfrm>
            <a:off x="1446355" y="1585610"/>
            <a:ext cx="1287780" cy="112034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D8B2DA7-329D-42FB-AF2E-C59D1D1D355E}"/>
              </a:ext>
            </a:extLst>
          </p:cNvPr>
          <p:cNvSpPr/>
          <p:nvPr/>
        </p:nvSpPr>
        <p:spPr>
          <a:xfrm>
            <a:off x="3050674" y="1585610"/>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C598411-FCAD-4B81-A6A6-7755EC54577F}"/>
              </a:ext>
            </a:extLst>
          </p:cNvPr>
          <p:cNvSpPr/>
          <p:nvPr/>
        </p:nvSpPr>
        <p:spPr>
          <a:xfrm>
            <a:off x="4654993" y="1585610"/>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529038C-523E-4631-A14A-725233244993}"/>
              </a:ext>
            </a:extLst>
          </p:cNvPr>
          <p:cNvSpPr/>
          <p:nvPr/>
        </p:nvSpPr>
        <p:spPr>
          <a:xfrm>
            <a:off x="1454593" y="2969566"/>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4AE0AE9-4FAE-498E-8A4E-310024E0DA95}"/>
              </a:ext>
            </a:extLst>
          </p:cNvPr>
          <p:cNvSpPr/>
          <p:nvPr/>
        </p:nvSpPr>
        <p:spPr>
          <a:xfrm>
            <a:off x="3058912" y="2969566"/>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6A1A1FAA-A133-48B0-975B-E7DCCD0B5CA9}"/>
              </a:ext>
            </a:extLst>
          </p:cNvPr>
          <p:cNvSpPr/>
          <p:nvPr/>
        </p:nvSpPr>
        <p:spPr>
          <a:xfrm>
            <a:off x="4663231" y="2969566"/>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0BD5B71-E4A8-481E-B4F7-B6178B4A8BF5}"/>
              </a:ext>
            </a:extLst>
          </p:cNvPr>
          <p:cNvSpPr/>
          <p:nvPr/>
        </p:nvSpPr>
        <p:spPr>
          <a:xfrm>
            <a:off x="1479307" y="4369999"/>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2F22CEA3-3806-4309-B125-BFEE00D9C09C}"/>
              </a:ext>
            </a:extLst>
          </p:cNvPr>
          <p:cNvSpPr/>
          <p:nvPr/>
        </p:nvSpPr>
        <p:spPr>
          <a:xfrm>
            <a:off x="3083626" y="4369999"/>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919ABFE2-74C8-4BAE-A87D-C6384F013BAF}"/>
              </a:ext>
            </a:extLst>
          </p:cNvPr>
          <p:cNvSpPr/>
          <p:nvPr/>
        </p:nvSpPr>
        <p:spPr>
          <a:xfrm>
            <a:off x="4687945" y="4369999"/>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84032AB-DC93-4007-AFEA-1E31D2EBF966}"/>
              </a:ext>
            </a:extLst>
          </p:cNvPr>
          <p:cNvSpPr txBox="1"/>
          <p:nvPr/>
        </p:nvSpPr>
        <p:spPr>
          <a:xfrm>
            <a:off x="1619117" y="1198487"/>
            <a:ext cx="915635" cy="369332"/>
          </a:xfrm>
          <a:prstGeom prst="rect">
            <a:avLst/>
          </a:prstGeom>
          <a:noFill/>
        </p:spPr>
        <p:txBody>
          <a:bodyPr wrap="none" rtlCol="0">
            <a:spAutoFit/>
          </a:bodyPr>
          <a:lstStyle/>
          <a:p>
            <a:pPr algn="ctr"/>
            <a:r>
              <a:rPr lang="en-US" dirty="0"/>
              <a:t>20 </a:t>
            </a:r>
            <a:r>
              <a:rPr lang="en-US" dirty="0" err="1"/>
              <a:t>años</a:t>
            </a:r>
            <a:endParaRPr lang="en-US" dirty="0"/>
          </a:p>
        </p:txBody>
      </p:sp>
      <p:sp>
        <p:nvSpPr>
          <p:cNvPr id="32" name="TextBox 31">
            <a:extLst>
              <a:ext uri="{FF2B5EF4-FFF2-40B4-BE49-F238E27FC236}">
                <a16:creationId xmlns:a16="http://schemas.microsoft.com/office/drawing/2014/main" id="{03588015-ADCA-487B-93D9-6A83409F88CB}"/>
              </a:ext>
            </a:extLst>
          </p:cNvPr>
          <p:cNvSpPr txBox="1"/>
          <p:nvPr/>
        </p:nvSpPr>
        <p:spPr>
          <a:xfrm>
            <a:off x="3244984" y="1198487"/>
            <a:ext cx="915635" cy="369332"/>
          </a:xfrm>
          <a:prstGeom prst="rect">
            <a:avLst/>
          </a:prstGeom>
          <a:noFill/>
        </p:spPr>
        <p:txBody>
          <a:bodyPr wrap="none" rtlCol="0">
            <a:spAutoFit/>
          </a:bodyPr>
          <a:lstStyle/>
          <a:p>
            <a:pPr algn="ctr"/>
            <a:r>
              <a:rPr lang="en-US" dirty="0"/>
              <a:t>60 </a:t>
            </a:r>
            <a:r>
              <a:rPr lang="en-US" dirty="0" err="1"/>
              <a:t>años</a:t>
            </a:r>
            <a:endParaRPr lang="en-US" dirty="0"/>
          </a:p>
        </p:txBody>
      </p:sp>
      <p:sp>
        <p:nvSpPr>
          <p:cNvPr id="33" name="TextBox 32">
            <a:extLst>
              <a:ext uri="{FF2B5EF4-FFF2-40B4-BE49-F238E27FC236}">
                <a16:creationId xmlns:a16="http://schemas.microsoft.com/office/drawing/2014/main" id="{A159B533-44B7-420F-A759-92A55FE60C25}"/>
              </a:ext>
            </a:extLst>
          </p:cNvPr>
          <p:cNvSpPr txBox="1"/>
          <p:nvPr/>
        </p:nvSpPr>
        <p:spPr>
          <a:xfrm>
            <a:off x="4849303" y="1198487"/>
            <a:ext cx="915635" cy="369332"/>
          </a:xfrm>
          <a:prstGeom prst="rect">
            <a:avLst/>
          </a:prstGeom>
          <a:noFill/>
        </p:spPr>
        <p:txBody>
          <a:bodyPr wrap="none" rtlCol="0">
            <a:spAutoFit/>
          </a:bodyPr>
          <a:lstStyle/>
          <a:p>
            <a:pPr algn="ctr"/>
            <a:r>
              <a:rPr lang="en-US" dirty="0"/>
              <a:t>80 </a:t>
            </a:r>
            <a:r>
              <a:rPr lang="en-US" dirty="0" err="1"/>
              <a:t>años</a:t>
            </a:r>
            <a:endParaRPr lang="en-US" dirty="0"/>
          </a:p>
        </p:txBody>
      </p:sp>
      <p:pic>
        <p:nvPicPr>
          <p:cNvPr id="5" name="Graphic 4" descr="Users">
            <a:extLst>
              <a:ext uri="{FF2B5EF4-FFF2-40B4-BE49-F238E27FC236}">
                <a16:creationId xmlns:a16="http://schemas.microsoft.com/office/drawing/2014/main" id="{7A8EAFBE-2590-458D-8976-1E95832AF074}"/>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4675" y="2027420"/>
            <a:ext cx="792482" cy="792482"/>
          </a:xfrm>
          <a:prstGeom prst="rect">
            <a:avLst/>
          </a:prstGeom>
        </p:spPr>
      </p:pic>
      <p:pic>
        <p:nvPicPr>
          <p:cNvPr id="7" name="Graphic 6" descr="Chat">
            <a:extLst>
              <a:ext uri="{FF2B5EF4-FFF2-40B4-BE49-F238E27FC236}">
                <a16:creationId xmlns:a16="http://schemas.microsoft.com/office/drawing/2014/main" id="{79AA3732-FD4C-4C8F-9B32-5352FB694938}"/>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16437" y="1502258"/>
            <a:ext cx="792482" cy="792482"/>
          </a:xfrm>
          <a:prstGeom prst="rect">
            <a:avLst/>
          </a:prstGeom>
        </p:spPr>
      </p:pic>
      <p:pic>
        <p:nvPicPr>
          <p:cNvPr id="10" name="Graphic 9" descr="Music">
            <a:extLst>
              <a:ext uri="{FF2B5EF4-FFF2-40B4-BE49-F238E27FC236}">
                <a16:creationId xmlns:a16="http://schemas.microsoft.com/office/drawing/2014/main" id="{A2795C1C-2D99-4C75-BA94-EC37396CBC07}"/>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31955" y="3119233"/>
            <a:ext cx="914400" cy="914400"/>
          </a:xfrm>
          <a:prstGeom prst="rect">
            <a:avLst/>
          </a:prstGeom>
        </p:spPr>
      </p:pic>
      <p:pic>
        <p:nvPicPr>
          <p:cNvPr id="12" name="Graphic 11" descr="Leaf">
            <a:extLst>
              <a:ext uri="{FF2B5EF4-FFF2-40B4-BE49-F238E27FC236}">
                <a16:creationId xmlns:a16="http://schemas.microsoft.com/office/drawing/2014/main" id="{91FE7B86-CFF6-49E4-8696-AAAA7CFF6931}"/>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51200" y="4404028"/>
            <a:ext cx="557719" cy="557719"/>
          </a:xfrm>
          <a:prstGeom prst="rect">
            <a:avLst/>
          </a:prstGeom>
        </p:spPr>
      </p:pic>
      <p:pic>
        <p:nvPicPr>
          <p:cNvPr id="1026" name="Picture 2" descr="Bildergebnis für bird icon">
            <a:extLst>
              <a:ext uri="{FF2B5EF4-FFF2-40B4-BE49-F238E27FC236}">
                <a16:creationId xmlns:a16="http://schemas.microsoft.com/office/drawing/2014/main" id="{DDA0A245-7A0C-41FE-B432-038DC2DC2754}"/>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59503" y="4794267"/>
            <a:ext cx="706349" cy="706349"/>
          </a:xfrm>
          <a:prstGeom prst="rect">
            <a:avLst/>
          </a:prstGeom>
          <a:noFill/>
          <a:extLst>
            <a:ext uri="{909E8E84-426E-40DD-AFC4-6F175D3DCCD1}">
              <a14:hiddenFill xmlns:a14="http://schemas.microsoft.com/office/drawing/2010/main">
                <a:solidFill>
                  <a:srgbClr val="FFFFFF"/>
                </a:solidFill>
              </a14:hiddenFill>
            </a:ext>
          </a:extLst>
        </p:spPr>
      </p:pic>
      <p:pic>
        <p:nvPicPr>
          <p:cNvPr id="34" name="Graphic 33" descr="Play">
            <a:extLst>
              <a:ext uri="{FF2B5EF4-FFF2-40B4-BE49-F238E27FC236}">
                <a16:creationId xmlns:a16="http://schemas.microsoft.com/office/drawing/2014/main" id="{1C47CE19-6827-4BDB-A180-EFEE36CAA469}"/>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665997" y="1649933"/>
            <a:ext cx="914400" cy="914400"/>
          </a:xfrm>
          <a:prstGeom prst="rect">
            <a:avLst/>
          </a:prstGeom>
        </p:spPr>
      </p:pic>
      <p:pic>
        <p:nvPicPr>
          <p:cNvPr id="36" name="Graphic 35" descr="Play">
            <a:extLst>
              <a:ext uri="{FF2B5EF4-FFF2-40B4-BE49-F238E27FC236}">
                <a16:creationId xmlns:a16="http://schemas.microsoft.com/office/drawing/2014/main" id="{52843FCB-8521-413E-917E-F916D78E13E2}"/>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237364" y="1649933"/>
            <a:ext cx="914400" cy="914400"/>
          </a:xfrm>
          <a:prstGeom prst="rect">
            <a:avLst/>
          </a:prstGeom>
        </p:spPr>
      </p:pic>
      <p:pic>
        <p:nvPicPr>
          <p:cNvPr id="37" name="Graphic 36" descr="Play">
            <a:extLst>
              <a:ext uri="{FF2B5EF4-FFF2-40B4-BE49-F238E27FC236}">
                <a16:creationId xmlns:a16="http://schemas.microsoft.com/office/drawing/2014/main" id="{EF067569-E634-4904-86A3-7B5F869F2796}"/>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841683" y="1649933"/>
            <a:ext cx="914400" cy="914400"/>
          </a:xfrm>
          <a:prstGeom prst="rect">
            <a:avLst/>
          </a:prstGeom>
        </p:spPr>
      </p:pic>
      <p:pic>
        <p:nvPicPr>
          <p:cNvPr id="38" name="Graphic 37" descr="Play">
            <a:extLst>
              <a:ext uri="{FF2B5EF4-FFF2-40B4-BE49-F238E27FC236}">
                <a16:creationId xmlns:a16="http://schemas.microsoft.com/office/drawing/2014/main" id="{8A286BE6-81AA-4F36-87F4-273D91F85515}"/>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665997" y="3058913"/>
            <a:ext cx="914400" cy="914400"/>
          </a:xfrm>
          <a:prstGeom prst="rect">
            <a:avLst/>
          </a:prstGeom>
        </p:spPr>
      </p:pic>
      <p:pic>
        <p:nvPicPr>
          <p:cNvPr id="39" name="Graphic 38" descr="Play">
            <a:extLst>
              <a:ext uri="{FF2B5EF4-FFF2-40B4-BE49-F238E27FC236}">
                <a16:creationId xmlns:a16="http://schemas.microsoft.com/office/drawing/2014/main" id="{A8285769-3EB7-408E-BF32-390FBFB500AA}"/>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237364" y="3058913"/>
            <a:ext cx="914400" cy="914400"/>
          </a:xfrm>
          <a:prstGeom prst="rect">
            <a:avLst/>
          </a:prstGeom>
        </p:spPr>
      </p:pic>
      <p:pic>
        <p:nvPicPr>
          <p:cNvPr id="40" name="Graphic 39" descr="Play">
            <a:extLst>
              <a:ext uri="{FF2B5EF4-FFF2-40B4-BE49-F238E27FC236}">
                <a16:creationId xmlns:a16="http://schemas.microsoft.com/office/drawing/2014/main" id="{800C8511-EF32-4AFB-B806-07A575D58D03}"/>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841683" y="3058913"/>
            <a:ext cx="914400" cy="914400"/>
          </a:xfrm>
          <a:prstGeom prst="rect">
            <a:avLst/>
          </a:prstGeom>
        </p:spPr>
      </p:pic>
      <p:pic>
        <p:nvPicPr>
          <p:cNvPr id="41" name="Graphic 40" descr="Play">
            <a:extLst>
              <a:ext uri="{FF2B5EF4-FFF2-40B4-BE49-F238E27FC236}">
                <a16:creationId xmlns:a16="http://schemas.microsoft.com/office/drawing/2014/main" id="{04D125A9-0012-446A-BDD4-094E2E3B296C}"/>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665997" y="4478052"/>
            <a:ext cx="914400" cy="914400"/>
          </a:xfrm>
          <a:prstGeom prst="rect">
            <a:avLst/>
          </a:prstGeom>
        </p:spPr>
      </p:pic>
      <p:pic>
        <p:nvPicPr>
          <p:cNvPr id="42" name="Graphic 41" descr="Play">
            <a:extLst>
              <a:ext uri="{FF2B5EF4-FFF2-40B4-BE49-F238E27FC236}">
                <a16:creationId xmlns:a16="http://schemas.microsoft.com/office/drawing/2014/main" id="{201B9538-0E26-4765-9329-597034FB8511}"/>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237364" y="4478052"/>
            <a:ext cx="914400" cy="914400"/>
          </a:xfrm>
          <a:prstGeom prst="rect">
            <a:avLst/>
          </a:prstGeom>
        </p:spPr>
      </p:pic>
      <p:pic>
        <p:nvPicPr>
          <p:cNvPr id="43" name="Graphic 42" descr="Play">
            <a:extLst>
              <a:ext uri="{FF2B5EF4-FFF2-40B4-BE49-F238E27FC236}">
                <a16:creationId xmlns:a16="http://schemas.microsoft.com/office/drawing/2014/main" id="{20696CD0-1876-4A70-B5FB-C0528DF67924}"/>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841683" y="4478052"/>
            <a:ext cx="914400" cy="914400"/>
          </a:xfrm>
          <a:prstGeom prst="rect">
            <a:avLst/>
          </a:prstGeom>
        </p:spPr>
      </p:pic>
      <p:pic>
        <p:nvPicPr>
          <p:cNvPr id="6" name="Picture 5">
            <a:extLst>
              <a:ext uri="{FF2B5EF4-FFF2-40B4-BE49-F238E27FC236}">
                <a16:creationId xmlns:a16="http://schemas.microsoft.com/office/drawing/2014/main" id="{E31F6DFE-CEB9-47D6-9214-9931239E3673}"/>
              </a:ext>
            </a:extLst>
          </p:cNvPr>
          <p:cNvPicPr>
            <a:picLocks noChangeAspect="1"/>
          </p:cNvPicPr>
          <p:nvPr/>
        </p:nvPicPr>
        <p:blipFill>
          <a:blip r:embed="rId14"/>
          <a:stretch>
            <a:fillRect/>
          </a:stretch>
        </p:blipFill>
        <p:spPr>
          <a:xfrm>
            <a:off x="6687768" y="1075211"/>
            <a:ext cx="4799760" cy="4425405"/>
          </a:xfrm>
          <a:prstGeom prst="rect">
            <a:avLst/>
          </a:prstGeom>
        </p:spPr>
      </p:pic>
      <p:grpSp>
        <p:nvGrpSpPr>
          <p:cNvPr id="44" name="Group 43">
            <a:extLst>
              <a:ext uri="{FF2B5EF4-FFF2-40B4-BE49-F238E27FC236}">
                <a16:creationId xmlns:a16="http://schemas.microsoft.com/office/drawing/2014/main" id="{3373CDBA-BD6A-40F7-9E07-FC5154B9A337}"/>
              </a:ext>
            </a:extLst>
          </p:cNvPr>
          <p:cNvGrpSpPr/>
          <p:nvPr/>
        </p:nvGrpSpPr>
        <p:grpSpPr>
          <a:xfrm>
            <a:off x="0" y="5795253"/>
            <a:ext cx="12192000" cy="1062747"/>
            <a:chOff x="0" y="5795253"/>
            <a:chExt cx="12192000" cy="1062747"/>
          </a:xfrm>
        </p:grpSpPr>
        <p:grpSp>
          <p:nvGrpSpPr>
            <p:cNvPr id="45" name="Group 44">
              <a:extLst>
                <a:ext uri="{FF2B5EF4-FFF2-40B4-BE49-F238E27FC236}">
                  <a16:creationId xmlns:a16="http://schemas.microsoft.com/office/drawing/2014/main" id="{AA73DDA0-76AB-44F0-8736-C8877B2296CA}"/>
                </a:ext>
              </a:extLst>
            </p:cNvPr>
            <p:cNvGrpSpPr/>
            <p:nvPr/>
          </p:nvGrpSpPr>
          <p:grpSpPr>
            <a:xfrm>
              <a:off x="0" y="5797685"/>
              <a:ext cx="12192000" cy="1060315"/>
              <a:chOff x="0" y="5797685"/>
              <a:chExt cx="12192000" cy="1060315"/>
            </a:xfrm>
          </p:grpSpPr>
          <p:grpSp>
            <p:nvGrpSpPr>
              <p:cNvPr id="47" name="Group 46">
                <a:extLst>
                  <a:ext uri="{FF2B5EF4-FFF2-40B4-BE49-F238E27FC236}">
                    <a16:creationId xmlns:a16="http://schemas.microsoft.com/office/drawing/2014/main" id="{7207B9EF-A3B6-4300-AD57-368932240218}"/>
                  </a:ext>
                </a:extLst>
              </p:cNvPr>
              <p:cNvGrpSpPr/>
              <p:nvPr/>
            </p:nvGrpSpPr>
            <p:grpSpPr>
              <a:xfrm>
                <a:off x="0" y="5797685"/>
                <a:ext cx="12192000" cy="1060315"/>
                <a:chOff x="0" y="5797685"/>
                <a:chExt cx="12192000" cy="1060315"/>
              </a:xfrm>
            </p:grpSpPr>
            <p:sp>
              <p:nvSpPr>
                <p:cNvPr id="51" name="Rectangle 50">
                  <a:extLst>
                    <a:ext uri="{FF2B5EF4-FFF2-40B4-BE49-F238E27FC236}">
                      <a16:creationId xmlns:a16="http://schemas.microsoft.com/office/drawing/2014/main" id="{633AD157-EA3E-4371-862D-345DDADEEDBF}"/>
                    </a:ext>
                  </a:extLst>
                </p:cNvPr>
                <p:cNvSpPr/>
                <p:nvPr/>
              </p:nvSpPr>
              <p:spPr>
                <a:xfrm>
                  <a:off x="0" y="5797685"/>
                  <a:ext cx="12192000" cy="1060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Arrow: Up 51">
                  <a:hlinkClick r:id="rId15" action="ppaction://hlinksldjump"/>
                  <a:extLst>
                    <a:ext uri="{FF2B5EF4-FFF2-40B4-BE49-F238E27FC236}">
                      <a16:creationId xmlns:a16="http://schemas.microsoft.com/office/drawing/2014/main" id="{44DD819E-B68D-42E3-BAA7-E293FC5DABF5}"/>
                    </a:ext>
                  </a:extLst>
                </p:cNvPr>
                <p:cNvSpPr/>
                <p:nvPr/>
              </p:nvSpPr>
              <p:spPr>
                <a:xfrm>
                  <a:off x="642551" y="5923649"/>
                  <a:ext cx="622931" cy="524052"/>
                </a:xfrm>
                <a:prstGeom prst="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3" name="Arrow: Left 52">
                  <a:extLst>
                    <a:ext uri="{FF2B5EF4-FFF2-40B4-BE49-F238E27FC236}">
                      <a16:creationId xmlns:a16="http://schemas.microsoft.com/office/drawing/2014/main" id="{5CAE19C0-8D21-46A6-864D-D8D0721E859A}"/>
                    </a:ext>
                  </a:extLst>
                </p:cNvPr>
                <p:cNvSpPr/>
                <p:nvPr/>
              </p:nvSpPr>
              <p:spPr>
                <a:xfrm>
                  <a:off x="1592580" y="5923649"/>
                  <a:ext cx="518984" cy="529118"/>
                </a:xfrm>
                <a:prstGeom prst="leftArrow">
                  <a:avLst>
                    <a:gd name="adj1" fmla="val 31256"/>
                    <a:gd name="adj2" fmla="val 59281"/>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48" name="TextBox 47">
                <a:extLst>
                  <a:ext uri="{FF2B5EF4-FFF2-40B4-BE49-F238E27FC236}">
                    <a16:creationId xmlns:a16="http://schemas.microsoft.com/office/drawing/2014/main" id="{BC1BEE63-3455-4A72-B4EE-C1F1C398BA49}"/>
                  </a:ext>
                </a:extLst>
              </p:cNvPr>
              <p:cNvSpPr txBox="1"/>
              <p:nvPr/>
            </p:nvSpPr>
            <p:spPr>
              <a:xfrm>
                <a:off x="658903" y="6472222"/>
                <a:ext cx="590226" cy="276999"/>
              </a:xfrm>
              <a:prstGeom prst="rect">
                <a:avLst/>
              </a:prstGeom>
              <a:noFill/>
            </p:spPr>
            <p:txBody>
              <a:bodyPr wrap="none" rtlCol="0">
                <a:spAutoFit/>
              </a:bodyPr>
              <a:lstStyle/>
              <a:p>
                <a:pPr algn="ctr"/>
                <a:r>
                  <a:rPr lang="en-US" sz="1200" dirty="0">
                    <a:solidFill>
                      <a:schemeClr val="bg1"/>
                    </a:solidFill>
                  </a:rPr>
                  <a:t>HOME</a:t>
                </a:r>
              </a:p>
            </p:txBody>
          </p:sp>
          <p:sp>
            <p:nvSpPr>
              <p:cNvPr id="49" name="TextBox 48">
                <a:extLst>
                  <a:ext uri="{FF2B5EF4-FFF2-40B4-BE49-F238E27FC236}">
                    <a16:creationId xmlns:a16="http://schemas.microsoft.com/office/drawing/2014/main" id="{C46060CD-2234-42D8-8D7D-E9DE2145049B}"/>
                  </a:ext>
                </a:extLst>
              </p:cNvPr>
              <p:cNvSpPr txBox="1"/>
              <p:nvPr/>
            </p:nvSpPr>
            <p:spPr>
              <a:xfrm>
                <a:off x="1594499" y="6470558"/>
                <a:ext cx="517065" cy="276999"/>
              </a:xfrm>
              <a:prstGeom prst="rect">
                <a:avLst/>
              </a:prstGeom>
              <a:noFill/>
            </p:spPr>
            <p:txBody>
              <a:bodyPr wrap="none" rtlCol="0">
                <a:spAutoFit/>
              </a:bodyPr>
              <a:lstStyle/>
              <a:p>
                <a:pPr algn="ctr"/>
                <a:r>
                  <a:rPr lang="en-US" sz="1200" dirty="0">
                    <a:solidFill>
                      <a:schemeClr val="bg1"/>
                    </a:solidFill>
                  </a:rPr>
                  <a:t>BACK</a:t>
                </a:r>
              </a:p>
            </p:txBody>
          </p:sp>
          <p:sp>
            <p:nvSpPr>
              <p:cNvPr id="50" name="TextBox 49">
                <a:extLst>
                  <a:ext uri="{FF2B5EF4-FFF2-40B4-BE49-F238E27FC236}">
                    <a16:creationId xmlns:a16="http://schemas.microsoft.com/office/drawing/2014/main" id="{15A2D2CC-199B-44BE-BD9E-6FD9D59B7DE0}"/>
                  </a:ext>
                </a:extLst>
              </p:cNvPr>
              <p:cNvSpPr txBox="1"/>
              <p:nvPr/>
            </p:nvSpPr>
            <p:spPr>
              <a:xfrm>
                <a:off x="10861810" y="6470557"/>
                <a:ext cx="893450" cy="276999"/>
              </a:xfrm>
              <a:prstGeom prst="rect">
                <a:avLst/>
              </a:prstGeom>
              <a:noFill/>
            </p:spPr>
            <p:txBody>
              <a:bodyPr wrap="none" rtlCol="0">
                <a:spAutoFit/>
              </a:bodyPr>
              <a:lstStyle/>
              <a:p>
                <a:pPr algn="ctr"/>
                <a:r>
                  <a:rPr lang="en-US" sz="1200" dirty="0">
                    <a:solidFill>
                      <a:schemeClr val="bg1"/>
                    </a:solidFill>
                  </a:rPr>
                  <a:t>LANGUAGE</a:t>
                </a:r>
              </a:p>
            </p:txBody>
          </p:sp>
        </p:grpSp>
        <p:sp>
          <p:nvSpPr>
            <p:cNvPr id="46" name="TextBox 45">
              <a:extLst>
                <a:ext uri="{FF2B5EF4-FFF2-40B4-BE49-F238E27FC236}">
                  <a16:creationId xmlns:a16="http://schemas.microsoft.com/office/drawing/2014/main" id="{9B151AF9-142C-41E6-BA98-20F72DF53444}"/>
                </a:ext>
              </a:extLst>
            </p:cNvPr>
            <p:cNvSpPr txBox="1"/>
            <p:nvPr/>
          </p:nvSpPr>
          <p:spPr>
            <a:xfrm>
              <a:off x="10875141" y="5795253"/>
              <a:ext cx="893451" cy="769441"/>
            </a:xfrm>
            <a:prstGeom prst="rect">
              <a:avLst/>
            </a:prstGeom>
            <a:noFill/>
          </p:spPr>
          <p:txBody>
            <a:bodyPr wrap="square" rtlCol="0">
              <a:spAutoFit/>
            </a:bodyPr>
            <a:lstStyle/>
            <a:p>
              <a:r>
                <a:rPr lang="en-US" sz="4400" b="1" dirty="0">
                  <a:solidFill>
                    <a:schemeClr val="bg1"/>
                  </a:solidFill>
                </a:rPr>
                <a:t>EN</a:t>
              </a:r>
            </a:p>
          </p:txBody>
        </p:sp>
      </p:grpSp>
      <p:sp>
        <p:nvSpPr>
          <p:cNvPr id="54" name="Rectangle: Folded Corner 53">
            <a:hlinkClick r:id="rId16" action="ppaction://hlinksldjump"/>
            <a:extLst>
              <a:ext uri="{FF2B5EF4-FFF2-40B4-BE49-F238E27FC236}">
                <a16:creationId xmlns:a16="http://schemas.microsoft.com/office/drawing/2014/main" id="{B18CA99C-1413-461A-8721-E192BDEA6BD2}"/>
              </a:ext>
            </a:extLst>
          </p:cNvPr>
          <p:cNvSpPr/>
          <p:nvPr/>
        </p:nvSpPr>
        <p:spPr>
          <a:xfrm>
            <a:off x="9783888" y="172328"/>
            <a:ext cx="1984704" cy="951762"/>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t>¿</a:t>
            </a:r>
            <a:r>
              <a:rPr lang="de-CH" dirty="0" err="1"/>
              <a:t>Qué</a:t>
            </a:r>
            <a:r>
              <a:rPr lang="de-CH" dirty="0"/>
              <a:t> es </a:t>
            </a:r>
            <a:r>
              <a:rPr lang="de-CH" dirty="0" err="1"/>
              <a:t>un</a:t>
            </a:r>
            <a:r>
              <a:rPr lang="de-CH" dirty="0"/>
              <a:t> </a:t>
            </a:r>
            <a:r>
              <a:rPr lang="de-CH" dirty="0" err="1"/>
              <a:t>audiograma</a:t>
            </a:r>
            <a:r>
              <a:rPr lang="de-CH" dirty="0"/>
              <a:t>?</a:t>
            </a:r>
            <a:endParaRPr lang="en-US" dirty="0"/>
          </a:p>
        </p:txBody>
      </p:sp>
      <p:pic>
        <p:nvPicPr>
          <p:cNvPr id="55" name="Picture 54">
            <a:extLst>
              <a:ext uri="{FF2B5EF4-FFF2-40B4-BE49-F238E27FC236}">
                <a16:creationId xmlns:a16="http://schemas.microsoft.com/office/drawing/2014/main" id="{1ADF22DB-2690-4E24-B144-34E802D50889}"/>
              </a:ext>
            </a:extLst>
          </p:cNvPr>
          <p:cNvPicPr>
            <a:picLocks noChangeAspect="1"/>
          </p:cNvPicPr>
          <p:nvPr/>
        </p:nvPicPr>
        <p:blipFill rotWithShape="1">
          <a:blip r:embed="rId14"/>
          <a:srcRect l="16990" t="12866" r="6319" b="75886"/>
          <a:stretch/>
        </p:blipFill>
        <p:spPr>
          <a:xfrm>
            <a:off x="7511427" y="1891204"/>
            <a:ext cx="3680926" cy="497778"/>
          </a:xfrm>
          <a:prstGeom prst="rect">
            <a:avLst/>
          </a:prstGeom>
        </p:spPr>
      </p:pic>
      <p:pic>
        <p:nvPicPr>
          <p:cNvPr id="4" name="Picture 3" descr="image001">
            <a:extLst>
              <a:ext uri="{FF2B5EF4-FFF2-40B4-BE49-F238E27FC236}">
                <a16:creationId xmlns:a16="http://schemas.microsoft.com/office/drawing/2014/main" id="{78089306-E8F4-4853-B4A3-00FA192A9844}"/>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491867" y="1203645"/>
            <a:ext cx="5168178" cy="4296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B7B07B00-A438-43D0-8168-16001E77E26F}"/>
              </a:ext>
            </a:extLst>
          </p:cNvPr>
          <p:cNvSpPr txBox="1"/>
          <p:nvPr/>
        </p:nvSpPr>
        <p:spPr>
          <a:xfrm>
            <a:off x="11017483" y="2026973"/>
            <a:ext cx="684931" cy="307777"/>
          </a:xfrm>
          <a:prstGeom prst="rect">
            <a:avLst/>
          </a:prstGeom>
          <a:noFill/>
        </p:spPr>
        <p:txBody>
          <a:bodyPr wrap="none" rtlCol="0">
            <a:spAutoFit/>
          </a:bodyPr>
          <a:lstStyle/>
          <a:p>
            <a:r>
              <a:rPr lang="en-US" sz="1400" dirty="0"/>
              <a:t>Age 20</a:t>
            </a:r>
          </a:p>
        </p:txBody>
      </p:sp>
      <p:cxnSp>
        <p:nvCxnSpPr>
          <p:cNvPr id="13" name="Straight Connector 12">
            <a:extLst>
              <a:ext uri="{FF2B5EF4-FFF2-40B4-BE49-F238E27FC236}">
                <a16:creationId xmlns:a16="http://schemas.microsoft.com/office/drawing/2014/main" id="{F5631149-7EEF-4AC8-B030-706E10F51C8E}"/>
              </a:ext>
            </a:extLst>
          </p:cNvPr>
          <p:cNvCxnSpPr>
            <a:cxnSpLocks/>
          </p:cNvCxnSpPr>
          <p:nvPr/>
        </p:nvCxnSpPr>
        <p:spPr>
          <a:xfrm>
            <a:off x="7055318" y="2140093"/>
            <a:ext cx="3690327" cy="0"/>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45570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D3E118C-79F1-49F3-823C-7830B00325FD}"/>
              </a:ext>
            </a:extLst>
          </p:cNvPr>
          <p:cNvSpPr txBox="1"/>
          <p:nvPr/>
        </p:nvSpPr>
        <p:spPr>
          <a:xfrm>
            <a:off x="642551" y="241526"/>
            <a:ext cx="7686913" cy="830997"/>
          </a:xfrm>
          <a:prstGeom prst="rect">
            <a:avLst/>
          </a:prstGeom>
          <a:noFill/>
        </p:spPr>
        <p:txBody>
          <a:bodyPr wrap="none" rtlCol="0">
            <a:spAutoFit/>
          </a:bodyPr>
          <a:lstStyle/>
          <a:p>
            <a:r>
              <a:rPr lang="en-US" sz="4800" dirty="0" err="1"/>
              <a:t>Simulador</a:t>
            </a:r>
            <a:r>
              <a:rPr lang="en-US" sz="4800" dirty="0"/>
              <a:t> de </a:t>
            </a:r>
            <a:r>
              <a:rPr lang="en-US" sz="4800" dirty="0" err="1"/>
              <a:t>pérdida</a:t>
            </a:r>
            <a:r>
              <a:rPr lang="en-US" sz="4800" dirty="0"/>
              <a:t> </a:t>
            </a:r>
            <a:r>
              <a:rPr lang="en-US" sz="4800" dirty="0" err="1"/>
              <a:t>auditiva</a:t>
            </a:r>
            <a:endParaRPr lang="en-US" sz="4800" dirty="0"/>
          </a:p>
        </p:txBody>
      </p:sp>
      <p:grpSp>
        <p:nvGrpSpPr>
          <p:cNvPr id="20" name="Group 19">
            <a:extLst>
              <a:ext uri="{FF2B5EF4-FFF2-40B4-BE49-F238E27FC236}">
                <a16:creationId xmlns:a16="http://schemas.microsoft.com/office/drawing/2014/main" id="{D965AB17-9661-4769-B796-E8ECCA0BDF84}"/>
              </a:ext>
            </a:extLst>
          </p:cNvPr>
          <p:cNvGrpSpPr/>
          <p:nvPr/>
        </p:nvGrpSpPr>
        <p:grpSpPr>
          <a:xfrm>
            <a:off x="0" y="5794951"/>
            <a:ext cx="12192000" cy="1060315"/>
            <a:chOff x="0" y="5797685"/>
            <a:chExt cx="12192000" cy="1060315"/>
          </a:xfrm>
        </p:grpSpPr>
        <p:grpSp>
          <p:nvGrpSpPr>
            <p:cNvPr id="21" name="Group 20">
              <a:extLst>
                <a:ext uri="{FF2B5EF4-FFF2-40B4-BE49-F238E27FC236}">
                  <a16:creationId xmlns:a16="http://schemas.microsoft.com/office/drawing/2014/main" id="{E9DB9A03-7267-4F0C-A845-73B413463474}"/>
                </a:ext>
              </a:extLst>
            </p:cNvPr>
            <p:cNvGrpSpPr/>
            <p:nvPr/>
          </p:nvGrpSpPr>
          <p:grpSpPr>
            <a:xfrm>
              <a:off x="0" y="5797685"/>
              <a:ext cx="12192000" cy="1060315"/>
              <a:chOff x="0" y="5797685"/>
              <a:chExt cx="12192000" cy="1060315"/>
            </a:xfrm>
          </p:grpSpPr>
          <p:sp>
            <p:nvSpPr>
              <p:cNvPr id="25" name="Rectangle 24">
                <a:extLst>
                  <a:ext uri="{FF2B5EF4-FFF2-40B4-BE49-F238E27FC236}">
                    <a16:creationId xmlns:a16="http://schemas.microsoft.com/office/drawing/2014/main" id="{42536047-1785-49F5-88EF-43FC6F69F65D}"/>
                  </a:ext>
                </a:extLst>
              </p:cNvPr>
              <p:cNvSpPr/>
              <p:nvPr/>
            </p:nvSpPr>
            <p:spPr>
              <a:xfrm>
                <a:off x="0" y="5797685"/>
                <a:ext cx="12192000" cy="1060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Arrow: Up 25">
                <a:extLst>
                  <a:ext uri="{FF2B5EF4-FFF2-40B4-BE49-F238E27FC236}">
                    <a16:creationId xmlns:a16="http://schemas.microsoft.com/office/drawing/2014/main" id="{DFD79327-3B19-4D41-9FA6-125493725A53}"/>
                  </a:ext>
                </a:extLst>
              </p:cNvPr>
              <p:cNvSpPr/>
              <p:nvPr/>
            </p:nvSpPr>
            <p:spPr>
              <a:xfrm>
                <a:off x="642551" y="5923649"/>
                <a:ext cx="622931" cy="524052"/>
              </a:xfrm>
              <a:prstGeom prst="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8" name="Arrow: Left 27">
                <a:extLst>
                  <a:ext uri="{FF2B5EF4-FFF2-40B4-BE49-F238E27FC236}">
                    <a16:creationId xmlns:a16="http://schemas.microsoft.com/office/drawing/2014/main" id="{6DE2BD76-F5DC-4A6F-ABC8-2E0167A37B5F}"/>
                  </a:ext>
                </a:extLst>
              </p:cNvPr>
              <p:cNvSpPr/>
              <p:nvPr/>
            </p:nvSpPr>
            <p:spPr>
              <a:xfrm>
                <a:off x="1592580" y="5923649"/>
                <a:ext cx="518984" cy="529118"/>
              </a:xfrm>
              <a:prstGeom prst="leftArrow">
                <a:avLst>
                  <a:gd name="adj1" fmla="val 31256"/>
                  <a:gd name="adj2" fmla="val 59281"/>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22" name="TextBox 21">
              <a:extLst>
                <a:ext uri="{FF2B5EF4-FFF2-40B4-BE49-F238E27FC236}">
                  <a16:creationId xmlns:a16="http://schemas.microsoft.com/office/drawing/2014/main" id="{4A5D02E9-D20E-4B6F-83A1-95A4FB2BD65B}"/>
                </a:ext>
              </a:extLst>
            </p:cNvPr>
            <p:cNvSpPr txBox="1"/>
            <p:nvPr/>
          </p:nvSpPr>
          <p:spPr>
            <a:xfrm>
              <a:off x="658903" y="6472222"/>
              <a:ext cx="590226" cy="276999"/>
            </a:xfrm>
            <a:prstGeom prst="rect">
              <a:avLst/>
            </a:prstGeom>
            <a:noFill/>
          </p:spPr>
          <p:txBody>
            <a:bodyPr wrap="none" rtlCol="0">
              <a:spAutoFit/>
            </a:bodyPr>
            <a:lstStyle/>
            <a:p>
              <a:pPr algn="ctr"/>
              <a:r>
                <a:rPr lang="en-US" sz="1200" dirty="0">
                  <a:solidFill>
                    <a:schemeClr val="bg1"/>
                  </a:solidFill>
                </a:rPr>
                <a:t>HOME</a:t>
              </a:r>
            </a:p>
          </p:txBody>
        </p:sp>
        <p:sp>
          <p:nvSpPr>
            <p:cNvPr id="23" name="TextBox 22">
              <a:extLst>
                <a:ext uri="{FF2B5EF4-FFF2-40B4-BE49-F238E27FC236}">
                  <a16:creationId xmlns:a16="http://schemas.microsoft.com/office/drawing/2014/main" id="{FAEA2E45-A478-4DE2-82BA-ABE61366110B}"/>
                </a:ext>
              </a:extLst>
            </p:cNvPr>
            <p:cNvSpPr txBox="1"/>
            <p:nvPr/>
          </p:nvSpPr>
          <p:spPr>
            <a:xfrm>
              <a:off x="1594499" y="6470558"/>
              <a:ext cx="517065" cy="276999"/>
            </a:xfrm>
            <a:prstGeom prst="rect">
              <a:avLst/>
            </a:prstGeom>
            <a:noFill/>
          </p:spPr>
          <p:txBody>
            <a:bodyPr wrap="none" rtlCol="0">
              <a:spAutoFit/>
            </a:bodyPr>
            <a:lstStyle/>
            <a:p>
              <a:pPr algn="ctr"/>
              <a:r>
                <a:rPr lang="en-US" sz="1200" dirty="0">
                  <a:solidFill>
                    <a:schemeClr val="bg1"/>
                  </a:solidFill>
                </a:rPr>
                <a:t>BACK</a:t>
              </a:r>
            </a:p>
          </p:txBody>
        </p:sp>
        <p:sp>
          <p:nvSpPr>
            <p:cNvPr id="24" name="TextBox 23">
              <a:extLst>
                <a:ext uri="{FF2B5EF4-FFF2-40B4-BE49-F238E27FC236}">
                  <a16:creationId xmlns:a16="http://schemas.microsoft.com/office/drawing/2014/main" id="{B867D8BE-9780-45ED-9F52-5C032CF6F77B}"/>
                </a:ext>
              </a:extLst>
            </p:cNvPr>
            <p:cNvSpPr txBox="1"/>
            <p:nvPr/>
          </p:nvSpPr>
          <p:spPr>
            <a:xfrm>
              <a:off x="10861810" y="6470557"/>
              <a:ext cx="893450" cy="276999"/>
            </a:xfrm>
            <a:prstGeom prst="rect">
              <a:avLst/>
            </a:prstGeom>
            <a:noFill/>
          </p:spPr>
          <p:txBody>
            <a:bodyPr wrap="none" rtlCol="0">
              <a:spAutoFit/>
            </a:bodyPr>
            <a:lstStyle/>
            <a:p>
              <a:pPr algn="ctr"/>
              <a:r>
                <a:rPr lang="en-US" sz="1200" dirty="0">
                  <a:solidFill>
                    <a:schemeClr val="bg1"/>
                  </a:solidFill>
                </a:rPr>
                <a:t>LANGUAGE</a:t>
              </a:r>
            </a:p>
          </p:txBody>
        </p:sp>
      </p:grpSp>
      <p:sp>
        <p:nvSpPr>
          <p:cNvPr id="16" name="TextBox 15">
            <a:extLst>
              <a:ext uri="{FF2B5EF4-FFF2-40B4-BE49-F238E27FC236}">
                <a16:creationId xmlns:a16="http://schemas.microsoft.com/office/drawing/2014/main" id="{F51586DA-ADB3-468D-9BD4-DD52FABF6068}"/>
              </a:ext>
            </a:extLst>
          </p:cNvPr>
          <p:cNvSpPr txBox="1"/>
          <p:nvPr/>
        </p:nvSpPr>
        <p:spPr>
          <a:xfrm>
            <a:off x="10875141" y="5795253"/>
            <a:ext cx="893451" cy="769441"/>
          </a:xfrm>
          <a:prstGeom prst="rect">
            <a:avLst/>
          </a:prstGeom>
          <a:noFill/>
        </p:spPr>
        <p:txBody>
          <a:bodyPr wrap="square" rtlCol="0">
            <a:spAutoFit/>
          </a:bodyPr>
          <a:lstStyle/>
          <a:p>
            <a:r>
              <a:rPr lang="en-US" sz="4400" b="1" dirty="0">
                <a:solidFill>
                  <a:schemeClr val="bg1"/>
                </a:solidFill>
              </a:rPr>
              <a:t>EN</a:t>
            </a:r>
          </a:p>
        </p:txBody>
      </p:sp>
      <p:sp>
        <p:nvSpPr>
          <p:cNvPr id="2" name="Rectangle 1">
            <a:extLst>
              <a:ext uri="{FF2B5EF4-FFF2-40B4-BE49-F238E27FC236}">
                <a16:creationId xmlns:a16="http://schemas.microsoft.com/office/drawing/2014/main" id="{8B95379D-03A0-4948-AF27-833D3DBF783E}"/>
              </a:ext>
            </a:extLst>
          </p:cNvPr>
          <p:cNvSpPr/>
          <p:nvPr/>
        </p:nvSpPr>
        <p:spPr>
          <a:xfrm>
            <a:off x="1446355" y="1585610"/>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D8B2DA7-329D-42FB-AF2E-C59D1D1D355E}"/>
              </a:ext>
            </a:extLst>
          </p:cNvPr>
          <p:cNvSpPr/>
          <p:nvPr/>
        </p:nvSpPr>
        <p:spPr>
          <a:xfrm>
            <a:off x="3050674" y="1585610"/>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C598411-FCAD-4B81-A6A6-7755EC54577F}"/>
              </a:ext>
            </a:extLst>
          </p:cNvPr>
          <p:cNvSpPr/>
          <p:nvPr/>
        </p:nvSpPr>
        <p:spPr>
          <a:xfrm>
            <a:off x="4654993" y="1585610"/>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529038C-523E-4631-A14A-725233244993}"/>
              </a:ext>
            </a:extLst>
          </p:cNvPr>
          <p:cNvSpPr/>
          <p:nvPr/>
        </p:nvSpPr>
        <p:spPr>
          <a:xfrm>
            <a:off x="1454593" y="2969566"/>
            <a:ext cx="1287780" cy="112034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4AE0AE9-4FAE-498E-8A4E-310024E0DA95}"/>
              </a:ext>
            </a:extLst>
          </p:cNvPr>
          <p:cNvSpPr/>
          <p:nvPr/>
        </p:nvSpPr>
        <p:spPr>
          <a:xfrm>
            <a:off x="3058912" y="2969566"/>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6A1A1FAA-A133-48B0-975B-E7DCCD0B5CA9}"/>
              </a:ext>
            </a:extLst>
          </p:cNvPr>
          <p:cNvSpPr/>
          <p:nvPr/>
        </p:nvSpPr>
        <p:spPr>
          <a:xfrm>
            <a:off x="4663231" y="2969566"/>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0BD5B71-E4A8-481E-B4F7-B6178B4A8BF5}"/>
              </a:ext>
            </a:extLst>
          </p:cNvPr>
          <p:cNvSpPr/>
          <p:nvPr/>
        </p:nvSpPr>
        <p:spPr>
          <a:xfrm>
            <a:off x="1479307" y="4369999"/>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2F22CEA3-3806-4309-B125-BFEE00D9C09C}"/>
              </a:ext>
            </a:extLst>
          </p:cNvPr>
          <p:cNvSpPr/>
          <p:nvPr/>
        </p:nvSpPr>
        <p:spPr>
          <a:xfrm>
            <a:off x="3083626" y="4369999"/>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919ABFE2-74C8-4BAE-A87D-C6384F013BAF}"/>
              </a:ext>
            </a:extLst>
          </p:cNvPr>
          <p:cNvSpPr/>
          <p:nvPr/>
        </p:nvSpPr>
        <p:spPr>
          <a:xfrm>
            <a:off x="4687945" y="4369999"/>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84032AB-DC93-4007-AFEA-1E31D2EBF966}"/>
              </a:ext>
            </a:extLst>
          </p:cNvPr>
          <p:cNvSpPr txBox="1"/>
          <p:nvPr/>
        </p:nvSpPr>
        <p:spPr>
          <a:xfrm>
            <a:off x="1619117" y="1198487"/>
            <a:ext cx="915635" cy="369332"/>
          </a:xfrm>
          <a:prstGeom prst="rect">
            <a:avLst/>
          </a:prstGeom>
          <a:noFill/>
        </p:spPr>
        <p:txBody>
          <a:bodyPr wrap="none" rtlCol="0">
            <a:spAutoFit/>
          </a:bodyPr>
          <a:lstStyle/>
          <a:p>
            <a:pPr algn="ctr"/>
            <a:r>
              <a:rPr lang="en-US" dirty="0"/>
              <a:t>20 </a:t>
            </a:r>
            <a:r>
              <a:rPr lang="en-US" dirty="0" err="1"/>
              <a:t>años</a:t>
            </a:r>
            <a:endParaRPr lang="en-US" dirty="0"/>
          </a:p>
        </p:txBody>
      </p:sp>
      <p:sp>
        <p:nvSpPr>
          <p:cNvPr id="32" name="TextBox 31">
            <a:extLst>
              <a:ext uri="{FF2B5EF4-FFF2-40B4-BE49-F238E27FC236}">
                <a16:creationId xmlns:a16="http://schemas.microsoft.com/office/drawing/2014/main" id="{03588015-ADCA-487B-93D9-6A83409F88CB}"/>
              </a:ext>
            </a:extLst>
          </p:cNvPr>
          <p:cNvSpPr txBox="1"/>
          <p:nvPr/>
        </p:nvSpPr>
        <p:spPr>
          <a:xfrm>
            <a:off x="3244984" y="1198487"/>
            <a:ext cx="915635" cy="369332"/>
          </a:xfrm>
          <a:prstGeom prst="rect">
            <a:avLst/>
          </a:prstGeom>
          <a:noFill/>
        </p:spPr>
        <p:txBody>
          <a:bodyPr wrap="none" rtlCol="0">
            <a:spAutoFit/>
          </a:bodyPr>
          <a:lstStyle/>
          <a:p>
            <a:pPr algn="ctr"/>
            <a:r>
              <a:rPr lang="en-US" dirty="0"/>
              <a:t>60 </a:t>
            </a:r>
            <a:r>
              <a:rPr lang="en-US" dirty="0" err="1"/>
              <a:t>años</a:t>
            </a:r>
            <a:endParaRPr lang="en-US" dirty="0"/>
          </a:p>
        </p:txBody>
      </p:sp>
      <p:sp>
        <p:nvSpPr>
          <p:cNvPr id="33" name="TextBox 32">
            <a:extLst>
              <a:ext uri="{FF2B5EF4-FFF2-40B4-BE49-F238E27FC236}">
                <a16:creationId xmlns:a16="http://schemas.microsoft.com/office/drawing/2014/main" id="{A159B533-44B7-420F-A759-92A55FE60C25}"/>
              </a:ext>
            </a:extLst>
          </p:cNvPr>
          <p:cNvSpPr txBox="1"/>
          <p:nvPr/>
        </p:nvSpPr>
        <p:spPr>
          <a:xfrm>
            <a:off x="4849303" y="1198487"/>
            <a:ext cx="915635" cy="369332"/>
          </a:xfrm>
          <a:prstGeom prst="rect">
            <a:avLst/>
          </a:prstGeom>
          <a:noFill/>
        </p:spPr>
        <p:txBody>
          <a:bodyPr wrap="none" rtlCol="0">
            <a:spAutoFit/>
          </a:bodyPr>
          <a:lstStyle/>
          <a:p>
            <a:pPr algn="ctr"/>
            <a:r>
              <a:rPr lang="en-US" dirty="0"/>
              <a:t>80 </a:t>
            </a:r>
            <a:r>
              <a:rPr lang="en-US" dirty="0" err="1"/>
              <a:t>años</a:t>
            </a:r>
            <a:endParaRPr lang="en-US" dirty="0"/>
          </a:p>
        </p:txBody>
      </p:sp>
      <p:pic>
        <p:nvPicPr>
          <p:cNvPr id="5" name="Graphic 4" descr="Users">
            <a:extLst>
              <a:ext uri="{FF2B5EF4-FFF2-40B4-BE49-F238E27FC236}">
                <a16:creationId xmlns:a16="http://schemas.microsoft.com/office/drawing/2014/main" id="{7A8EAFBE-2590-458D-8976-1E95832AF074}"/>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4675" y="2027420"/>
            <a:ext cx="792482" cy="792482"/>
          </a:xfrm>
          <a:prstGeom prst="rect">
            <a:avLst/>
          </a:prstGeom>
        </p:spPr>
      </p:pic>
      <p:pic>
        <p:nvPicPr>
          <p:cNvPr id="7" name="Graphic 6" descr="Chat">
            <a:extLst>
              <a:ext uri="{FF2B5EF4-FFF2-40B4-BE49-F238E27FC236}">
                <a16:creationId xmlns:a16="http://schemas.microsoft.com/office/drawing/2014/main" id="{79AA3732-FD4C-4C8F-9B32-5352FB694938}"/>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16437" y="1502258"/>
            <a:ext cx="792482" cy="792482"/>
          </a:xfrm>
          <a:prstGeom prst="rect">
            <a:avLst/>
          </a:prstGeom>
        </p:spPr>
      </p:pic>
      <p:pic>
        <p:nvPicPr>
          <p:cNvPr id="10" name="Graphic 9" descr="Music">
            <a:extLst>
              <a:ext uri="{FF2B5EF4-FFF2-40B4-BE49-F238E27FC236}">
                <a16:creationId xmlns:a16="http://schemas.microsoft.com/office/drawing/2014/main" id="{A2795C1C-2D99-4C75-BA94-EC37396CBC07}"/>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31955" y="3119233"/>
            <a:ext cx="914400" cy="914400"/>
          </a:xfrm>
          <a:prstGeom prst="rect">
            <a:avLst/>
          </a:prstGeom>
        </p:spPr>
      </p:pic>
      <p:pic>
        <p:nvPicPr>
          <p:cNvPr id="12" name="Graphic 11" descr="Leaf">
            <a:extLst>
              <a:ext uri="{FF2B5EF4-FFF2-40B4-BE49-F238E27FC236}">
                <a16:creationId xmlns:a16="http://schemas.microsoft.com/office/drawing/2014/main" id="{91FE7B86-CFF6-49E4-8696-AAAA7CFF6931}"/>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51200" y="4404028"/>
            <a:ext cx="557719" cy="557719"/>
          </a:xfrm>
          <a:prstGeom prst="rect">
            <a:avLst/>
          </a:prstGeom>
        </p:spPr>
      </p:pic>
      <p:pic>
        <p:nvPicPr>
          <p:cNvPr id="1026" name="Picture 2" descr="Bildergebnis für bird icon">
            <a:extLst>
              <a:ext uri="{FF2B5EF4-FFF2-40B4-BE49-F238E27FC236}">
                <a16:creationId xmlns:a16="http://schemas.microsoft.com/office/drawing/2014/main" id="{DDA0A245-7A0C-41FE-B432-038DC2DC2754}"/>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59503" y="4794267"/>
            <a:ext cx="706349" cy="706349"/>
          </a:xfrm>
          <a:prstGeom prst="rect">
            <a:avLst/>
          </a:prstGeom>
          <a:noFill/>
          <a:extLst>
            <a:ext uri="{909E8E84-426E-40DD-AFC4-6F175D3DCCD1}">
              <a14:hiddenFill xmlns:a14="http://schemas.microsoft.com/office/drawing/2010/main">
                <a:solidFill>
                  <a:srgbClr val="FFFFFF"/>
                </a:solidFill>
              </a14:hiddenFill>
            </a:ext>
          </a:extLst>
        </p:spPr>
      </p:pic>
      <p:pic>
        <p:nvPicPr>
          <p:cNvPr id="34" name="Graphic 33" descr="Play">
            <a:extLst>
              <a:ext uri="{FF2B5EF4-FFF2-40B4-BE49-F238E27FC236}">
                <a16:creationId xmlns:a16="http://schemas.microsoft.com/office/drawing/2014/main" id="{1C47CE19-6827-4BDB-A180-EFEE36CAA469}"/>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665997" y="1649933"/>
            <a:ext cx="914400" cy="914400"/>
          </a:xfrm>
          <a:prstGeom prst="rect">
            <a:avLst/>
          </a:prstGeom>
        </p:spPr>
      </p:pic>
      <p:pic>
        <p:nvPicPr>
          <p:cNvPr id="36" name="Graphic 35" descr="Play">
            <a:extLst>
              <a:ext uri="{FF2B5EF4-FFF2-40B4-BE49-F238E27FC236}">
                <a16:creationId xmlns:a16="http://schemas.microsoft.com/office/drawing/2014/main" id="{52843FCB-8521-413E-917E-F916D78E13E2}"/>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237364" y="1649933"/>
            <a:ext cx="914400" cy="914400"/>
          </a:xfrm>
          <a:prstGeom prst="rect">
            <a:avLst/>
          </a:prstGeom>
        </p:spPr>
      </p:pic>
      <p:pic>
        <p:nvPicPr>
          <p:cNvPr id="37" name="Graphic 36" descr="Play">
            <a:extLst>
              <a:ext uri="{FF2B5EF4-FFF2-40B4-BE49-F238E27FC236}">
                <a16:creationId xmlns:a16="http://schemas.microsoft.com/office/drawing/2014/main" id="{EF067569-E634-4904-86A3-7B5F869F2796}"/>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841683" y="1649933"/>
            <a:ext cx="914400" cy="914400"/>
          </a:xfrm>
          <a:prstGeom prst="rect">
            <a:avLst/>
          </a:prstGeom>
        </p:spPr>
      </p:pic>
      <p:pic>
        <p:nvPicPr>
          <p:cNvPr id="38" name="Graphic 37" descr="Play">
            <a:extLst>
              <a:ext uri="{FF2B5EF4-FFF2-40B4-BE49-F238E27FC236}">
                <a16:creationId xmlns:a16="http://schemas.microsoft.com/office/drawing/2014/main" id="{8A286BE6-81AA-4F36-87F4-273D91F85515}"/>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665997" y="3058913"/>
            <a:ext cx="914400" cy="914400"/>
          </a:xfrm>
          <a:prstGeom prst="rect">
            <a:avLst/>
          </a:prstGeom>
        </p:spPr>
      </p:pic>
      <p:pic>
        <p:nvPicPr>
          <p:cNvPr id="39" name="Graphic 38" descr="Play">
            <a:extLst>
              <a:ext uri="{FF2B5EF4-FFF2-40B4-BE49-F238E27FC236}">
                <a16:creationId xmlns:a16="http://schemas.microsoft.com/office/drawing/2014/main" id="{A8285769-3EB7-408E-BF32-390FBFB500AA}"/>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237364" y="3058913"/>
            <a:ext cx="914400" cy="914400"/>
          </a:xfrm>
          <a:prstGeom prst="rect">
            <a:avLst/>
          </a:prstGeom>
        </p:spPr>
      </p:pic>
      <p:pic>
        <p:nvPicPr>
          <p:cNvPr id="40" name="Graphic 39" descr="Play">
            <a:extLst>
              <a:ext uri="{FF2B5EF4-FFF2-40B4-BE49-F238E27FC236}">
                <a16:creationId xmlns:a16="http://schemas.microsoft.com/office/drawing/2014/main" id="{800C8511-EF32-4AFB-B806-07A575D58D03}"/>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841683" y="3058913"/>
            <a:ext cx="914400" cy="914400"/>
          </a:xfrm>
          <a:prstGeom prst="rect">
            <a:avLst/>
          </a:prstGeom>
        </p:spPr>
      </p:pic>
      <p:pic>
        <p:nvPicPr>
          <p:cNvPr id="41" name="Graphic 40" descr="Play">
            <a:extLst>
              <a:ext uri="{FF2B5EF4-FFF2-40B4-BE49-F238E27FC236}">
                <a16:creationId xmlns:a16="http://schemas.microsoft.com/office/drawing/2014/main" id="{04D125A9-0012-446A-BDD4-094E2E3B296C}"/>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665997" y="4478052"/>
            <a:ext cx="914400" cy="914400"/>
          </a:xfrm>
          <a:prstGeom prst="rect">
            <a:avLst/>
          </a:prstGeom>
        </p:spPr>
      </p:pic>
      <p:pic>
        <p:nvPicPr>
          <p:cNvPr id="42" name="Graphic 41" descr="Play">
            <a:extLst>
              <a:ext uri="{FF2B5EF4-FFF2-40B4-BE49-F238E27FC236}">
                <a16:creationId xmlns:a16="http://schemas.microsoft.com/office/drawing/2014/main" id="{201B9538-0E26-4765-9329-597034FB8511}"/>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237364" y="4478052"/>
            <a:ext cx="914400" cy="914400"/>
          </a:xfrm>
          <a:prstGeom prst="rect">
            <a:avLst/>
          </a:prstGeom>
        </p:spPr>
      </p:pic>
      <p:pic>
        <p:nvPicPr>
          <p:cNvPr id="43" name="Graphic 42" descr="Play">
            <a:extLst>
              <a:ext uri="{FF2B5EF4-FFF2-40B4-BE49-F238E27FC236}">
                <a16:creationId xmlns:a16="http://schemas.microsoft.com/office/drawing/2014/main" id="{20696CD0-1876-4A70-B5FB-C0528DF67924}"/>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841683" y="4478052"/>
            <a:ext cx="914400" cy="914400"/>
          </a:xfrm>
          <a:prstGeom prst="rect">
            <a:avLst/>
          </a:prstGeom>
        </p:spPr>
      </p:pic>
      <p:pic>
        <p:nvPicPr>
          <p:cNvPr id="44" name="Picture 43">
            <a:extLst>
              <a:ext uri="{FF2B5EF4-FFF2-40B4-BE49-F238E27FC236}">
                <a16:creationId xmlns:a16="http://schemas.microsoft.com/office/drawing/2014/main" id="{0481DF79-575D-402B-8E17-363E141A8A75}"/>
              </a:ext>
            </a:extLst>
          </p:cNvPr>
          <p:cNvPicPr>
            <a:picLocks noChangeAspect="1"/>
          </p:cNvPicPr>
          <p:nvPr/>
        </p:nvPicPr>
        <p:blipFill>
          <a:blip r:embed="rId13"/>
          <a:stretch>
            <a:fillRect/>
          </a:stretch>
        </p:blipFill>
        <p:spPr>
          <a:xfrm>
            <a:off x="6687768" y="1075211"/>
            <a:ext cx="4799760" cy="4425405"/>
          </a:xfrm>
          <a:prstGeom prst="rect">
            <a:avLst/>
          </a:prstGeom>
        </p:spPr>
      </p:pic>
      <p:sp>
        <p:nvSpPr>
          <p:cNvPr id="45" name="Rectangle: Folded Corner 44">
            <a:hlinkClick r:id="rId14" action="ppaction://hlinksldjump"/>
            <a:extLst>
              <a:ext uri="{FF2B5EF4-FFF2-40B4-BE49-F238E27FC236}">
                <a16:creationId xmlns:a16="http://schemas.microsoft.com/office/drawing/2014/main" id="{E75E08C9-0EC8-4C2D-8BB8-C656C0FD6C2A}"/>
              </a:ext>
            </a:extLst>
          </p:cNvPr>
          <p:cNvSpPr/>
          <p:nvPr/>
        </p:nvSpPr>
        <p:spPr>
          <a:xfrm>
            <a:off x="9783888" y="172328"/>
            <a:ext cx="1984704" cy="951762"/>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a:p>
            <a:pPr algn="ctr"/>
            <a:r>
              <a:rPr lang="de-CH" dirty="0"/>
              <a:t>¿</a:t>
            </a:r>
            <a:r>
              <a:rPr lang="de-CH" dirty="0" err="1"/>
              <a:t>Qué</a:t>
            </a:r>
            <a:r>
              <a:rPr lang="de-CH" dirty="0"/>
              <a:t> es </a:t>
            </a:r>
            <a:r>
              <a:rPr lang="de-CH" dirty="0" err="1"/>
              <a:t>un</a:t>
            </a:r>
            <a:r>
              <a:rPr lang="de-CH" dirty="0"/>
              <a:t> </a:t>
            </a:r>
            <a:r>
              <a:rPr lang="de-CH" dirty="0" err="1"/>
              <a:t>audiograma</a:t>
            </a:r>
            <a:r>
              <a:rPr lang="de-CH" dirty="0"/>
              <a:t>?</a:t>
            </a:r>
            <a:endParaRPr lang="en-US" dirty="0"/>
          </a:p>
          <a:p>
            <a:pPr algn="ctr"/>
            <a:endParaRPr lang="en-US" dirty="0"/>
          </a:p>
        </p:txBody>
      </p:sp>
      <p:pic>
        <p:nvPicPr>
          <p:cNvPr id="46" name="Picture 45">
            <a:extLst>
              <a:ext uri="{FF2B5EF4-FFF2-40B4-BE49-F238E27FC236}">
                <a16:creationId xmlns:a16="http://schemas.microsoft.com/office/drawing/2014/main" id="{24C608B8-ABFE-4799-B19B-05C2748D6ADC}"/>
              </a:ext>
            </a:extLst>
          </p:cNvPr>
          <p:cNvPicPr>
            <a:picLocks noChangeAspect="1"/>
          </p:cNvPicPr>
          <p:nvPr/>
        </p:nvPicPr>
        <p:blipFill rotWithShape="1">
          <a:blip r:embed="rId13"/>
          <a:srcRect l="16990" t="12866" r="6319" b="75886"/>
          <a:stretch/>
        </p:blipFill>
        <p:spPr>
          <a:xfrm>
            <a:off x="7511427" y="1891204"/>
            <a:ext cx="3680926" cy="497778"/>
          </a:xfrm>
          <a:prstGeom prst="rect">
            <a:avLst/>
          </a:prstGeom>
        </p:spPr>
      </p:pic>
      <p:pic>
        <p:nvPicPr>
          <p:cNvPr id="47" name="Picture 46" descr="image001">
            <a:extLst>
              <a:ext uri="{FF2B5EF4-FFF2-40B4-BE49-F238E27FC236}">
                <a16:creationId xmlns:a16="http://schemas.microsoft.com/office/drawing/2014/main" id="{2335B58C-8890-4612-A5EF-1EE496E0A432}"/>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491867" y="1203645"/>
            <a:ext cx="5168178" cy="4296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TextBox 47">
            <a:extLst>
              <a:ext uri="{FF2B5EF4-FFF2-40B4-BE49-F238E27FC236}">
                <a16:creationId xmlns:a16="http://schemas.microsoft.com/office/drawing/2014/main" id="{A9300852-27E0-40A7-BA08-6F739EFF9F7A}"/>
              </a:ext>
            </a:extLst>
          </p:cNvPr>
          <p:cNvSpPr txBox="1"/>
          <p:nvPr/>
        </p:nvSpPr>
        <p:spPr>
          <a:xfrm>
            <a:off x="11017483" y="2026973"/>
            <a:ext cx="684931" cy="307777"/>
          </a:xfrm>
          <a:prstGeom prst="rect">
            <a:avLst/>
          </a:prstGeom>
          <a:noFill/>
        </p:spPr>
        <p:txBody>
          <a:bodyPr wrap="none" rtlCol="0">
            <a:spAutoFit/>
          </a:bodyPr>
          <a:lstStyle/>
          <a:p>
            <a:r>
              <a:rPr lang="en-US" sz="1400" dirty="0"/>
              <a:t>Age 20</a:t>
            </a:r>
          </a:p>
        </p:txBody>
      </p:sp>
      <p:cxnSp>
        <p:nvCxnSpPr>
          <p:cNvPr id="49" name="Straight Connector 48">
            <a:extLst>
              <a:ext uri="{FF2B5EF4-FFF2-40B4-BE49-F238E27FC236}">
                <a16:creationId xmlns:a16="http://schemas.microsoft.com/office/drawing/2014/main" id="{AE6EDF33-58D7-4CCD-B4AA-DB1FF06C12A4}"/>
              </a:ext>
            </a:extLst>
          </p:cNvPr>
          <p:cNvCxnSpPr>
            <a:cxnSpLocks/>
          </p:cNvCxnSpPr>
          <p:nvPr/>
        </p:nvCxnSpPr>
        <p:spPr>
          <a:xfrm>
            <a:off x="7055318" y="2140093"/>
            <a:ext cx="3690327" cy="0"/>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59339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D3E118C-79F1-49F3-823C-7830B00325FD}"/>
              </a:ext>
            </a:extLst>
          </p:cNvPr>
          <p:cNvSpPr txBox="1"/>
          <p:nvPr/>
        </p:nvSpPr>
        <p:spPr>
          <a:xfrm>
            <a:off x="642551" y="241526"/>
            <a:ext cx="7686913" cy="830997"/>
          </a:xfrm>
          <a:prstGeom prst="rect">
            <a:avLst/>
          </a:prstGeom>
          <a:noFill/>
        </p:spPr>
        <p:txBody>
          <a:bodyPr wrap="none" rtlCol="0">
            <a:spAutoFit/>
          </a:bodyPr>
          <a:lstStyle/>
          <a:p>
            <a:r>
              <a:rPr lang="en-US" sz="4800" dirty="0" err="1"/>
              <a:t>Simulador</a:t>
            </a:r>
            <a:r>
              <a:rPr lang="en-US" sz="4800" dirty="0"/>
              <a:t> de </a:t>
            </a:r>
            <a:r>
              <a:rPr lang="en-US" sz="4800" dirty="0" err="1"/>
              <a:t>pérdida</a:t>
            </a:r>
            <a:r>
              <a:rPr lang="en-US" sz="4800" dirty="0"/>
              <a:t> </a:t>
            </a:r>
            <a:r>
              <a:rPr lang="en-US" sz="4800" dirty="0" err="1"/>
              <a:t>auditiva</a:t>
            </a:r>
            <a:endParaRPr lang="en-US" sz="4800" dirty="0"/>
          </a:p>
        </p:txBody>
      </p:sp>
      <p:sp>
        <p:nvSpPr>
          <p:cNvPr id="16" name="TextBox 15">
            <a:extLst>
              <a:ext uri="{FF2B5EF4-FFF2-40B4-BE49-F238E27FC236}">
                <a16:creationId xmlns:a16="http://schemas.microsoft.com/office/drawing/2014/main" id="{F51586DA-ADB3-468D-9BD4-DD52FABF6068}"/>
              </a:ext>
            </a:extLst>
          </p:cNvPr>
          <p:cNvSpPr txBox="1"/>
          <p:nvPr/>
        </p:nvSpPr>
        <p:spPr>
          <a:xfrm>
            <a:off x="10875141" y="5795253"/>
            <a:ext cx="893451" cy="769441"/>
          </a:xfrm>
          <a:prstGeom prst="rect">
            <a:avLst/>
          </a:prstGeom>
          <a:noFill/>
        </p:spPr>
        <p:txBody>
          <a:bodyPr wrap="square" rtlCol="0">
            <a:spAutoFit/>
          </a:bodyPr>
          <a:lstStyle/>
          <a:p>
            <a:r>
              <a:rPr lang="en-US" sz="4400" b="1" dirty="0">
                <a:solidFill>
                  <a:schemeClr val="bg1"/>
                </a:solidFill>
              </a:rPr>
              <a:t>EN</a:t>
            </a:r>
          </a:p>
        </p:txBody>
      </p:sp>
      <p:sp>
        <p:nvSpPr>
          <p:cNvPr id="2" name="Rectangle 1">
            <a:extLst>
              <a:ext uri="{FF2B5EF4-FFF2-40B4-BE49-F238E27FC236}">
                <a16:creationId xmlns:a16="http://schemas.microsoft.com/office/drawing/2014/main" id="{8B95379D-03A0-4948-AF27-833D3DBF783E}"/>
              </a:ext>
            </a:extLst>
          </p:cNvPr>
          <p:cNvSpPr/>
          <p:nvPr/>
        </p:nvSpPr>
        <p:spPr>
          <a:xfrm>
            <a:off x="1446355" y="1585610"/>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D8B2DA7-329D-42FB-AF2E-C59D1D1D355E}"/>
              </a:ext>
            </a:extLst>
          </p:cNvPr>
          <p:cNvSpPr/>
          <p:nvPr/>
        </p:nvSpPr>
        <p:spPr>
          <a:xfrm>
            <a:off x="3050674" y="1585610"/>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C598411-FCAD-4B81-A6A6-7755EC54577F}"/>
              </a:ext>
            </a:extLst>
          </p:cNvPr>
          <p:cNvSpPr/>
          <p:nvPr/>
        </p:nvSpPr>
        <p:spPr>
          <a:xfrm>
            <a:off x="4654993" y="1585610"/>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529038C-523E-4631-A14A-725233244993}"/>
              </a:ext>
            </a:extLst>
          </p:cNvPr>
          <p:cNvSpPr/>
          <p:nvPr/>
        </p:nvSpPr>
        <p:spPr>
          <a:xfrm>
            <a:off x="1454593" y="2969566"/>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4AE0AE9-4FAE-498E-8A4E-310024E0DA95}"/>
              </a:ext>
            </a:extLst>
          </p:cNvPr>
          <p:cNvSpPr/>
          <p:nvPr/>
        </p:nvSpPr>
        <p:spPr>
          <a:xfrm>
            <a:off x="3058912" y="2969566"/>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6A1A1FAA-A133-48B0-975B-E7DCCD0B5CA9}"/>
              </a:ext>
            </a:extLst>
          </p:cNvPr>
          <p:cNvSpPr/>
          <p:nvPr/>
        </p:nvSpPr>
        <p:spPr>
          <a:xfrm>
            <a:off x="4663231" y="2969566"/>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0BD5B71-E4A8-481E-B4F7-B6178B4A8BF5}"/>
              </a:ext>
            </a:extLst>
          </p:cNvPr>
          <p:cNvSpPr/>
          <p:nvPr/>
        </p:nvSpPr>
        <p:spPr>
          <a:xfrm>
            <a:off x="1479307" y="4369999"/>
            <a:ext cx="1287780" cy="112034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2F22CEA3-3806-4309-B125-BFEE00D9C09C}"/>
              </a:ext>
            </a:extLst>
          </p:cNvPr>
          <p:cNvSpPr/>
          <p:nvPr/>
        </p:nvSpPr>
        <p:spPr>
          <a:xfrm>
            <a:off x="3083626" y="4369999"/>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919ABFE2-74C8-4BAE-A87D-C6384F013BAF}"/>
              </a:ext>
            </a:extLst>
          </p:cNvPr>
          <p:cNvSpPr/>
          <p:nvPr/>
        </p:nvSpPr>
        <p:spPr>
          <a:xfrm>
            <a:off x="4687945" y="4369999"/>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84032AB-DC93-4007-AFEA-1E31D2EBF966}"/>
              </a:ext>
            </a:extLst>
          </p:cNvPr>
          <p:cNvSpPr txBox="1"/>
          <p:nvPr/>
        </p:nvSpPr>
        <p:spPr>
          <a:xfrm>
            <a:off x="1619117" y="1198487"/>
            <a:ext cx="915635" cy="369332"/>
          </a:xfrm>
          <a:prstGeom prst="rect">
            <a:avLst/>
          </a:prstGeom>
          <a:noFill/>
        </p:spPr>
        <p:txBody>
          <a:bodyPr wrap="none" rtlCol="0">
            <a:spAutoFit/>
          </a:bodyPr>
          <a:lstStyle/>
          <a:p>
            <a:pPr algn="ctr"/>
            <a:r>
              <a:rPr lang="en-US" dirty="0"/>
              <a:t>20 </a:t>
            </a:r>
            <a:r>
              <a:rPr lang="en-US" dirty="0" err="1"/>
              <a:t>años</a:t>
            </a:r>
            <a:endParaRPr lang="en-US" dirty="0"/>
          </a:p>
        </p:txBody>
      </p:sp>
      <p:sp>
        <p:nvSpPr>
          <p:cNvPr id="32" name="TextBox 31">
            <a:extLst>
              <a:ext uri="{FF2B5EF4-FFF2-40B4-BE49-F238E27FC236}">
                <a16:creationId xmlns:a16="http://schemas.microsoft.com/office/drawing/2014/main" id="{03588015-ADCA-487B-93D9-6A83409F88CB}"/>
              </a:ext>
            </a:extLst>
          </p:cNvPr>
          <p:cNvSpPr txBox="1"/>
          <p:nvPr/>
        </p:nvSpPr>
        <p:spPr>
          <a:xfrm>
            <a:off x="3244984" y="1198487"/>
            <a:ext cx="915635" cy="369332"/>
          </a:xfrm>
          <a:prstGeom prst="rect">
            <a:avLst/>
          </a:prstGeom>
          <a:noFill/>
        </p:spPr>
        <p:txBody>
          <a:bodyPr wrap="none" rtlCol="0">
            <a:spAutoFit/>
          </a:bodyPr>
          <a:lstStyle/>
          <a:p>
            <a:pPr algn="ctr"/>
            <a:r>
              <a:rPr lang="en-US" dirty="0"/>
              <a:t>60 </a:t>
            </a:r>
            <a:r>
              <a:rPr lang="en-US" dirty="0" err="1"/>
              <a:t>años</a:t>
            </a:r>
            <a:endParaRPr lang="en-US" dirty="0"/>
          </a:p>
        </p:txBody>
      </p:sp>
      <p:sp>
        <p:nvSpPr>
          <p:cNvPr id="33" name="TextBox 32">
            <a:extLst>
              <a:ext uri="{FF2B5EF4-FFF2-40B4-BE49-F238E27FC236}">
                <a16:creationId xmlns:a16="http://schemas.microsoft.com/office/drawing/2014/main" id="{A159B533-44B7-420F-A759-92A55FE60C25}"/>
              </a:ext>
            </a:extLst>
          </p:cNvPr>
          <p:cNvSpPr txBox="1"/>
          <p:nvPr/>
        </p:nvSpPr>
        <p:spPr>
          <a:xfrm>
            <a:off x="4849303" y="1198487"/>
            <a:ext cx="915635" cy="369332"/>
          </a:xfrm>
          <a:prstGeom prst="rect">
            <a:avLst/>
          </a:prstGeom>
          <a:noFill/>
        </p:spPr>
        <p:txBody>
          <a:bodyPr wrap="none" rtlCol="0">
            <a:spAutoFit/>
          </a:bodyPr>
          <a:lstStyle/>
          <a:p>
            <a:pPr algn="ctr"/>
            <a:r>
              <a:rPr lang="en-US" dirty="0"/>
              <a:t>80 </a:t>
            </a:r>
            <a:r>
              <a:rPr lang="en-US" dirty="0" err="1"/>
              <a:t>años</a:t>
            </a:r>
            <a:endParaRPr lang="en-US" dirty="0"/>
          </a:p>
        </p:txBody>
      </p:sp>
      <p:pic>
        <p:nvPicPr>
          <p:cNvPr id="5" name="Graphic 4" descr="Users">
            <a:extLst>
              <a:ext uri="{FF2B5EF4-FFF2-40B4-BE49-F238E27FC236}">
                <a16:creationId xmlns:a16="http://schemas.microsoft.com/office/drawing/2014/main" id="{7A8EAFBE-2590-458D-8976-1E95832AF074}"/>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4675" y="2027420"/>
            <a:ext cx="792482" cy="792482"/>
          </a:xfrm>
          <a:prstGeom prst="rect">
            <a:avLst/>
          </a:prstGeom>
        </p:spPr>
      </p:pic>
      <p:pic>
        <p:nvPicPr>
          <p:cNvPr id="7" name="Graphic 6" descr="Chat">
            <a:extLst>
              <a:ext uri="{FF2B5EF4-FFF2-40B4-BE49-F238E27FC236}">
                <a16:creationId xmlns:a16="http://schemas.microsoft.com/office/drawing/2014/main" id="{79AA3732-FD4C-4C8F-9B32-5352FB694938}"/>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16437" y="1502258"/>
            <a:ext cx="792482" cy="792482"/>
          </a:xfrm>
          <a:prstGeom prst="rect">
            <a:avLst/>
          </a:prstGeom>
        </p:spPr>
      </p:pic>
      <p:pic>
        <p:nvPicPr>
          <p:cNvPr id="10" name="Graphic 9" descr="Music">
            <a:extLst>
              <a:ext uri="{FF2B5EF4-FFF2-40B4-BE49-F238E27FC236}">
                <a16:creationId xmlns:a16="http://schemas.microsoft.com/office/drawing/2014/main" id="{A2795C1C-2D99-4C75-BA94-EC37396CBC07}"/>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31955" y="3119233"/>
            <a:ext cx="914400" cy="914400"/>
          </a:xfrm>
          <a:prstGeom prst="rect">
            <a:avLst/>
          </a:prstGeom>
        </p:spPr>
      </p:pic>
      <p:pic>
        <p:nvPicPr>
          <p:cNvPr id="12" name="Graphic 11" descr="Leaf">
            <a:extLst>
              <a:ext uri="{FF2B5EF4-FFF2-40B4-BE49-F238E27FC236}">
                <a16:creationId xmlns:a16="http://schemas.microsoft.com/office/drawing/2014/main" id="{91FE7B86-CFF6-49E4-8696-AAAA7CFF6931}"/>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51200" y="4404028"/>
            <a:ext cx="557719" cy="557719"/>
          </a:xfrm>
          <a:prstGeom prst="rect">
            <a:avLst/>
          </a:prstGeom>
        </p:spPr>
      </p:pic>
      <p:pic>
        <p:nvPicPr>
          <p:cNvPr id="1026" name="Picture 2" descr="Bildergebnis für bird icon">
            <a:extLst>
              <a:ext uri="{FF2B5EF4-FFF2-40B4-BE49-F238E27FC236}">
                <a16:creationId xmlns:a16="http://schemas.microsoft.com/office/drawing/2014/main" id="{DDA0A245-7A0C-41FE-B432-038DC2DC2754}"/>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59503" y="4794267"/>
            <a:ext cx="706349" cy="706349"/>
          </a:xfrm>
          <a:prstGeom prst="rect">
            <a:avLst/>
          </a:prstGeom>
          <a:noFill/>
          <a:extLst>
            <a:ext uri="{909E8E84-426E-40DD-AFC4-6F175D3DCCD1}">
              <a14:hiddenFill xmlns:a14="http://schemas.microsoft.com/office/drawing/2010/main">
                <a:solidFill>
                  <a:srgbClr val="FFFFFF"/>
                </a:solidFill>
              </a14:hiddenFill>
            </a:ext>
          </a:extLst>
        </p:spPr>
      </p:pic>
      <p:pic>
        <p:nvPicPr>
          <p:cNvPr id="34" name="Graphic 33" descr="Play">
            <a:extLst>
              <a:ext uri="{FF2B5EF4-FFF2-40B4-BE49-F238E27FC236}">
                <a16:creationId xmlns:a16="http://schemas.microsoft.com/office/drawing/2014/main" id="{1C47CE19-6827-4BDB-A180-EFEE36CAA469}"/>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665997" y="1649933"/>
            <a:ext cx="914400" cy="914400"/>
          </a:xfrm>
          <a:prstGeom prst="rect">
            <a:avLst/>
          </a:prstGeom>
        </p:spPr>
      </p:pic>
      <p:pic>
        <p:nvPicPr>
          <p:cNvPr id="36" name="Graphic 35" descr="Play">
            <a:extLst>
              <a:ext uri="{FF2B5EF4-FFF2-40B4-BE49-F238E27FC236}">
                <a16:creationId xmlns:a16="http://schemas.microsoft.com/office/drawing/2014/main" id="{52843FCB-8521-413E-917E-F916D78E13E2}"/>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237364" y="1649933"/>
            <a:ext cx="914400" cy="914400"/>
          </a:xfrm>
          <a:prstGeom prst="rect">
            <a:avLst/>
          </a:prstGeom>
        </p:spPr>
      </p:pic>
      <p:pic>
        <p:nvPicPr>
          <p:cNvPr id="37" name="Graphic 36" descr="Play">
            <a:extLst>
              <a:ext uri="{FF2B5EF4-FFF2-40B4-BE49-F238E27FC236}">
                <a16:creationId xmlns:a16="http://schemas.microsoft.com/office/drawing/2014/main" id="{EF067569-E634-4904-86A3-7B5F869F2796}"/>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841683" y="1649933"/>
            <a:ext cx="914400" cy="914400"/>
          </a:xfrm>
          <a:prstGeom prst="rect">
            <a:avLst/>
          </a:prstGeom>
        </p:spPr>
      </p:pic>
      <p:pic>
        <p:nvPicPr>
          <p:cNvPr id="38" name="Graphic 37" descr="Play">
            <a:extLst>
              <a:ext uri="{FF2B5EF4-FFF2-40B4-BE49-F238E27FC236}">
                <a16:creationId xmlns:a16="http://schemas.microsoft.com/office/drawing/2014/main" id="{8A286BE6-81AA-4F36-87F4-273D91F85515}"/>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665997" y="3058913"/>
            <a:ext cx="914400" cy="914400"/>
          </a:xfrm>
          <a:prstGeom prst="rect">
            <a:avLst/>
          </a:prstGeom>
        </p:spPr>
      </p:pic>
      <p:pic>
        <p:nvPicPr>
          <p:cNvPr id="39" name="Graphic 38" descr="Play">
            <a:extLst>
              <a:ext uri="{FF2B5EF4-FFF2-40B4-BE49-F238E27FC236}">
                <a16:creationId xmlns:a16="http://schemas.microsoft.com/office/drawing/2014/main" id="{A8285769-3EB7-408E-BF32-390FBFB500AA}"/>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237364" y="3058913"/>
            <a:ext cx="914400" cy="914400"/>
          </a:xfrm>
          <a:prstGeom prst="rect">
            <a:avLst/>
          </a:prstGeom>
        </p:spPr>
      </p:pic>
      <p:pic>
        <p:nvPicPr>
          <p:cNvPr id="40" name="Graphic 39" descr="Play">
            <a:extLst>
              <a:ext uri="{FF2B5EF4-FFF2-40B4-BE49-F238E27FC236}">
                <a16:creationId xmlns:a16="http://schemas.microsoft.com/office/drawing/2014/main" id="{800C8511-EF32-4AFB-B806-07A575D58D03}"/>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841683" y="3058913"/>
            <a:ext cx="914400" cy="914400"/>
          </a:xfrm>
          <a:prstGeom prst="rect">
            <a:avLst/>
          </a:prstGeom>
        </p:spPr>
      </p:pic>
      <p:pic>
        <p:nvPicPr>
          <p:cNvPr id="41" name="Graphic 40" descr="Play">
            <a:extLst>
              <a:ext uri="{FF2B5EF4-FFF2-40B4-BE49-F238E27FC236}">
                <a16:creationId xmlns:a16="http://schemas.microsoft.com/office/drawing/2014/main" id="{04D125A9-0012-446A-BDD4-094E2E3B296C}"/>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665997" y="4478052"/>
            <a:ext cx="914400" cy="914400"/>
          </a:xfrm>
          <a:prstGeom prst="rect">
            <a:avLst/>
          </a:prstGeom>
        </p:spPr>
      </p:pic>
      <p:pic>
        <p:nvPicPr>
          <p:cNvPr id="42" name="Graphic 41" descr="Play">
            <a:extLst>
              <a:ext uri="{FF2B5EF4-FFF2-40B4-BE49-F238E27FC236}">
                <a16:creationId xmlns:a16="http://schemas.microsoft.com/office/drawing/2014/main" id="{201B9538-0E26-4765-9329-597034FB8511}"/>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237364" y="4478052"/>
            <a:ext cx="914400" cy="914400"/>
          </a:xfrm>
          <a:prstGeom prst="rect">
            <a:avLst/>
          </a:prstGeom>
        </p:spPr>
      </p:pic>
      <p:pic>
        <p:nvPicPr>
          <p:cNvPr id="43" name="Graphic 42" descr="Play">
            <a:extLst>
              <a:ext uri="{FF2B5EF4-FFF2-40B4-BE49-F238E27FC236}">
                <a16:creationId xmlns:a16="http://schemas.microsoft.com/office/drawing/2014/main" id="{20696CD0-1876-4A70-B5FB-C0528DF67924}"/>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841683" y="4478052"/>
            <a:ext cx="914400" cy="914400"/>
          </a:xfrm>
          <a:prstGeom prst="rect">
            <a:avLst/>
          </a:prstGeom>
        </p:spPr>
      </p:pic>
      <p:pic>
        <p:nvPicPr>
          <p:cNvPr id="44" name="Picture 43">
            <a:extLst>
              <a:ext uri="{FF2B5EF4-FFF2-40B4-BE49-F238E27FC236}">
                <a16:creationId xmlns:a16="http://schemas.microsoft.com/office/drawing/2014/main" id="{F639F3A6-3589-495C-BC58-8FF9A2A43C3F}"/>
              </a:ext>
            </a:extLst>
          </p:cNvPr>
          <p:cNvPicPr>
            <a:picLocks noChangeAspect="1"/>
          </p:cNvPicPr>
          <p:nvPr/>
        </p:nvPicPr>
        <p:blipFill>
          <a:blip r:embed="rId13"/>
          <a:stretch>
            <a:fillRect/>
          </a:stretch>
        </p:blipFill>
        <p:spPr>
          <a:xfrm>
            <a:off x="6687768" y="1075211"/>
            <a:ext cx="4799760" cy="4425405"/>
          </a:xfrm>
          <a:prstGeom prst="rect">
            <a:avLst/>
          </a:prstGeom>
        </p:spPr>
      </p:pic>
      <p:grpSp>
        <p:nvGrpSpPr>
          <p:cNvPr id="45" name="Group 44">
            <a:extLst>
              <a:ext uri="{FF2B5EF4-FFF2-40B4-BE49-F238E27FC236}">
                <a16:creationId xmlns:a16="http://schemas.microsoft.com/office/drawing/2014/main" id="{6F971081-0DCE-4866-B1CA-9B0B6C6A31EE}"/>
              </a:ext>
            </a:extLst>
          </p:cNvPr>
          <p:cNvGrpSpPr/>
          <p:nvPr/>
        </p:nvGrpSpPr>
        <p:grpSpPr>
          <a:xfrm>
            <a:off x="0" y="5795253"/>
            <a:ext cx="12192000" cy="1062747"/>
            <a:chOff x="0" y="5795253"/>
            <a:chExt cx="12192000" cy="1062747"/>
          </a:xfrm>
        </p:grpSpPr>
        <p:grpSp>
          <p:nvGrpSpPr>
            <p:cNvPr id="46" name="Group 45">
              <a:extLst>
                <a:ext uri="{FF2B5EF4-FFF2-40B4-BE49-F238E27FC236}">
                  <a16:creationId xmlns:a16="http://schemas.microsoft.com/office/drawing/2014/main" id="{EEF58500-4F28-4934-8B02-E6E21F3CC79F}"/>
                </a:ext>
              </a:extLst>
            </p:cNvPr>
            <p:cNvGrpSpPr/>
            <p:nvPr/>
          </p:nvGrpSpPr>
          <p:grpSpPr>
            <a:xfrm>
              <a:off x="0" y="5797685"/>
              <a:ext cx="12192000" cy="1060315"/>
              <a:chOff x="0" y="5797685"/>
              <a:chExt cx="12192000" cy="1060315"/>
            </a:xfrm>
          </p:grpSpPr>
          <p:grpSp>
            <p:nvGrpSpPr>
              <p:cNvPr id="48" name="Group 47">
                <a:extLst>
                  <a:ext uri="{FF2B5EF4-FFF2-40B4-BE49-F238E27FC236}">
                    <a16:creationId xmlns:a16="http://schemas.microsoft.com/office/drawing/2014/main" id="{A22C86FA-5B9A-4B5C-8CC1-F8556318EB25}"/>
                  </a:ext>
                </a:extLst>
              </p:cNvPr>
              <p:cNvGrpSpPr/>
              <p:nvPr/>
            </p:nvGrpSpPr>
            <p:grpSpPr>
              <a:xfrm>
                <a:off x="0" y="5797685"/>
                <a:ext cx="12192000" cy="1060315"/>
                <a:chOff x="0" y="5797685"/>
                <a:chExt cx="12192000" cy="1060315"/>
              </a:xfrm>
            </p:grpSpPr>
            <p:sp>
              <p:nvSpPr>
                <p:cNvPr id="52" name="Rectangle 51">
                  <a:extLst>
                    <a:ext uri="{FF2B5EF4-FFF2-40B4-BE49-F238E27FC236}">
                      <a16:creationId xmlns:a16="http://schemas.microsoft.com/office/drawing/2014/main" id="{2CAC377B-0C1D-4519-B41E-C92057DA274B}"/>
                    </a:ext>
                  </a:extLst>
                </p:cNvPr>
                <p:cNvSpPr/>
                <p:nvPr/>
              </p:nvSpPr>
              <p:spPr>
                <a:xfrm>
                  <a:off x="0" y="5797685"/>
                  <a:ext cx="12192000" cy="1060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Arrow: Up 52">
                  <a:hlinkClick r:id="rId14" action="ppaction://hlinksldjump"/>
                  <a:extLst>
                    <a:ext uri="{FF2B5EF4-FFF2-40B4-BE49-F238E27FC236}">
                      <a16:creationId xmlns:a16="http://schemas.microsoft.com/office/drawing/2014/main" id="{2D84F87E-B668-462B-B4C9-EB3380627555}"/>
                    </a:ext>
                  </a:extLst>
                </p:cNvPr>
                <p:cNvSpPr/>
                <p:nvPr/>
              </p:nvSpPr>
              <p:spPr>
                <a:xfrm>
                  <a:off x="642551" y="5923649"/>
                  <a:ext cx="622931" cy="524052"/>
                </a:xfrm>
                <a:prstGeom prst="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4" name="Arrow: Left 53">
                  <a:extLst>
                    <a:ext uri="{FF2B5EF4-FFF2-40B4-BE49-F238E27FC236}">
                      <a16:creationId xmlns:a16="http://schemas.microsoft.com/office/drawing/2014/main" id="{3D634F19-674B-4E95-9A81-F9AB24B41E6C}"/>
                    </a:ext>
                  </a:extLst>
                </p:cNvPr>
                <p:cNvSpPr/>
                <p:nvPr/>
              </p:nvSpPr>
              <p:spPr>
                <a:xfrm>
                  <a:off x="1592580" y="5923649"/>
                  <a:ext cx="518984" cy="529118"/>
                </a:xfrm>
                <a:prstGeom prst="leftArrow">
                  <a:avLst>
                    <a:gd name="adj1" fmla="val 31256"/>
                    <a:gd name="adj2" fmla="val 59281"/>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49" name="TextBox 48">
                <a:extLst>
                  <a:ext uri="{FF2B5EF4-FFF2-40B4-BE49-F238E27FC236}">
                    <a16:creationId xmlns:a16="http://schemas.microsoft.com/office/drawing/2014/main" id="{D78B11A9-8A76-4735-AA2B-8134912E5FD5}"/>
                  </a:ext>
                </a:extLst>
              </p:cNvPr>
              <p:cNvSpPr txBox="1"/>
              <p:nvPr/>
            </p:nvSpPr>
            <p:spPr>
              <a:xfrm>
                <a:off x="658903" y="6472222"/>
                <a:ext cx="590226" cy="276999"/>
              </a:xfrm>
              <a:prstGeom prst="rect">
                <a:avLst/>
              </a:prstGeom>
              <a:noFill/>
            </p:spPr>
            <p:txBody>
              <a:bodyPr wrap="none" rtlCol="0">
                <a:spAutoFit/>
              </a:bodyPr>
              <a:lstStyle/>
              <a:p>
                <a:pPr algn="ctr"/>
                <a:r>
                  <a:rPr lang="en-US" sz="1200" dirty="0">
                    <a:solidFill>
                      <a:schemeClr val="bg1"/>
                    </a:solidFill>
                  </a:rPr>
                  <a:t>HOME</a:t>
                </a:r>
              </a:p>
            </p:txBody>
          </p:sp>
          <p:sp>
            <p:nvSpPr>
              <p:cNvPr id="50" name="TextBox 49">
                <a:extLst>
                  <a:ext uri="{FF2B5EF4-FFF2-40B4-BE49-F238E27FC236}">
                    <a16:creationId xmlns:a16="http://schemas.microsoft.com/office/drawing/2014/main" id="{8B0706A3-177A-449E-A556-B9886B03318F}"/>
                  </a:ext>
                </a:extLst>
              </p:cNvPr>
              <p:cNvSpPr txBox="1"/>
              <p:nvPr/>
            </p:nvSpPr>
            <p:spPr>
              <a:xfrm>
                <a:off x="1594499" y="6470558"/>
                <a:ext cx="517065" cy="276999"/>
              </a:xfrm>
              <a:prstGeom prst="rect">
                <a:avLst/>
              </a:prstGeom>
              <a:noFill/>
            </p:spPr>
            <p:txBody>
              <a:bodyPr wrap="none" rtlCol="0">
                <a:spAutoFit/>
              </a:bodyPr>
              <a:lstStyle/>
              <a:p>
                <a:pPr algn="ctr"/>
                <a:r>
                  <a:rPr lang="en-US" sz="1200" dirty="0">
                    <a:solidFill>
                      <a:schemeClr val="bg1"/>
                    </a:solidFill>
                  </a:rPr>
                  <a:t>BACK</a:t>
                </a:r>
              </a:p>
            </p:txBody>
          </p:sp>
          <p:sp>
            <p:nvSpPr>
              <p:cNvPr id="51" name="TextBox 50">
                <a:extLst>
                  <a:ext uri="{FF2B5EF4-FFF2-40B4-BE49-F238E27FC236}">
                    <a16:creationId xmlns:a16="http://schemas.microsoft.com/office/drawing/2014/main" id="{1EB859B4-CEEA-4094-9466-DC6315C2BBC7}"/>
                  </a:ext>
                </a:extLst>
              </p:cNvPr>
              <p:cNvSpPr txBox="1"/>
              <p:nvPr/>
            </p:nvSpPr>
            <p:spPr>
              <a:xfrm>
                <a:off x="10861810" y="6470557"/>
                <a:ext cx="893450" cy="276999"/>
              </a:xfrm>
              <a:prstGeom prst="rect">
                <a:avLst/>
              </a:prstGeom>
              <a:noFill/>
            </p:spPr>
            <p:txBody>
              <a:bodyPr wrap="none" rtlCol="0">
                <a:spAutoFit/>
              </a:bodyPr>
              <a:lstStyle/>
              <a:p>
                <a:pPr algn="ctr"/>
                <a:r>
                  <a:rPr lang="en-US" sz="1200" dirty="0">
                    <a:solidFill>
                      <a:schemeClr val="bg1"/>
                    </a:solidFill>
                  </a:rPr>
                  <a:t>LANGUAGE</a:t>
                </a:r>
              </a:p>
            </p:txBody>
          </p:sp>
        </p:grpSp>
        <p:sp>
          <p:nvSpPr>
            <p:cNvPr id="47" name="TextBox 46">
              <a:extLst>
                <a:ext uri="{FF2B5EF4-FFF2-40B4-BE49-F238E27FC236}">
                  <a16:creationId xmlns:a16="http://schemas.microsoft.com/office/drawing/2014/main" id="{F427462F-722A-4DDE-92F3-F33F82329845}"/>
                </a:ext>
              </a:extLst>
            </p:cNvPr>
            <p:cNvSpPr txBox="1"/>
            <p:nvPr/>
          </p:nvSpPr>
          <p:spPr>
            <a:xfrm>
              <a:off x="10875141" y="5795253"/>
              <a:ext cx="893451" cy="769441"/>
            </a:xfrm>
            <a:prstGeom prst="rect">
              <a:avLst/>
            </a:prstGeom>
            <a:noFill/>
          </p:spPr>
          <p:txBody>
            <a:bodyPr wrap="square" rtlCol="0">
              <a:spAutoFit/>
            </a:bodyPr>
            <a:lstStyle/>
            <a:p>
              <a:r>
                <a:rPr lang="en-US" sz="4400" b="1" dirty="0">
                  <a:solidFill>
                    <a:schemeClr val="bg1"/>
                  </a:solidFill>
                </a:rPr>
                <a:t>EN</a:t>
              </a:r>
            </a:p>
          </p:txBody>
        </p:sp>
      </p:grpSp>
      <p:sp>
        <p:nvSpPr>
          <p:cNvPr id="55" name="Rectangle: Folded Corner 54">
            <a:hlinkClick r:id="rId15" action="ppaction://hlinksldjump"/>
            <a:extLst>
              <a:ext uri="{FF2B5EF4-FFF2-40B4-BE49-F238E27FC236}">
                <a16:creationId xmlns:a16="http://schemas.microsoft.com/office/drawing/2014/main" id="{C588A0F8-9B34-42E9-B864-1CD59D709EC3}"/>
              </a:ext>
            </a:extLst>
          </p:cNvPr>
          <p:cNvSpPr/>
          <p:nvPr/>
        </p:nvSpPr>
        <p:spPr>
          <a:xfrm>
            <a:off x="9783888" y="172328"/>
            <a:ext cx="1984704" cy="951762"/>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t>¿</a:t>
            </a:r>
            <a:r>
              <a:rPr lang="de-CH" dirty="0" err="1"/>
              <a:t>Qué</a:t>
            </a:r>
            <a:r>
              <a:rPr lang="de-CH" dirty="0"/>
              <a:t> es </a:t>
            </a:r>
            <a:r>
              <a:rPr lang="de-CH" dirty="0" err="1"/>
              <a:t>un</a:t>
            </a:r>
            <a:r>
              <a:rPr lang="de-CH" dirty="0"/>
              <a:t> </a:t>
            </a:r>
            <a:r>
              <a:rPr lang="de-CH" dirty="0" err="1"/>
              <a:t>audiograma</a:t>
            </a:r>
            <a:r>
              <a:rPr lang="de-CH" dirty="0"/>
              <a:t>?</a:t>
            </a:r>
            <a:endParaRPr lang="en-US" dirty="0"/>
          </a:p>
        </p:txBody>
      </p:sp>
      <p:pic>
        <p:nvPicPr>
          <p:cNvPr id="56" name="Picture 55">
            <a:extLst>
              <a:ext uri="{FF2B5EF4-FFF2-40B4-BE49-F238E27FC236}">
                <a16:creationId xmlns:a16="http://schemas.microsoft.com/office/drawing/2014/main" id="{89BFF899-F46C-47FA-9CC0-C873A040DEC6}"/>
              </a:ext>
            </a:extLst>
          </p:cNvPr>
          <p:cNvPicPr>
            <a:picLocks noChangeAspect="1"/>
          </p:cNvPicPr>
          <p:nvPr/>
        </p:nvPicPr>
        <p:blipFill rotWithShape="1">
          <a:blip r:embed="rId13"/>
          <a:srcRect l="16990" t="12866" r="6319" b="75886"/>
          <a:stretch/>
        </p:blipFill>
        <p:spPr>
          <a:xfrm>
            <a:off x="7511427" y="1891204"/>
            <a:ext cx="3680926" cy="497778"/>
          </a:xfrm>
          <a:prstGeom prst="rect">
            <a:avLst/>
          </a:prstGeom>
        </p:spPr>
      </p:pic>
      <p:pic>
        <p:nvPicPr>
          <p:cNvPr id="57" name="Picture 56" descr="image001">
            <a:extLst>
              <a:ext uri="{FF2B5EF4-FFF2-40B4-BE49-F238E27FC236}">
                <a16:creationId xmlns:a16="http://schemas.microsoft.com/office/drawing/2014/main" id="{26CB39B8-3140-4E4A-A04C-B27AB159ABAB}"/>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491867" y="1203645"/>
            <a:ext cx="5168178" cy="4296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 name="TextBox 57">
            <a:extLst>
              <a:ext uri="{FF2B5EF4-FFF2-40B4-BE49-F238E27FC236}">
                <a16:creationId xmlns:a16="http://schemas.microsoft.com/office/drawing/2014/main" id="{744343FF-23C9-4293-82B0-4D6A81A5B32B}"/>
              </a:ext>
            </a:extLst>
          </p:cNvPr>
          <p:cNvSpPr txBox="1"/>
          <p:nvPr/>
        </p:nvSpPr>
        <p:spPr>
          <a:xfrm>
            <a:off x="11017483" y="2026973"/>
            <a:ext cx="684931" cy="307777"/>
          </a:xfrm>
          <a:prstGeom prst="rect">
            <a:avLst/>
          </a:prstGeom>
          <a:noFill/>
        </p:spPr>
        <p:txBody>
          <a:bodyPr wrap="none" rtlCol="0">
            <a:spAutoFit/>
          </a:bodyPr>
          <a:lstStyle/>
          <a:p>
            <a:r>
              <a:rPr lang="en-US" sz="1400" dirty="0"/>
              <a:t>Age 20</a:t>
            </a:r>
          </a:p>
        </p:txBody>
      </p:sp>
      <p:cxnSp>
        <p:nvCxnSpPr>
          <p:cNvPr id="59" name="Straight Connector 58">
            <a:extLst>
              <a:ext uri="{FF2B5EF4-FFF2-40B4-BE49-F238E27FC236}">
                <a16:creationId xmlns:a16="http://schemas.microsoft.com/office/drawing/2014/main" id="{A120E07D-10DA-4349-9C91-ABB0F205F84D}"/>
              </a:ext>
            </a:extLst>
          </p:cNvPr>
          <p:cNvCxnSpPr>
            <a:cxnSpLocks/>
          </p:cNvCxnSpPr>
          <p:nvPr/>
        </p:nvCxnSpPr>
        <p:spPr>
          <a:xfrm>
            <a:off x="7055318" y="2140093"/>
            <a:ext cx="3690327" cy="0"/>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974155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D3E118C-79F1-49F3-823C-7830B00325FD}"/>
              </a:ext>
            </a:extLst>
          </p:cNvPr>
          <p:cNvSpPr txBox="1"/>
          <p:nvPr/>
        </p:nvSpPr>
        <p:spPr>
          <a:xfrm>
            <a:off x="642551" y="241526"/>
            <a:ext cx="7686913" cy="830997"/>
          </a:xfrm>
          <a:prstGeom prst="rect">
            <a:avLst/>
          </a:prstGeom>
          <a:noFill/>
        </p:spPr>
        <p:txBody>
          <a:bodyPr wrap="none" rtlCol="0">
            <a:spAutoFit/>
          </a:bodyPr>
          <a:lstStyle/>
          <a:p>
            <a:r>
              <a:rPr lang="en-US" sz="4800" dirty="0" err="1"/>
              <a:t>Simulador</a:t>
            </a:r>
            <a:r>
              <a:rPr lang="en-US" sz="4800" dirty="0"/>
              <a:t> de </a:t>
            </a:r>
            <a:r>
              <a:rPr lang="en-US" sz="4800" dirty="0" err="1"/>
              <a:t>pérdida</a:t>
            </a:r>
            <a:r>
              <a:rPr lang="en-US" sz="4800" dirty="0"/>
              <a:t> </a:t>
            </a:r>
            <a:r>
              <a:rPr lang="en-US" sz="4800" dirty="0" err="1"/>
              <a:t>auditiva</a:t>
            </a:r>
            <a:endParaRPr lang="en-US" sz="4800" dirty="0"/>
          </a:p>
        </p:txBody>
      </p:sp>
      <p:grpSp>
        <p:nvGrpSpPr>
          <p:cNvPr id="20" name="Group 19">
            <a:extLst>
              <a:ext uri="{FF2B5EF4-FFF2-40B4-BE49-F238E27FC236}">
                <a16:creationId xmlns:a16="http://schemas.microsoft.com/office/drawing/2014/main" id="{D965AB17-9661-4769-B796-E8ECCA0BDF84}"/>
              </a:ext>
            </a:extLst>
          </p:cNvPr>
          <p:cNvGrpSpPr/>
          <p:nvPr/>
        </p:nvGrpSpPr>
        <p:grpSpPr>
          <a:xfrm>
            <a:off x="642551" y="5923649"/>
            <a:ext cx="11112709" cy="825572"/>
            <a:chOff x="642551" y="5923649"/>
            <a:chExt cx="11112709" cy="825572"/>
          </a:xfrm>
        </p:grpSpPr>
        <p:grpSp>
          <p:nvGrpSpPr>
            <p:cNvPr id="21" name="Group 20">
              <a:extLst>
                <a:ext uri="{FF2B5EF4-FFF2-40B4-BE49-F238E27FC236}">
                  <a16:creationId xmlns:a16="http://schemas.microsoft.com/office/drawing/2014/main" id="{E9DB9A03-7267-4F0C-A845-73B413463474}"/>
                </a:ext>
              </a:extLst>
            </p:cNvPr>
            <p:cNvGrpSpPr/>
            <p:nvPr/>
          </p:nvGrpSpPr>
          <p:grpSpPr>
            <a:xfrm>
              <a:off x="642551" y="5923649"/>
              <a:ext cx="1469013" cy="529118"/>
              <a:chOff x="642551" y="5923649"/>
              <a:chExt cx="1469013" cy="529118"/>
            </a:xfrm>
          </p:grpSpPr>
          <p:sp>
            <p:nvSpPr>
              <p:cNvPr id="26" name="Arrow: Up 25">
                <a:extLst>
                  <a:ext uri="{FF2B5EF4-FFF2-40B4-BE49-F238E27FC236}">
                    <a16:creationId xmlns:a16="http://schemas.microsoft.com/office/drawing/2014/main" id="{DFD79327-3B19-4D41-9FA6-125493725A53}"/>
                  </a:ext>
                </a:extLst>
              </p:cNvPr>
              <p:cNvSpPr/>
              <p:nvPr/>
            </p:nvSpPr>
            <p:spPr>
              <a:xfrm>
                <a:off x="642551" y="5923649"/>
                <a:ext cx="622931" cy="524052"/>
              </a:xfrm>
              <a:prstGeom prst="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8" name="Arrow: Left 27">
                <a:extLst>
                  <a:ext uri="{FF2B5EF4-FFF2-40B4-BE49-F238E27FC236}">
                    <a16:creationId xmlns:a16="http://schemas.microsoft.com/office/drawing/2014/main" id="{6DE2BD76-F5DC-4A6F-ABC8-2E0167A37B5F}"/>
                  </a:ext>
                </a:extLst>
              </p:cNvPr>
              <p:cNvSpPr/>
              <p:nvPr/>
            </p:nvSpPr>
            <p:spPr>
              <a:xfrm>
                <a:off x="1592580" y="5923649"/>
                <a:ext cx="518984" cy="529118"/>
              </a:xfrm>
              <a:prstGeom prst="leftArrow">
                <a:avLst>
                  <a:gd name="adj1" fmla="val 31256"/>
                  <a:gd name="adj2" fmla="val 59281"/>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22" name="TextBox 21">
              <a:extLst>
                <a:ext uri="{FF2B5EF4-FFF2-40B4-BE49-F238E27FC236}">
                  <a16:creationId xmlns:a16="http://schemas.microsoft.com/office/drawing/2014/main" id="{4A5D02E9-D20E-4B6F-83A1-95A4FB2BD65B}"/>
                </a:ext>
              </a:extLst>
            </p:cNvPr>
            <p:cNvSpPr txBox="1"/>
            <p:nvPr/>
          </p:nvSpPr>
          <p:spPr>
            <a:xfrm>
              <a:off x="658903" y="6472222"/>
              <a:ext cx="590226" cy="276999"/>
            </a:xfrm>
            <a:prstGeom prst="rect">
              <a:avLst/>
            </a:prstGeom>
            <a:noFill/>
          </p:spPr>
          <p:txBody>
            <a:bodyPr wrap="none" rtlCol="0">
              <a:spAutoFit/>
            </a:bodyPr>
            <a:lstStyle/>
            <a:p>
              <a:pPr algn="ctr"/>
              <a:r>
                <a:rPr lang="en-US" sz="1200" dirty="0">
                  <a:solidFill>
                    <a:schemeClr val="bg1"/>
                  </a:solidFill>
                </a:rPr>
                <a:t>HOME</a:t>
              </a:r>
            </a:p>
          </p:txBody>
        </p:sp>
        <p:sp>
          <p:nvSpPr>
            <p:cNvPr id="23" name="TextBox 22">
              <a:extLst>
                <a:ext uri="{FF2B5EF4-FFF2-40B4-BE49-F238E27FC236}">
                  <a16:creationId xmlns:a16="http://schemas.microsoft.com/office/drawing/2014/main" id="{FAEA2E45-A478-4DE2-82BA-ABE61366110B}"/>
                </a:ext>
              </a:extLst>
            </p:cNvPr>
            <p:cNvSpPr txBox="1"/>
            <p:nvPr/>
          </p:nvSpPr>
          <p:spPr>
            <a:xfrm>
              <a:off x="1594499" y="6470558"/>
              <a:ext cx="517065" cy="276999"/>
            </a:xfrm>
            <a:prstGeom prst="rect">
              <a:avLst/>
            </a:prstGeom>
            <a:noFill/>
          </p:spPr>
          <p:txBody>
            <a:bodyPr wrap="none" rtlCol="0">
              <a:spAutoFit/>
            </a:bodyPr>
            <a:lstStyle/>
            <a:p>
              <a:pPr algn="ctr"/>
              <a:r>
                <a:rPr lang="en-US" sz="1200" dirty="0">
                  <a:solidFill>
                    <a:schemeClr val="bg1"/>
                  </a:solidFill>
                </a:rPr>
                <a:t>BACK</a:t>
              </a:r>
            </a:p>
          </p:txBody>
        </p:sp>
        <p:sp>
          <p:nvSpPr>
            <p:cNvPr id="24" name="TextBox 23">
              <a:extLst>
                <a:ext uri="{FF2B5EF4-FFF2-40B4-BE49-F238E27FC236}">
                  <a16:creationId xmlns:a16="http://schemas.microsoft.com/office/drawing/2014/main" id="{B867D8BE-9780-45ED-9F52-5C032CF6F77B}"/>
                </a:ext>
              </a:extLst>
            </p:cNvPr>
            <p:cNvSpPr txBox="1"/>
            <p:nvPr/>
          </p:nvSpPr>
          <p:spPr>
            <a:xfrm>
              <a:off x="10861810" y="6470557"/>
              <a:ext cx="893450" cy="276999"/>
            </a:xfrm>
            <a:prstGeom prst="rect">
              <a:avLst/>
            </a:prstGeom>
            <a:noFill/>
          </p:spPr>
          <p:txBody>
            <a:bodyPr wrap="none" rtlCol="0">
              <a:spAutoFit/>
            </a:bodyPr>
            <a:lstStyle/>
            <a:p>
              <a:pPr algn="ctr"/>
              <a:r>
                <a:rPr lang="en-US" sz="1200" dirty="0">
                  <a:solidFill>
                    <a:schemeClr val="bg1"/>
                  </a:solidFill>
                </a:rPr>
                <a:t>LANGUAGE</a:t>
              </a:r>
            </a:p>
          </p:txBody>
        </p:sp>
      </p:grpSp>
      <p:sp>
        <p:nvSpPr>
          <p:cNvPr id="16" name="TextBox 15">
            <a:extLst>
              <a:ext uri="{FF2B5EF4-FFF2-40B4-BE49-F238E27FC236}">
                <a16:creationId xmlns:a16="http://schemas.microsoft.com/office/drawing/2014/main" id="{F51586DA-ADB3-468D-9BD4-DD52FABF6068}"/>
              </a:ext>
            </a:extLst>
          </p:cNvPr>
          <p:cNvSpPr txBox="1"/>
          <p:nvPr/>
        </p:nvSpPr>
        <p:spPr>
          <a:xfrm>
            <a:off x="10875141" y="5795253"/>
            <a:ext cx="893451" cy="769441"/>
          </a:xfrm>
          <a:prstGeom prst="rect">
            <a:avLst/>
          </a:prstGeom>
          <a:noFill/>
        </p:spPr>
        <p:txBody>
          <a:bodyPr wrap="square" rtlCol="0">
            <a:spAutoFit/>
          </a:bodyPr>
          <a:lstStyle/>
          <a:p>
            <a:r>
              <a:rPr lang="en-US" sz="4400" b="1" dirty="0">
                <a:solidFill>
                  <a:schemeClr val="bg1"/>
                </a:solidFill>
              </a:rPr>
              <a:t>EN</a:t>
            </a:r>
          </a:p>
        </p:txBody>
      </p:sp>
      <p:sp>
        <p:nvSpPr>
          <p:cNvPr id="2" name="Rectangle 1">
            <a:extLst>
              <a:ext uri="{FF2B5EF4-FFF2-40B4-BE49-F238E27FC236}">
                <a16:creationId xmlns:a16="http://schemas.microsoft.com/office/drawing/2014/main" id="{8B95379D-03A0-4948-AF27-833D3DBF783E}"/>
              </a:ext>
            </a:extLst>
          </p:cNvPr>
          <p:cNvSpPr/>
          <p:nvPr/>
        </p:nvSpPr>
        <p:spPr>
          <a:xfrm>
            <a:off x="1446355" y="1585610"/>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D8B2DA7-329D-42FB-AF2E-C59D1D1D355E}"/>
              </a:ext>
            </a:extLst>
          </p:cNvPr>
          <p:cNvSpPr/>
          <p:nvPr/>
        </p:nvSpPr>
        <p:spPr>
          <a:xfrm>
            <a:off x="3050674" y="1585610"/>
            <a:ext cx="1287780" cy="112034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C598411-FCAD-4B81-A6A6-7755EC54577F}"/>
              </a:ext>
            </a:extLst>
          </p:cNvPr>
          <p:cNvSpPr/>
          <p:nvPr/>
        </p:nvSpPr>
        <p:spPr>
          <a:xfrm>
            <a:off x="4654993" y="1585610"/>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529038C-523E-4631-A14A-725233244993}"/>
              </a:ext>
            </a:extLst>
          </p:cNvPr>
          <p:cNvSpPr/>
          <p:nvPr/>
        </p:nvSpPr>
        <p:spPr>
          <a:xfrm>
            <a:off x="1454593" y="2969566"/>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4AE0AE9-4FAE-498E-8A4E-310024E0DA95}"/>
              </a:ext>
            </a:extLst>
          </p:cNvPr>
          <p:cNvSpPr/>
          <p:nvPr/>
        </p:nvSpPr>
        <p:spPr>
          <a:xfrm>
            <a:off x="3058912" y="2969566"/>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6A1A1FAA-A133-48B0-975B-E7DCCD0B5CA9}"/>
              </a:ext>
            </a:extLst>
          </p:cNvPr>
          <p:cNvSpPr/>
          <p:nvPr/>
        </p:nvSpPr>
        <p:spPr>
          <a:xfrm>
            <a:off x="4663231" y="2969566"/>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0BD5B71-E4A8-481E-B4F7-B6178B4A8BF5}"/>
              </a:ext>
            </a:extLst>
          </p:cNvPr>
          <p:cNvSpPr/>
          <p:nvPr/>
        </p:nvSpPr>
        <p:spPr>
          <a:xfrm>
            <a:off x="1479307" y="4369999"/>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2F22CEA3-3806-4309-B125-BFEE00D9C09C}"/>
              </a:ext>
            </a:extLst>
          </p:cNvPr>
          <p:cNvSpPr/>
          <p:nvPr/>
        </p:nvSpPr>
        <p:spPr>
          <a:xfrm>
            <a:off x="3083626" y="4369999"/>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919ABFE2-74C8-4BAE-A87D-C6384F013BAF}"/>
              </a:ext>
            </a:extLst>
          </p:cNvPr>
          <p:cNvSpPr/>
          <p:nvPr/>
        </p:nvSpPr>
        <p:spPr>
          <a:xfrm>
            <a:off x="4687945" y="4369999"/>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84032AB-DC93-4007-AFEA-1E31D2EBF966}"/>
              </a:ext>
            </a:extLst>
          </p:cNvPr>
          <p:cNvSpPr txBox="1"/>
          <p:nvPr/>
        </p:nvSpPr>
        <p:spPr>
          <a:xfrm>
            <a:off x="1619117" y="1198487"/>
            <a:ext cx="915635" cy="369332"/>
          </a:xfrm>
          <a:prstGeom prst="rect">
            <a:avLst/>
          </a:prstGeom>
          <a:noFill/>
        </p:spPr>
        <p:txBody>
          <a:bodyPr wrap="none" rtlCol="0">
            <a:spAutoFit/>
          </a:bodyPr>
          <a:lstStyle/>
          <a:p>
            <a:pPr algn="ctr"/>
            <a:r>
              <a:rPr lang="en-US" dirty="0"/>
              <a:t>20 </a:t>
            </a:r>
            <a:r>
              <a:rPr lang="en-US" dirty="0" err="1"/>
              <a:t>años</a:t>
            </a:r>
            <a:endParaRPr lang="en-US" dirty="0"/>
          </a:p>
        </p:txBody>
      </p:sp>
      <p:sp>
        <p:nvSpPr>
          <p:cNvPr id="32" name="TextBox 31">
            <a:extLst>
              <a:ext uri="{FF2B5EF4-FFF2-40B4-BE49-F238E27FC236}">
                <a16:creationId xmlns:a16="http://schemas.microsoft.com/office/drawing/2014/main" id="{03588015-ADCA-487B-93D9-6A83409F88CB}"/>
              </a:ext>
            </a:extLst>
          </p:cNvPr>
          <p:cNvSpPr txBox="1"/>
          <p:nvPr/>
        </p:nvSpPr>
        <p:spPr>
          <a:xfrm>
            <a:off x="3244984" y="1198487"/>
            <a:ext cx="915635" cy="369332"/>
          </a:xfrm>
          <a:prstGeom prst="rect">
            <a:avLst/>
          </a:prstGeom>
          <a:noFill/>
        </p:spPr>
        <p:txBody>
          <a:bodyPr wrap="none" rtlCol="0">
            <a:spAutoFit/>
          </a:bodyPr>
          <a:lstStyle/>
          <a:p>
            <a:pPr algn="ctr"/>
            <a:r>
              <a:rPr lang="en-US" dirty="0"/>
              <a:t>60 </a:t>
            </a:r>
            <a:r>
              <a:rPr lang="en-US" dirty="0" err="1"/>
              <a:t>años</a:t>
            </a:r>
            <a:endParaRPr lang="en-US" dirty="0"/>
          </a:p>
        </p:txBody>
      </p:sp>
      <p:sp>
        <p:nvSpPr>
          <p:cNvPr id="33" name="TextBox 32">
            <a:extLst>
              <a:ext uri="{FF2B5EF4-FFF2-40B4-BE49-F238E27FC236}">
                <a16:creationId xmlns:a16="http://schemas.microsoft.com/office/drawing/2014/main" id="{A159B533-44B7-420F-A759-92A55FE60C25}"/>
              </a:ext>
            </a:extLst>
          </p:cNvPr>
          <p:cNvSpPr txBox="1"/>
          <p:nvPr/>
        </p:nvSpPr>
        <p:spPr>
          <a:xfrm>
            <a:off x="4849303" y="1198487"/>
            <a:ext cx="915635" cy="369332"/>
          </a:xfrm>
          <a:prstGeom prst="rect">
            <a:avLst/>
          </a:prstGeom>
          <a:noFill/>
        </p:spPr>
        <p:txBody>
          <a:bodyPr wrap="none" rtlCol="0">
            <a:spAutoFit/>
          </a:bodyPr>
          <a:lstStyle/>
          <a:p>
            <a:pPr algn="ctr"/>
            <a:r>
              <a:rPr lang="en-US" dirty="0"/>
              <a:t>80 </a:t>
            </a:r>
            <a:r>
              <a:rPr lang="en-US" dirty="0" err="1"/>
              <a:t>años</a:t>
            </a:r>
            <a:endParaRPr lang="en-US" dirty="0"/>
          </a:p>
        </p:txBody>
      </p:sp>
      <p:pic>
        <p:nvPicPr>
          <p:cNvPr id="5" name="Graphic 4" descr="Users">
            <a:extLst>
              <a:ext uri="{FF2B5EF4-FFF2-40B4-BE49-F238E27FC236}">
                <a16:creationId xmlns:a16="http://schemas.microsoft.com/office/drawing/2014/main" id="{7A8EAFBE-2590-458D-8976-1E95832AF074}"/>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4675" y="2027420"/>
            <a:ext cx="792482" cy="792482"/>
          </a:xfrm>
          <a:prstGeom prst="rect">
            <a:avLst/>
          </a:prstGeom>
        </p:spPr>
      </p:pic>
      <p:pic>
        <p:nvPicPr>
          <p:cNvPr id="7" name="Graphic 6" descr="Chat">
            <a:extLst>
              <a:ext uri="{FF2B5EF4-FFF2-40B4-BE49-F238E27FC236}">
                <a16:creationId xmlns:a16="http://schemas.microsoft.com/office/drawing/2014/main" id="{79AA3732-FD4C-4C8F-9B32-5352FB694938}"/>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16437" y="1502258"/>
            <a:ext cx="792482" cy="792482"/>
          </a:xfrm>
          <a:prstGeom prst="rect">
            <a:avLst/>
          </a:prstGeom>
        </p:spPr>
      </p:pic>
      <p:pic>
        <p:nvPicPr>
          <p:cNvPr id="10" name="Graphic 9" descr="Music">
            <a:extLst>
              <a:ext uri="{FF2B5EF4-FFF2-40B4-BE49-F238E27FC236}">
                <a16:creationId xmlns:a16="http://schemas.microsoft.com/office/drawing/2014/main" id="{A2795C1C-2D99-4C75-BA94-EC37396CBC07}"/>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31955" y="3119233"/>
            <a:ext cx="914400" cy="914400"/>
          </a:xfrm>
          <a:prstGeom prst="rect">
            <a:avLst/>
          </a:prstGeom>
        </p:spPr>
      </p:pic>
      <p:pic>
        <p:nvPicPr>
          <p:cNvPr id="12" name="Graphic 11" descr="Leaf">
            <a:extLst>
              <a:ext uri="{FF2B5EF4-FFF2-40B4-BE49-F238E27FC236}">
                <a16:creationId xmlns:a16="http://schemas.microsoft.com/office/drawing/2014/main" id="{91FE7B86-CFF6-49E4-8696-AAAA7CFF6931}"/>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51200" y="4404028"/>
            <a:ext cx="557719" cy="557719"/>
          </a:xfrm>
          <a:prstGeom prst="rect">
            <a:avLst/>
          </a:prstGeom>
        </p:spPr>
      </p:pic>
      <p:pic>
        <p:nvPicPr>
          <p:cNvPr id="1026" name="Picture 2" descr="Bildergebnis für bird icon">
            <a:extLst>
              <a:ext uri="{FF2B5EF4-FFF2-40B4-BE49-F238E27FC236}">
                <a16:creationId xmlns:a16="http://schemas.microsoft.com/office/drawing/2014/main" id="{DDA0A245-7A0C-41FE-B432-038DC2DC2754}"/>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59503" y="4794267"/>
            <a:ext cx="706349" cy="706349"/>
          </a:xfrm>
          <a:prstGeom prst="rect">
            <a:avLst/>
          </a:prstGeom>
          <a:noFill/>
          <a:extLst>
            <a:ext uri="{909E8E84-426E-40DD-AFC4-6F175D3DCCD1}">
              <a14:hiddenFill xmlns:a14="http://schemas.microsoft.com/office/drawing/2010/main">
                <a:solidFill>
                  <a:srgbClr val="FFFFFF"/>
                </a:solidFill>
              </a14:hiddenFill>
            </a:ext>
          </a:extLst>
        </p:spPr>
      </p:pic>
      <p:pic>
        <p:nvPicPr>
          <p:cNvPr id="34" name="Graphic 33" descr="Play">
            <a:extLst>
              <a:ext uri="{FF2B5EF4-FFF2-40B4-BE49-F238E27FC236}">
                <a16:creationId xmlns:a16="http://schemas.microsoft.com/office/drawing/2014/main" id="{1C47CE19-6827-4BDB-A180-EFEE36CAA469}"/>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665997" y="1649933"/>
            <a:ext cx="914400" cy="914400"/>
          </a:xfrm>
          <a:prstGeom prst="rect">
            <a:avLst/>
          </a:prstGeom>
        </p:spPr>
      </p:pic>
      <p:pic>
        <p:nvPicPr>
          <p:cNvPr id="36" name="Graphic 35" descr="Play">
            <a:extLst>
              <a:ext uri="{FF2B5EF4-FFF2-40B4-BE49-F238E27FC236}">
                <a16:creationId xmlns:a16="http://schemas.microsoft.com/office/drawing/2014/main" id="{52843FCB-8521-413E-917E-F916D78E13E2}"/>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237364" y="1649933"/>
            <a:ext cx="914400" cy="914400"/>
          </a:xfrm>
          <a:prstGeom prst="rect">
            <a:avLst/>
          </a:prstGeom>
        </p:spPr>
      </p:pic>
      <p:pic>
        <p:nvPicPr>
          <p:cNvPr id="37" name="Graphic 36" descr="Play">
            <a:extLst>
              <a:ext uri="{FF2B5EF4-FFF2-40B4-BE49-F238E27FC236}">
                <a16:creationId xmlns:a16="http://schemas.microsoft.com/office/drawing/2014/main" id="{EF067569-E634-4904-86A3-7B5F869F2796}"/>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841683" y="1649933"/>
            <a:ext cx="914400" cy="914400"/>
          </a:xfrm>
          <a:prstGeom prst="rect">
            <a:avLst/>
          </a:prstGeom>
        </p:spPr>
      </p:pic>
      <p:pic>
        <p:nvPicPr>
          <p:cNvPr id="38" name="Graphic 37" descr="Play">
            <a:extLst>
              <a:ext uri="{FF2B5EF4-FFF2-40B4-BE49-F238E27FC236}">
                <a16:creationId xmlns:a16="http://schemas.microsoft.com/office/drawing/2014/main" id="{8A286BE6-81AA-4F36-87F4-273D91F85515}"/>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665997" y="3058913"/>
            <a:ext cx="914400" cy="914400"/>
          </a:xfrm>
          <a:prstGeom prst="rect">
            <a:avLst/>
          </a:prstGeom>
        </p:spPr>
      </p:pic>
      <p:pic>
        <p:nvPicPr>
          <p:cNvPr id="39" name="Graphic 38" descr="Play">
            <a:extLst>
              <a:ext uri="{FF2B5EF4-FFF2-40B4-BE49-F238E27FC236}">
                <a16:creationId xmlns:a16="http://schemas.microsoft.com/office/drawing/2014/main" id="{A8285769-3EB7-408E-BF32-390FBFB500AA}"/>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237364" y="3058913"/>
            <a:ext cx="914400" cy="914400"/>
          </a:xfrm>
          <a:prstGeom prst="rect">
            <a:avLst/>
          </a:prstGeom>
        </p:spPr>
      </p:pic>
      <p:pic>
        <p:nvPicPr>
          <p:cNvPr id="40" name="Graphic 39" descr="Play">
            <a:extLst>
              <a:ext uri="{FF2B5EF4-FFF2-40B4-BE49-F238E27FC236}">
                <a16:creationId xmlns:a16="http://schemas.microsoft.com/office/drawing/2014/main" id="{800C8511-EF32-4AFB-B806-07A575D58D03}"/>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841683" y="3058913"/>
            <a:ext cx="914400" cy="914400"/>
          </a:xfrm>
          <a:prstGeom prst="rect">
            <a:avLst/>
          </a:prstGeom>
        </p:spPr>
      </p:pic>
      <p:pic>
        <p:nvPicPr>
          <p:cNvPr id="41" name="Graphic 40" descr="Play">
            <a:extLst>
              <a:ext uri="{FF2B5EF4-FFF2-40B4-BE49-F238E27FC236}">
                <a16:creationId xmlns:a16="http://schemas.microsoft.com/office/drawing/2014/main" id="{04D125A9-0012-446A-BDD4-094E2E3B296C}"/>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665997" y="4478052"/>
            <a:ext cx="914400" cy="914400"/>
          </a:xfrm>
          <a:prstGeom prst="rect">
            <a:avLst/>
          </a:prstGeom>
        </p:spPr>
      </p:pic>
      <p:pic>
        <p:nvPicPr>
          <p:cNvPr id="42" name="Graphic 41" descr="Play">
            <a:extLst>
              <a:ext uri="{FF2B5EF4-FFF2-40B4-BE49-F238E27FC236}">
                <a16:creationId xmlns:a16="http://schemas.microsoft.com/office/drawing/2014/main" id="{201B9538-0E26-4765-9329-597034FB8511}"/>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237364" y="4478052"/>
            <a:ext cx="914400" cy="914400"/>
          </a:xfrm>
          <a:prstGeom prst="rect">
            <a:avLst/>
          </a:prstGeom>
        </p:spPr>
      </p:pic>
      <p:pic>
        <p:nvPicPr>
          <p:cNvPr id="43" name="Graphic 42" descr="Play">
            <a:extLst>
              <a:ext uri="{FF2B5EF4-FFF2-40B4-BE49-F238E27FC236}">
                <a16:creationId xmlns:a16="http://schemas.microsoft.com/office/drawing/2014/main" id="{20696CD0-1876-4A70-B5FB-C0528DF67924}"/>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841683" y="4478052"/>
            <a:ext cx="914400" cy="914400"/>
          </a:xfrm>
          <a:prstGeom prst="rect">
            <a:avLst/>
          </a:prstGeom>
        </p:spPr>
      </p:pic>
      <p:pic>
        <p:nvPicPr>
          <p:cNvPr id="6" name="Picture 5">
            <a:extLst>
              <a:ext uri="{FF2B5EF4-FFF2-40B4-BE49-F238E27FC236}">
                <a16:creationId xmlns:a16="http://schemas.microsoft.com/office/drawing/2014/main" id="{E2A3FCA1-331E-469D-B414-E684405019A5}"/>
              </a:ext>
            </a:extLst>
          </p:cNvPr>
          <p:cNvPicPr>
            <a:picLocks noChangeAspect="1"/>
          </p:cNvPicPr>
          <p:nvPr/>
        </p:nvPicPr>
        <p:blipFill>
          <a:blip r:embed="rId13"/>
          <a:stretch>
            <a:fillRect/>
          </a:stretch>
        </p:blipFill>
        <p:spPr>
          <a:xfrm>
            <a:off x="6789958" y="1075989"/>
            <a:ext cx="4712880" cy="4419159"/>
          </a:xfrm>
          <a:prstGeom prst="rect">
            <a:avLst/>
          </a:prstGeom>
        </p:spPr>
      </p:pic>
      <p:grpSp>
        <p:nvGrpSpPr>
          <p:cNvPr id="44" name="Group 43">
            <a:extLst>
              <a:ext uri="{FF2B5EF4-FFF2-40B4-BE49-F238E27FC236}">
                <a16:creationId xmlns:a16="http://schemas.microsoft.com/office/drawing/2014/main" id="{F25A3514-313E-4E46-9281-BBE9BBE2EFF3}"/>
              </a:ext>
            </a:extLst>
          </p:cNvPr>
          <p:cNvGrpSpPr/>
          <p:nvPr/>
        </p:nvGrpSpPr>
        <p:grpSpPr>
          <a:xfrm>
            <a:off x="0" y="5795253"/>
            <a:ext cx="12192000" cy="1062747"/>
            <a:chOff x="0" y="5795253"/>
            <a:chExt cx="12192000" cy="1062747"/>
          </a:xfrm>
        </p:grpSpPr>
        <p:grpSp>
          <p:nvGrpSpPr>
            <p:cNvPr id="45" name="Group 44">
              <a:extLst>
                <a:ext uri="{FF2B5EF4-FFF2-40B4-BE49-F238E27FC236}">
                  <a16:creationId xmlns:a16="http://schemas.microsoft.com/office/drawing/2014/main" id="{C34B6B7C-487D-4C34-B98E-739CDD7E1128}"/>
                </a:ext>
              </a:extLst>
            </p:cNvPr>
            <p:cNvGrpSpPr/>
            <p:nvPr/>
          </p:nvGrpSpPr>
          <p:grpSpPr>
            <a:xfrm>
              <a:off x="0" y="5797685"/>
              <a:ext cx="12192000" cy="1060315"/>
              <a:chOff x="0" y="5797685"/>
              <a:chExt cx="12192000" cy="1060315"/>
            </a:xfrm>
          </p:grpSpPr>
          <p:grpSp>
            <p:nvGrpSpPr>
              <p:cNvPr id="47" name="Group 46">
                <a:extLst>
                  <a:ext uri="{FF2B5EF4-FFF2-40B4-BE49-F238E27FC236}">
                    <a16:creationId xmlns:a16="http://schemas.microsoft.com/office/drawing/2014/main" id="{C5679881-D932-4E13-81DE-FBD3F9480C38}"/>
                  </a:ext>
                </a:extLst>
              </p:cNvPr>
              <p:cNvGrpSpPr/>
              <p:nvPr/>
            </p:nvGrpSpPr>
            <p:grpSpPr>
              <a:xfrm>
                <a:off x="0" y="5797685"/>
                <a:ext cx="12192000" cy="1060315"/>
                <a:chOff x="0" y="5797685"/>
                <a:chExt cx="12192000" cy="1060315"/>
              </a:xfrm>
            </p:grpSpPr>
            <p:sp>
              <p:nvSpPr>
                <p:cNvPr id="51" name="Rectangle 50">
                  <a:extLst>
                    <a:ext uri="{FF2B5EF4-FFF2-40B4-BE49-F238E27FC236}">
                      <a16:creationId xmlns:a16="http://schemas.microsoft.com/office/drawing/2014/main" id="{0D21E04F-1163-4874-ADB7-75B70605F3FB}"/>
                    </a:ext>
                  </a:extLst>
                </p:cNvPr>
                <p:cNvSpPr/>
                <p:nvPr/>
              </p:nvSpPr>
              <p:spPr>
                <a:xfrm>
                  <a:off x="0" y="5797685"/>
                  <a:ext cx="12192000" cy="1060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Arrow: Up 51">
                  <a:hlinkClick r:id="rId14" action="ppaction://hlinksldjump"/>
                  <a:extLst>
                    <a:ext uri="{FF2B5EF4-FFF2-40B4-BE49-F238E27FC236}">
                      <a16:creationId xmlns:a16="http://schemas.microsoft.com/office/drawing/2014/main" id="{7D158CB5-F01E-4925-B665-D03B54FA5FD5}"/>
                    </a:ext>
                  </a:extLst>
                </p:cNvPr>
                <p:cNvSpPr/>
                <p:nvPr/>
              </p:nvSpPr>
              <p:spPr>
                <a:xfrm>
                  <a:off x="642551" y="5923649"/>
                  <a:ext cx="622931" cy="524052"/>
                </a:xfrm>
                <a:prstGeom prst="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3" name="Arrow: Left 52">
                  <a:extLst>
                    <a:ext uri="{FF2B5EF4-FFF2-40B4-BE49-F238E27FC236}">
                      <a16:creationId xmlns:a16="http://schemas.microsoft.com/office/drawing/2014/main" id="{D5119174-C815-4BA2-9869-CA57DBC130DB}"/>
                    </a:ext>
                  </a:extLst>
                </p:cNvPr>
                <p:cNvSpPr/>
                <p:nvPr/>
              </p:nvSpPr>
              <p:spPr>
                <a:xfrm>
                  <a:off x="1592580" y="5923649"/>
                  <a:ext cx="518984" cy="529118"/>
                </a:xfrm>
                <a:prstGeom prst="leftArrow">
                  <a:avLst>
                    <a:gd name="adj1" fmla="val 31256"/>
                    <a:gd name="adj2" fmla="val 59281"/>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48" name="TextBox 47">
                <a:extLst>
                  <a:ext uri="{FF2B5EF4-FFF2-40B4-BE49-F238E27FC236}">
                    <a16:creationId xmlns:a16="http://schemas.microsoft.com/office/drawing/2014/main" id="{05C1B736-40C5-45C8-8E89-AF8DDD7BB2BD}"/>
                  </a:ext>
                </a:extLst>
              </p:cNvPr>
              <p:cNvSpPr txBox="1"/>
              <p:nvPr/>
            </p:nvSpPr>
            <p:spPr>
              <a:xfrm>
                <a:off x="658903" y="6472222"/>
                <a:ext cx="590226" cy="276999"/>
              </a:xfrm>
              <a:prstGeom prst="rect">
                <a:avLst/>
              </a:prstGeom>
              <a:noFill/>
            </p:spPr>
            <p:txBody>
              <a:bodyPr wrap="none" rtlCol="0">
                <a:spAutoFit/>
              </a:bodyPr>
              <a:lstStyle/>
              <a:p>
                <a:pPr algn="ctr"/>
                <a:r>
                  <a:rPr lang="en-US" sz="1200" dirty="0">
                    <a:solidFill>
                      <a:schemeClr val="bg1"/>
                    </a:solidFill>
                  </a:rPr>
                  <a:t>HOME</a:t>
                </a:r>
              </a:p>
            </p:txBody>
          </p:sp>
          <p:sp>
            <p:nvSpPr>
              <p:cNvPr id="49" name="TextBox 48">
                <a:extLst>
                  <a:ext uri="{FF2B5EF4-FFF2-40B4-BE49-F238E27FC236}">
                    <a16:creationId xmlns:a16="http://schemas.microsoft.com/office/drawing/2014/main" id="{1ED84DC8-5B52-4AA3-800F-CF299ED99850}"/>
                  </a:ext>
                </a:extLst>
              </p:cNvPr>
              <p:cNvSpPr txBox="1"/>
              <p:nvPr/>
            </p:nvSpPr>
            <p:spPr>
              <a:xfrm>
                <a:off x="1594499" y="6470558"/>
                <a:ext cx="517065" cy="276999"/>
              </a:xfrm>
              <a:prstGeom prst="rect">
                <a:avLst/>
              </a:prstGeom>
              <a:noFill/>
            </p:spPr>
            <p:txBody>
              <a:bodyPr wrap="none" rtlCol="0">
                <a:spAutoFit/>
              </a:bodyPr>
              <a:lstStyle/>
              <a:p>
                <a:pPr algn="ctr"/>
                <a:r>
                  <a:rPr lang="en-US" sz="1200" dirty="0">
                    <a:solidFill>
                      <a:schemeClr val="bg1"/>
                    </a:solidFill>
                  </a:rPr>
                  <a:t>BACK</a:t>
                </a:r>
              </a:p>
            </p:txBody>
          </p:sp>
          <p:sp>
            <p:nvSpPr>
              <p:cNvPr id="50" name="TextBox 49">
                <a:extLst>
                  <a:ext uri="{FF2B5EF4-FFF2-40B4-BE49-F238E27FC236}">
                    <a16:creationId xmlns:a16="http://schemas.microsoft.com/office/drawing/2014/main" id="{E53C5A14-8DBB-44F8-9F20-7FACE45E7944}"/>
                  </a:ext>
                </a:extLst>
              </p:cNvPr>
              <p:cNvSpPr txBox="1"/>
              <p:nvPr/>
            </p:nvSpPr>
            <p:spPr>
              <a:xfrm>
                <a:off x="10861810" y="6470557"/>
                <a:ext cx="893450" cy="276999"/>
              </a:xfrm>
              <a:prstGeom prst="rect">
                <a:avLst/>
              </a:prstGeom>
              <a:noFill/>
            </p:spPr>
            <p:txBody>
              <a:bodyPr wrap="none" rtlCol="0">
                <a:spAutoFit/>
              </a:bodyPr>
              <a:lstStyle/>
              <a:p>
                <a:pPr algn="ctr"/>
                <a:r>
                  <a:rPr lang="en-US" sz="1200" dirty="0">
                    <a:solidFill>
                      <a:schemeClr val="bg1"/>
                    </a:solidFill>
                  </a:rPr>
                  <a:t>LANGUAGE</a:t>
                </a:r>
              </a:p>
            </p:txBody>
          </p:sp>
        </p:grpSp>
        <p:sp>
          <p:nvSpPr>
            <p:cNvPr id="46" name="TextBox 45">
              <a:extLst>
                <a:ext uri="{FF2B5EF4-FFF2-40B4-BE49-F238E27FC236}">
                  <a16:creationId xmlns:a16="http://schemas.microsoft.com/office/drawing/2014/main" id="{52D9F6D7-1085-413A-894B-857ACEAE9636}"/>
                </a:ext>
              </a:extLst>
            </p:cNvPr>
            <p:cNvSpPr txBox="1"/>
            <p:nvPr/>
          </p:nvSpPr>
          <p:spPr>
            <a:xfrm>
              <a:off x="10875141" y="5795253"/>
              <a:ext cx="893451" cy="769441"/>
            </a:xfrm>
            <a:prstGeom prst="rect">
              <a:avLst/>
            </a:prstGeom>
            <a:noFill/>
          </p:spPr>
          <p:txBody>
            <a:bodyPr wrap="square" rtlCol="0">
              <a:spAutoFit/>
            </a:bodyPr>
            <a:lstStyle/>
            <a:p>
              <a:r>
                <a:rPr lang="en-US" sz="4400" b="1" dirty="0">
                  <a:solidFill>
                    <a:schemeClr val="bg1"/>
                  </a:solidFill>
                </a:rPr>
                <a:t>EN</a:t>
              </a:r>
            </a:p>
          </p:txBody>
        </p:sp>
      </p:grpSp>
      <p:sp>
        <p:nvSpPr>
          <p:cNvPr id="54" name="Rectangle: Folded Corner 53">
            <a:hlinkClick r:id="rId15" action="ppaction://hlinksldjump"/>
            <a:extLst>
              <a:ext uri="{FF2B5EF4-FFF2-40B4-BE49-F238E27FC236}">
                <a16:creationId xmlns:a16="http://schemas.microsoft.com/office/drawing/2014/main" id="{C0DB244C-0D65-4FBD-B029-00641762BCA0}"/>
              </a:ext>
            </a:extLst>
          </p:cNvPr>
          <p:cNvSpPr/>
          <p:nvPr/>
        </p:nvSpPr>
        <p:spPr>
          <a:xfrm>
            <a:off x="9783888" y="172328"/>
            <a:ext cx="1984704" cy="951762"/>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t>¿</a:t>
            </a:r>
            <a:r>
              <a:rPr lang="de-CH" dirty="0" err="1"/>
              <a:t>Qué</a:t>
            </a:r>
            <a:r>
              <a:rPr lang="de-CH" dirty="0"/>
              <a:t> es </a:t>
            </a:r>
            <a:r>
              <a:rPr lang="de-CH" dirty="0" err="1"/>
              <a:t>un</a:t>
            </a:r>
            <a:r>
              <a:rPr lang="de-CH" dirty="0"/>
              <a:t> </a:t>
            </a:r>
            <a:r>
              <a:rPr lang="de-CH" dirty="0" err="1"/>
              <a:t>audiograma</a:t>
            </a:r>
            <a:r>
              <a:rPr lang="de-CH" dirty="0"/>
              <a:t>?</a:t>
            </a:r>
            <a:endParaRPr lang="en-US" dirty="0"/>
          </a:p>
        </p:txBody>
      </p:sp>
      <p:pic>
        <p:nvPicPr>
          <p:cNvPr id="55" name="Picture 54" descr="image001">
            <a:extLst>
              <a:ext uri="{FF2B5EF4-FFF2-40B4-BE49-F238E27FC236}">
                <a16:creationId xmlns:a16="http://schemas.microsoft.com/office/drawing/2014/main" id="{FF591460-E0E3-4464-98E3-2D6CB4188853}"/>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491867" y="1203645"/>
            <a:ext cx="5168178" cy="4296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 name="TextBox 55">
            <a:extLst>
              <a:ext uri="{FF2B5EF4-FFF2-40B4-BE49-F238E27FC236}">
                <a16:creationId xmlns:a16="http://schemas.microsoft.com/office/drawing/2014/main" id="{1FF77F32-BF37-4D53-A284-1DB7B693700D}"/>
              </a:ext>
            </a:extLst>
          </p:cNvPr>
          <p:cNvSpPr txBox="1"/>
          <p:nvPr/>
        </p:nvSpPr>
        <p:spPr>
          <a:xfrm>
            <a:off x="11017483" y="2026973"/>
            <a:ext cx="684931" cy="307777"/>
          </a:xfrm>
          <a:prstGeom prst="rect">
            <a:avLst/>
          </a:prstGeom>
          <a:noFill/>
        </p:spPr>
        <p:txBody>
          <a:bodyPr wrap="none" rtlCol="0">
            <a:spAutoFit/>
          </a:bodyPr>
          <a:lstStyle/>
          <a:p>
            <a:r>
              <a:rPr lang="en-US" sz="1400" dirty="0"/>
              <a:t>Age 20</a:t>
            </a:r>
          </a:p>
        </p:txBody>
      </p:sp>
      <p:cxnSp>
        <p:nvCxnSpPr>
          <p:cNvPr id="57" name="Straight Connector 56">
            <a:extLst>
              <a:ext uri="{FF2B5EF4-FFF2-40B4-BE49-F238E27FC236}">
                <a16:creationId xmlns:a16="http://schemas.microsoft.com/office/drawing/2014/main" id="{DE5EF6F2-182B-4C73-AE96-3F2EB84A2A55}"/>
              </a:ext>
            </a:extLst>
          </p:cNvPr>
          <p:cNvCxnSpPr>
            <a:cxnSpLocks/>
          </p:cNvCxnSpPr>
          <p:nvPr/>
        </p:nvCxnSpPr>
        <p:spPr>
          <a:xfrm>
            <a:off x="7055318" y="2140093"/>
            <a:ext cx="3690327" cy="0"/>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98178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D3E118C-79F1-49F3-823C-7830B00325FD}"/>
              </a:ext>
            </a:extLst>
          </p:cNvPr>
          <p:cNvSpPr txBox="1"/>
          <p:nvPr/>
        </p:nvSpPr>
        <p:spPr>
          <a:xfrm>
            <a:off x="642551" y="241526"/>
            <a:ext cx="7686913" cy="830997"/>
          </a:xfrm>
          <a:prstGeom prst="rect">
            <a:avLst/>
          </a:prstGeom>
          <a:noFill/>
        </p:spPr>
        <p:txBody>
          <a:bodyPr wrap="none" rtlCol="0">
            <a:spAutoFit/>
          </a:bodyPr>
          <a:lstStyle/>
          <a:p>
            <a:r>
              <a:rPr lang="en-US" sz="4800" dirty="0" err="1"/>
              <a:t>Simulador</a:t>
            </a:r>
            <a:r>
              <a:rPr lang="en-US" sz="4800" dirty="0"/>
              <a:t> de </a:t>
            </a:r>
            <a:r>
              <a:rPr lang="en-US" sz="4800" dirty="0" err="1"/>
              <a:t>pérdida</a:t>
            </a:r>
            <a:r>
              <a:rPr lang="en-US" sz="4800" dirty="0"/>
              <a:t> </a:t>
            </a:r>
            <a:r>
              <a:rPr lang="en-US" sz="4800" dirty="0" err="1"/>
              <a:t>auditiva</a:t>
            </a:r>
            <a:endParaRPr lang="en-US" sz="4800" dirty="0"/>
          </a:p>
        </p:txBody>
      </p:sp>
      <p:sp>
        <p:nvSpPr>
          <p:cNvPr id="16" name="TextBox 15">
            <a:extLst>
              <a:ext uri="{FF2B5EF4-FFF2-40B4-BE49-F238E27FC236}">
                <a16:creationId xmlns:a16="http://schemas.microsoft.com/office/drawing/2014/main" id="{F51586DA-ADB3-468D-9BD4-DD52FABF6068}"/>
              </a:ext>
            </a:extLst>
          </p:cNvPr>
          <p:cNvSpPr txBox="1"/>
          <p:nvPr/>
        </p:nvSpPr>
        <p:spPr>
          <a:xfrm>
            <a:off x="10875141" y="5795253"/>
            <a:ext cx="893451" cy="769441"/>
          </a:xfrm>
          <a:prstGeom prst="rect">
            <a:avLst/>
          </a:prstGeom>
          <a:noFill/>
        </p:spPr>
        <p:txBody>
          <a:bodyPr wrap="square" rtlCol="0">
            <a:spAutoFit/>
          </a:bodyPr>
          <a:lstStyle/>
          <a:p>
            <a:r>
              <a:rPr lang="en-US" sz="4400" b="1" dirty="0">
                <a:solidFill>
                  <a:schemeClr val="bg1"/>
                </a:solidFill>
              </a:rPr>
              <a:t>EN</a:t>
            </a:r>
          </a:p>
        </p:txBody>
      </p:sp>
      <p:sp>
        <p:nvSpPr>
          <p:cNvPr id="2" name="Rectangle 1">
            <a:extLst>
              <a:ext uri="{FF2B5EF4-FFF2-40B4-BE49-F238E27FC236}">
                <a16:creationId xmlns:a16="http://schemas.microsoft.com/office/drawing/2014/main" id="{8B95379D-03A0-4948-AF27-833D3DBF783E}"/>
              </a:ext>
            </a:extLst>
          </p:cNvPr>
          <p:cNvSpPr/>
          <p:nvPr/>
        </p:nvSpPr>
        <p:spPr>
          <a:xfrm>
            <a:off x="1446355" y="1585610"/>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D8B2DA7-329D-42FB-AF2E-C59D1D1D355E}"/>
              </a:ext>
            </a:extLst>
          </p:cNvPr>
          <p:cNvSpPr/>
          <p:nvPr/>
        </p:nvSpPr>
        <p:spPr>
          <a:xfrm>
            <a:off x="3050674" y="1585610"/>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C598411-FCAD-4B81-A6A6-7755EC54577F}"/>
              </a:ext>
            </a:extLst>
          </p:cNvPr>
          <p:cNvSpPr/>
          <p:nvPr/>
        </p:nvSpPr>
        <p:spPr>
          <a:xfrm>
            <a:off x="4654993" y="1585610"/>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529038C-523E-4631-A14A-725233244993}"/>
              </a:ext>
            </a:extLst>
          </p:cNvPr>
          <p:cNvSpPr/>
          <p:nvPr/>
        </p:nvSpPr>
        <p:spPr>
          <a:xfrm>
            <a:off x="1454593" y="2969566"/>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4AE0AE9-4FAE-498E-8A4E-310024E0DA95}"/>
              </a:ext>
            </a:extLst>
          </p:cNvPr>
          <p:cNvSpPr/>
          <p:nvPr/>
        </p:nvSpPr>
        <p:spPr>
          <a:xfrm>
            <a:off x="3058912" y="2969566"/>
            <a:ext cx="1287780" cy="112034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6A1A1FAA-A133-48B0-975B-E7DCCD0B5CA9}"/>
              </a:ext>
            </a:extLst>
          </p:cNvPr>
          <p:cNvSpPr/>
          <p:nvPr/>
        </p:nvSpPr>
        <p:spPr>
          <a:xfrm>
            <a:off x="4663231" y="2969566"/>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0BD5B71-E4A8-481E-B4F7-B6178B4A8BF5}"/>
              </a:ext>
            </a:extLst>
          </p:cNvPr>
          <p:cNvSpPr/>
          <p:nvPr/>
        </p:nvSpPr>
        <p:spPr>
          <a:xfrm>
            <a:off x="1479307" y="4369999"/>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2F22CEA3-3806-4309-B125-BFEE00D9C09C}"/>
              </a:ext>
            </a:extLst>
          </p:cNvPr>
          <p:cNvSpPr/>
          <p:nvPr/>
        </p:nvSpPr>
        <p:spPr>
          <a:xfrm>
            <a:off x="3083626" y="4369999"/>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919ABFE2-74C8-4BAE-A87D-C6384F013BAF}"/>
              </a:ext>
            </a:extLst>
          </p:cNvPr>
          <p:cNvSpPr/>
          <p:nvPr/>
        </p:nvSpPr>
        <p:spPr>
          <a:xfrm>
            <a:off x="4687945" y="4369999"/>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84032AB-DC93-4007-AFEA-1E31D2EBF966}"/>
              </a:ext>
            </a:extLst>
          </p:cNvPr>
          <p:cNvSpPr txBox="1"/>
          <p:nvPr/>
        </p:nvSpPr>
        <p:spPr>
          <a:xfrm>
            <a:off x="1619117" y="1198487"/>
            <a:ext cx="915635" cy="369332"/>
          </a:xfrm>
          <a:prstGeom prst="rect">
            <a:avLst/>
          </a:prstGeom>
          <a:noFill/>
        </p:spPr>
        <p:txBody>
          <a:bodyPr wrap="none" rtlCol="0">
            <a:spAutoFit/>
          </a:bodyPr>
          <a:lstStyle/>
          <a:p>
            <a:pPr algn="ctr"/>
            <a:r>
              <a:rPr lang="en-US" dirty="0"/>
              <a:t>20 </a:t>
            </a:r>
            <a:r>
              <a:rPr lang="en-US" dirty="0" err="1"/>
              <a:t>años</a:t>
            </a:r>
            <a:endParaRPr lang="en-US" dirty="0"/>
          </a:p>
        </p:txBody>
      </p:sp>
      <p:sp>
        <p:nvSpPr>
          <p:cNvPr id="32" name="TextBox 31">
            <a:extLst>
              <a:ext uri="{FF2B5EF4-FFF2-40B4-BE49-F238E27FC236}">
                <a16:creationId xmlns:a16="http://schemas.microsoft.com/office/drawing/2014/main" id="{03588015-ADCA-487B-93D9-6A83409F88CB}"/>
              </a:ext>
            </a:extLst>
          </p:cNvPr>
          <p:cNvSpPr txBox="1"/>
          <p:nvPr/>
        </p:nvSpPr>
        <p:spPr>
          <a:xfrm>
            <a:off x="3244984" y="1198487"/>
            <a:ext cx="915635" cy="369332"/>
          </a:xfrm>
          <a:prstGeom prst="rect">
            <a:avLst/>
          </a:prstGeom>
          <a:noFill/>
        </p:spPr>
        <p:txBody>
          <a:bodyPr wrap="none" rtlCol="0">
            <a:spAutoFit/>
          </a:bodyPr>
          <a:lstStyle/>
          <a:p>
            <a:pPr algn="ctr"/>
            <a:r>
              <a:rPr lang="en-US" dirty="0"/>
              <a:t>60 </a:t>
            </a:r>
            <a:r>
              <a:rPr lang="en-US" dirty="0" err="1"/>
              <a:t>años</a:t>
            </a:r>
            <a:endParaRPr lang="en-US" dirty="0"/>
          </a:p>
        </p:txBody>
      </p:sp>
      <p:sp>
        <p:nvSpPr>
          <p:cNvPr id="33" name="TextBox 32">
            <a:extLst>
              <a:ext uri="{FF2B5EF4-FFF2-40B4-BE49-F238E27FC236}">
                <a16:creationId xmlns:a16="http://schemas.microsoft.com/office/drawing/2014/main" id="{A159B533-44B7-420F-A759-92A55FE60C25}"/>
              </a:ext>
            </a:extLst>
          </p:cNvPr>
          <p:cNvSpPr txBox="1"/>
          <p:nvPr/>
        </p:nvSpPr>
        <p:spPr>
          <a:xfrm>
            <a:off x="4849303" y="1198487"/>
            <a:ext cx="915635" cy="369332"/>
          </a:xfrm>
          <a:prstGeom prst="rect">
            <a:avLst/>
          </a:prstGeom>
          <a:noFill/>
        </p:spPr>
        <p:txBody>
          <a:bodyPr wrap="none" rtlCol="0">
            <a:spAutoFit/>
          </a:bodyPr>
          <a:lstStyle/>
          <a:p>
            <a:pPr algn="ctr"/>
            <a:r>
              <a:rPr lang="en-US" dirty="0"/>
              <a:t>80 </a:t>
            </a:r>
            <a:r>
              <a:rPr lang="en-US" dirty="0" err="1"/>
              <a:t>años</a:t>
            </a:r>
            <a:endParaRPr lang="en-US" dirty="0"/>
          </a:p>
        </p:txBody>
      </p:sp>
      <p:pic>
        <p:nvPicPr>
          <p:cNvPr id="5" name="Graphic 4" descr="Users">
            <a:extLst>
              <a:ext uri="{FF2B5EF4-FFF2-40B4-BE49-F238E27FC236}">
                <a16:creationId xmlns:a16="http://schemas.microsoft.com/office/drawing/2014/main" id="{7A8EAFBE-2590-458D-8976-1E95832AF074}"/>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4675" y="2027420"/>
            <a:ext cx="792482" cy="792482"/>
          </a:xfrm>
          <a:prstGeom prst="rect">
            <a:avLst/>
          </a:prstGeom>
        </p:spPr>
      </p:pic>
      <p:pic>
        <p:nvPicPr>
          <p:cNvPr id="7" name="Graphic 6" descr="Chat">
            <a:extLst>
              <a:ext uri="{FF2B5EF4-FFF2-40B4-BE49-F238E27FC236}">
                <a16:creationId xmlns:a16="http://schemas.microsoft.com/office/drawing/2014/main" id="{79AA3732-FD4C-4C8F-9B32-5352FB694938}"/>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16437" y="1502258"/>
            <a:ext cx="792482" cy="792482"/>
          </a:xfrm>
          <a:prstGeom prst="rect">
            <a:avLst/>
          </a:prstGeom>
        </p:spPr>
      </p:pic>
      <p:pic>
        <p:nvPicPr>
          <p:cNvPr id="10" name="Graphic 9" descr="Music">
            <a:extLst>
              <a:ext uri="{FF2B5EF4-FFF2-40B4-BE49-F238E27FC236}">
                <a16:creationId xmlns:a16="http://schemas.microsoft.com/office/drawing/2014/main" id="{A2795C1C-2D99-4C75-BA94-EC37396CBC07}"/>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31955" y="3119233"/>
            <a:ext cx="914400" cy="914400"/>
          </a:xfrm>
          <a:prstGeom prst="rect">
            <a:avLst/>
          </a:prstGeom>
        </p:spPr>
      </p:pic>
      <p:pic>
        <p:nvPicPr>
          <p:cNvPr id="12" name="Graphic 11" descr="Leaf">
            <a:extLst>
              <a:ext uri="{FF2B5EF4-FFF2-40B4-BE49-F238E27FC236}">
                <a16:creationId xmlns:a16="http://schemas.microsoft.com/office/drawing/2014/main" id="{91FE7B86-CFF6-49E4-8696-AAAA7CFF6931}"/>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51200" y="4404028"/>
            <a:ext cx="557719" cy="557719"/>
          </a:xfrm>
          <a:prstGeom prst="rect">
            <a:avLst/>
          </a:prstGeom>
        </p:spPr>
      </p:pic>
      <p:pic>
        <p:nvPicPr>
          <p:cNvPr id="1026" name="Picture 2" descr="Bildergebnis für bird icon">
            <a:extLst>
              <a:ext uri="{FF2B5EF4-FFF2-40B4-BE49-F238E27FC236}">
                <a16:creationId xmlns:a16="http://schemas.microsoft.com/office/drawing/2014/main" id="{DDA0A245-7A0C-41FE-B432-038DC2DC2754}"/>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59503" y="4794267"/>
            <a:ext cx="706349" cy="706349"/>
          </a:xfrm>
          <a:prstGeom prst="rect">
            <a:avLst/>
          </a:prstGeom>
          <a:noFill/>
          <a:extLst>
            <a:ext uri="{909E8E84-426E-40DD-AFC4-6F175D3DCCD1}">
              <a14:hiddenFill xmlns:a14="http://schemas.microsoft.com/office/drawing/2010/main">
                <a:solidFill>
                  <a:srgbClr val="FFFFFF"/>
                </a:solidFill>
              </a14:hiddenFill>
            </a:ext>
          </a:extLst>
        </p:spPr>
      </p:pic>
      <p:pic>
        <p:nvPicPr>
          <p:cNvPr id="34" name="Graphic 33" descr="Play">
            <a:extLst>
              <a:ext uri="{FF2B5EF4-FFF2-40B4-BE49-F238E27FC236}">
                <a16:creationId xmlns:a16="http://schemas.microsoft.com/office/drawing/2014/main" id="{1C47CE19-6827-4BDB-A180-EFEE36CAA469}"/>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665997" y="1649933"/>
            <a:ext cx="914400" cy="914400"/>
          </a:xfrm>
          <a:prstGeom prst="rect">
            <a:avLst/>
          </a:prstGeom>
        </p:spPr>
      </p:pic>
      <p:pic>
        <p:nvPicPr>
          <p:cNvPr id="36" name="Graphic 35" descr="Play">
            <a:extLst>
              <a:ext uri="{FF2B5EF4-FFF2-40B4-BE49-F238E27FC236}">
                <a16:creationId xmlns:a16="http://schemas.microsoft.com/office/drawing/2014/main" id="{52843FCB-8521-413E-917E-F916D78E13E2}"/>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237364" y="1649933"/>
            <a:ext cx="914400" cy="914400"/>
          </a:xfrm>
          <a:prstGeom prst="rect">
            <a:avLst/>
          </a:prstGeom>
        </p:spPr>
      </p:pic>
      <p:pic>
        <p:nvPicPr>
          <p:cNvPr id="37" name="Graphic 36" descr="Play">
            <a:extLst>
              <a:ext uri="{FF2B5EF4-FFF2-40B4-BE49-F238E27FC236}">
                <a16:creationId xmlns:a16="http://schemas.microsoft.com/office/drawing/2014/main" id="{EF067569-E634-4904-86A3-7B5F869F2796}"/>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841683" y="1649933"/>
            <a:ext cx="914400" cy="914400"/>
          </a:xfrm>
          <a:prstGeom prst="rect">
            <a:avLst/>
          </a:prstGeom>
        </p:spPr>
      </p:pic>
      <p:pic>
        <p:nvPicPr>
          <p:cNvPr id="38" name="Graphic 37" descr="Play">
            <a:extLst>
              <a:ext uri="{FF2B5EF4-FFF2-40B4-BE49-F238E27FC236}">
                <a16:creationId xmlns:a16="http://schemas.microsoft.com/office/drawing/2014/main" id="{8A286BE6-81AA-4F36-87F4-273D91F85515}"/>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665997" y="3058913"/>
            <a:ext cx="914400" cy="914400"/>
          </a:xfrm>
          <a:prstGeom prst="rect">
            <a:avLst/>
          </a:prstGeom>
        </p:spPr>
      </p:pic>
      <p:pic>
        <p:nvPicPr>
          <p:cNvPr id="39" name="Graphic 38" descr="Play">
            <a:extLst>
              <a:ext uri="{FF2B5EF4-FFF2-40B4-BE49-F238E27FC236}">
                <a16:creationId xmlns:a16="http://schemas.microsoft.com/office/drawing/2014/main" id="{A8285769-3EB7-408E-BF32-390FBFB500AA}"/>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237364" y="3058913"/>
            <a:ext cx="914400" cy="914400"/>
          </a:xfrm>
          <a:prstGeom prst="rect">
            <a:avLst/>
          </a:prstGeom>
        </p:spPr>
      </p:pic>
      <p:pic>
        <p:nvPicPr>
          <p:cNvPr id="40" name="Graphic 39" descr="Play">
            <a:extLst>
              <a:ext uri="{FF2B5EF4-FFF2-40B4-BE49-F238E27FC236}">
                <a16:creationId xmlns:a16="http://schemas.microsoft.com/office/drawing/2014/main" id="{800C8511-EF32-4AFB-B806-07A575D58D03}"/>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841683" y="3058913"/>
            <a:ext cx="914400" cy="914400"/>
          </a:xfrm>
          <a:prstGeom prst="rect">
            <a:avLst/>
          </a:prstGeom>
        </p:spPr>
      </p:pic>
      <p:pic>
        <p:nvPicPr>
          <p:cNvPr id="41" name="Graphic 40" descr="Play">
            <a:extLst>
              <a:ext uri="{FF2B5EF4-FFF2-40B4-BE49-F238E27FC236}">
                <a16:creationId xmlns:a16="http://schemas.microsoft.com/office/drawing/2014/main" id="{04D125A9-0012-446A-BDD4-094E2E3B296C}"/>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665997" y="4478052"/>
            <a:ext cx="914400" cy="914400"/>
          </a:xfrm>
          <a:prstGeom prst="rect">
            <a:avLst/>
          </a:prstGeom>
        </p:spPr>
      </p:pic>
      <p:pic>
        <p:nvPicPr>
          <p:cNvPr id="42" name="Graphic 41" descr="Play">
            <a:extLst>
              <a:ext uri="{FF2B5EF4-FFF2-40B4-BE49-F238E27FC236}">
                <a16:creationId xmlns:a16="http://schemas.microsoft.com/office/drawing/2014/main" id="{201B9538-0E26-4765-9329-597034FB8511}"/>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237364" y="4478052"/>
            <a:ext cx="914400" cy="914400"/>
          </a:xfrm>
          <a:prstGeom prst="rect">
            <a:avLst/>
          </a:prstGeom>
        </p:spPr>
      </p:pic>
      <p:pic>
        <p:nvPicPr>
          <p:cNvPr id="43" name="Graphic 42" descr="Play">
            <a:extLst>
              <a:ext uri="{FF2B5EF4-FFF2-40B4-BE49-F238E27FC236}">
                <a16:creationId xmlns:a16="http://schemas.microsoft.com/office/drawing/2014/main" id="{20696CD0-1876-4A70-B5FB-C0528DF67924}"/>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841683" y="4478052"/>
            <a:ext cx="914400" cy="914400"/>
          </a:xfrm>
          <a:prstGeom prst="rect">
            <a:avLst/>
          </a:prstGeom>
        </p:spPr>
      </p:pic>
      <p:pic>
        <p:nvPicPr>
          <p:cNvPr id="6" name="Picture 5">
            <a:extLst>
              <a:ext uri="{FF2B5EF4-FFF2-40B4-BE49-F238E27FC236}">
                <a16:creationId xmlns:a16="http://schemas.microsoft.com/office/drawing/2014/main" id="{E2A3FCA1-331E-469D-B414-E684405019A5}"/>
              </a:ext>
            </a:extLst>
          </p:cNvPr>
          <p:cNvPicPr>
            <a:picLocks noChangeAspect="1"/>
          </p:cNvPicPr>
          <p:nvPr/>
        </p:nvPicPr>
        <p:blipFill>
          <a:blip r:embed="rId13"/>
          <a:stretch>
            <a:fillRect/>
          </a:stretch>
        </p:blipFill>
        <p:spPr>
          <a:xfrm>
            <a:off x="6789958" y="1075989"/>
            <a:ext cx="4712880" cy="4419159"/>
          </a:xfrm>
          <a:prstGeom prst="rect">
            <a:avLst/>
          </a:prstGeom>
        </p:spPr>
      </p:pic>
      <p:grpSp>
        <p:nvGrpSpPr>
          <p:cNvPr id="44" name="Group 43">
            <a:extLst>
              <a:ext uri="{FF2B5EF4-FFF2-40B4-BE49-F238E27FC236}">
                <a16:creationId xmlns:a16="http://schemas.microsoft.com/office/drawing/2014/main" id="{C756CAA0-779F-4BF8-BBD5-4D12DE1DB7BA}"/>
              </a:ext>
            </a:extLst>
          </p:cNvPr>
          <p:cNvGrpSpPr/>
          <p:nvPr/>
        </p:nvGrpSpPr>
        <p:grpSpPr>
          <a:xfrm>
            <a:off x="0" y="5795253"/>
            <a:ext cx="12192000" cy="1062747"/>
            <a:chOff x="0" y="5795253"/>
            <a:chExt cx="12192000" cy="1062747"/>
          </a:xfrm>
        </p:grpSpPr>
        <p:grpSp>
          <p:nvGrpSpPr>
            <p:cNvPr id="45" name="Group 44">
              <a:extLst>
                <a:ext uri="{FF2B5EF4-FFF2-40B4-BE49-F238E27FC236}">
                  <a16:creationId xmlns:a16="http://schemas.microsoft.com/office/drawing/2014/main" id="{07E87965-BBC0-468A-8292-24DBC2BF5D92}"/>
                </a:ext>
              </a:extLst>
            </p:cNvPr>
            <p:cNvGrpSpPr/>
            <p:nvPr/>
          </p:nvGrpSpPr>
          <p:grpSpPr>
            <a:xfrm>
              <a:off x="0" y="5797685"/>
              <a:ext cx="12192000" cy="1060315"/>
              <a:chOff x="0" y="5797685"/>
              <a:chExt cx="12192000" cy="1060315"/>
            </a:xfrm>
          </p:grpSpPr>
          <p:grpSp>
            <p:nvGrpSpPr>
              <p:cNvPr id="47" name="Group 46">
                <a:extLst>
                  <a:ext uri="{FF2B5EF4-FFF2-40B4-BE49-F238E27FC236}">
                    <a16:creationId xmlns:a16="http://schemas.microsoft.com/office/drawing/2014/main" id="{8D0A9458-599F-45CF-ABB0-08C5A87DFFE7}"/>
                  </a:ext>
                </a:extLst>
              </p:cNvPr>
              <p:cNvGrpSpPr/>
              <p:nvPr/>
            </p:nvGrpSpPr>
            <p:grpSpPr>
              <a:xfrm>
                <a:off x="0" y="5797685"/>
                <a:ext cx="12192000" cy="1060315"/>
                <a:chOff x="0" y="5797685"/>
                <a:chExt cx="12192000" cy="1060315"/>
              </a:xfrm>
            </p:grpSpPr>
            <p:sp>
              <p:nvSpPr>
                <p:cNvPr id="51" name="Rectangle 50">
                  <a:extLst>
                    <a:ext uri="{FF2B5EF4-FFF2-40B4-BE49-F238E27FC236}">
                      <a16:creationId xmlns:a16="http://schemas.microsoft.com/office/drawing/2014/main" id="{1AE03042-26ED-47F1-BB42-F0D524C9B76F}"/>
                    </a:ext>
                  </a:extLst>
                </p:cNvPr>
                <p:cNvSpPr/>
                <p:nvPr/>
              </p:nvSpPr>
              <p:spPr>
                <a:xfrm>
                  <a:off x="0" y="5797685"/>
                  <a:ext cx="12192000" cy="1060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Arrow: Up 51">
                  <a:hlinkClick r:id="rId14" action="ppaction://hlinksldjump"/>
                  <a:extLst>
                    <a:ext uri="{FF2B5EF4-FFF2-40B4-BE49-F238E27FC236}">
                      <a16:creationId xmlns:a16="http://schemas.microsoft.com/office/drawing/2014/main" id="{A7FADD32-E14C-48F6-8305-3088C3369E35}"/>
                    </a:ext>
                  </a:extLst>
                </p:cNvPr>
                <p:cNvSpPr/>
                <p:nvPr/>
              </p:nvSpPr>
              <p:spPr>
                <a:xfrm>
                  <a:off x="642551" y="5923649"/>
                  <a:ext cx="622931" cy="524052"/>
                </a:xfrm>
                <a:prstGeom prst="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3" name="Arrow: Left 52">
                  <a:extLst>
                    <a:ext uri="{FF2B5EF4-FFF2-40B4-BE49-F238E27FC236}">
                      <a16:creationId xmlns:a16="http://schemas.microsoft.com/office/drawing/2014/main" id="{ACA70378-7734-4812-9371-B8167FBCDE99}"/>
                    </a:ext>
                  </a:extLst>
                </p:cNvPr>
                <p:cNvSpPr/>
                <p:nvPr/>
              </p:nvSpPr>
              <p:spPr>
                <a:xfrm>
                  <a:off x="1592580" y="5923649"/>
                  <a:ext cx="518984" cy="529118"/>
                </a:xfrm>
                <a:prstGeom prst="leftArrow">
                  <a:avLst>
                    <a:gd name="adj1" fmla="val 31256"/>
                    <a:gd name="adj2" fmla="val 59281"/>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48" name="TextBox 47">
                <a:extLst>
                  <a:ext uri="{FF2B5EF4-FFF2-40B4-BE49-F238E27FC236}">
                    <a16:creationId xmlns:a16="http://schemas.microsoft.com/office/drawing/2014/main" id="{6980E0E8-6555-4140-8760-DEBBF4941A96}"/>
                  </a:ext>
                </a:extLst>
              </p:cNvPr>
              <p:cNvSpPr txBox="1"/>
              <p:nvPr/>
            </p:nvSpPr>
            <p:spPr>
              <a:xfrm>
                <a:off x="658903" y="6472222"/>
                <a:ext cx="590226" cy="276999"/>
              </a:xfrm>
              <a:prstGeom prst="rect">
                <a:avLst/>
              </a:prstGeom>
              <a:noFill/>
            </p:spPr>
            <p:txBody>
              <a:bodyPr wrap="none" rtlCol="0">
                <a:spAutoFit/>
              </a:bodyPr>
              <a:lstStyle/>
              <a:p>
                <a:pPr algn="ctr"/>
                <a:r>
                  <a:rPr lang="en-US" sz="1200" dirty="0">
                    <a:solidFill>
                      <a:schemeClr val="bg1"/>
                    </a:solidFill>
                  </a:rPr>
                  <a:t>HOME</a:t>
                </a:r>
              </a:p>
            </p:txBody>
          </p:sp>
          <p:sp>
            <p:nvSpPr>
              <p:cNvPr id="49" name="TextBox 48">
                <a:extLst>
                  <a:ext uri="{FF2B5EF4-FFF2-40B4-BE49-F238E27FC236}">
                    <a16:creationId xmlns:a16="http://schemas.microsoft.com/office/drawing/2014/main" id="{1740A334-F727-4F1F-B816-BF9B2D165F2A}"/>
                  </a:ext>
                </a:extLst>
              </p:cNvPr>
              <p:cNvSpPr txBox="1"/>
              <p:nvPr/>
            </p:nvSpPr>
            <p:spPr>
              <a:xfrm>
                <a:off x="1594499" y="6470558"/>
                <a:ext cx="517065" cy="276999"/>
              </a:xfrm>
              <a:prstGeom prst="rect">
                <a:avLst/>
              </a:prstGeom>
              <a:noFill/>
            </p:spPr>
            <p:txBody>
              <a:bodyPr wrap="none" rtlCol="0">
                <a:spAutoFit/>
              </a:bodyPr>
              <a:lstStyle/>
              <a:p>
                <a:pPr algn="ctr"/>
                <a:r>
                  <a:rPr lang="en-US" sz="1200" dirty="0">
                    <a:solidFill>
                      <a:schemeClr val="bg1"/>
                    </a:solidFill>
                  </a:rPr>
                  <a:t>BACK</a:t>
                </a:r>
              </a:p>
            </p:txBody>
          </p:sp>
          <p:sp>
            <p:nvSpPr>
              <p:cNvPr id="50" name="TextBox 49">
                <a:extLst>
                  <a:ext uri="{FF2B5EF4-FFF2-40B4-BE49-F238E27FC236}">
                    <a16:creationId xmlns:a16="http://schemas.microsoft.com/office/drawing/2014/main" id="{3F39703B-005F-4D12-8961-336AC91B4AC5}"/>
                  </a:ext>
                </a:extLst>
              </p:cNvPr>
              <p:cNvSpPr txBox="1"/>
              <p:nvPr/>
            </p:nvSpPr>
            <p:spPr>
              <a:xfrm>
                <a:off x="10861810" y="6470557"/>
                <a:ext cx="893450" cy="276999"/>
              </a:xfrm>
              <a:prstGeom prst="rect">
                <a:avLst/>
              </a:prstGeom>
              <a:noFill/>
            </p:spPr>
            <p:txBody>
              <a:bodyPr wrap="none" rtlCol="0">
                <a:spAutoFit/>
              </a:bodyPr>
              <a:lstStyle/>
              <a:p>
                <a:pPr algn="ctr"/>
                <a:r>
                  <a:rPr lang="en-US" sz="1200" dirty="0">
                    <a:solidFill>
                      <a:schemeClr val="bg1"/>
                    </a:solidFill>
                  </a:rPr>
                  <a:t>LANGUAGE</a:t>
                </a:r>
              </a:p>
            </p:txBody>
          </p:sp>
        </p:grpSp>
        <p:sp>
          <p:nvSpPr>
            <p:cNvPr id="46" name="TextBox 45">
              <a:extLst>
                <a:ext uri="{FF2B5EF4-FFF2-40B4-BE49-F238E27FC236}">
                  <a16:creationId xmlns:a16="http://schemas.microsoft.com/office/drawing/2014/main" id="{657F11B0-B761-47CD-B288-E2D52E5A4F9E}"/>
                </a:ext>
              </a:extLst>
            </p:cNvPr>
            <p:cNvSpPr txBox="1"/>
            <p:nvPr/>
          </p:nvSpPr>
          <p:spPr>
            <a:xfrm>
              <a:off x="10875141" y="5795253"/>
              <a:ext cx="893451" cy="769441"/>
            </a:xfrm>
            <a:prstGeom prst="rect">
              <a:avLst/>
            </a:prstGeom>
            <a:noFill/>
          </p:spPr>
          <p:txBody>
            <a:bodyPr wrap="square" rtlCol="0">
              <a:spAutoFit/>
            </a:bodyPr>
            <a:lstStyle/>
            <a:p>
              <a:r>
                <a:rPr lang="en-US" sz="4400" b="1" dirty="0">
                  <a:solidFill>
                    <a:schemeClr val="bg1"/>
                  </a:solidFill>
                </a:rPr>
                <a:t>EN</a:t>
              </a:r>
            </a:p>
          </p:txBody>
        </p:sp>
      </p:grpSp>
      <p:sp>
        <p:nvSpPr>
          <p:cNvPr id="54" name="Rectangle: Folded Corner 53">
            <a:hlinkClick r:id="rId15" action="ppaction://hlinksldjump"/>
            <a:extLst>
              <a:ext uri="{FF2B5EF4-FFF2-40B4-BE49-F238E27FC236}">
                <a16:creationId xmlns:a16="http://schemas.microsoft.com/office/drawing/2014/main" id="{28222267-0AB9-4CC3-8869-C3819D0E0864}"/>
              </a:ext>
            </a:extLst>
          </p:cNvPr>
          <p:cNvSpPr/>
          <p:nvPr/>
        </p:nvSpPr>
        <p:spPr>
          <a:xfrm>
            <a:off x="9783888" y="172328"/>
            <a:ext cx="1984704" cy="951762"/>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t>¿</a:t>
            </a:r>
            <a:r>
              <a:rPr lang="de-CH" dirty="0" err="1"/>
              <a:t>Qué</a:t>
            </a:r>
            <a:r>
              <a:rPr lang="de-CH" dirty="0"/>
              <a:t> es </a:t>
            </a:r>
            <a:r>
              <a:rPr lang="de-CH" dirty="0" err="1"/>
              <a:t>un</a:t>
            </a:r>
            <a:r>
              <a:rPr lang="de-CH" dirty="0"/>
              <a:t> </a:t>
            </a:r>
            <a:r>
              <a:rPr lang="de-CH" dirty="0" err="1"/>
              <a:t>audiograma</a:t>
            </a:r>
            <a:r>
              <a:rPr lang="de-CH" dirty="0"/>
              <a:t>?</a:t>
            </a:r>
            <a:endParaRPr lang="en-US" dirty="0"/>
          </a:p>
        </p:txBody>
      </p:sp>
      <p:pic>
        <p:nvPicPr>
          <p:cNvPr id="55" name="Picture 54" descr="image001">
            <a:extLst>
              <a:ext uri="{FF2B5EF4-FFF2-40B4-BE49-F238E27FC236}">
                <a16:creationId xmlns:a16="http://schemas.microsoft.com/office/drawing/2014/main" id="{D3B21716-7FCE-4ED1-B152-D7CDB6038728}"/>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491867" y="1203645"/>
            <a:ext cx="5168178" cy="4296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 name="TextBox 55">
            <a:extLst>
              <a:ext uri="{FF2B5EF4-FFF2-40B4-BE49-F238E27FC236}">
                <a16:creationId xmlns:a16="http://schemas.microsoft.com/office/drawing/2014/main" id="{565F165B-DA65-4EC5-AF39-ECEDA88F5341}"/>
              </a:ext>
            </a:extLst>
          </p:cNvPr>
          <p:cNvSpPr txBox="1"/>
          <p:nvPr/>
        </p:nvSpPr>
        <p:spPr>
          <a:xfrm>
            <a:off x="11017483" y="2026973"/>
            <a:ext cx="684931" cy="307777"/>
          </a:xfrm>
          <a:prstGeom prst="rect">
            <a:avLst/>
          </a:prstGeom>
          <a:noFill/>
        </p:spPr>
        <p:txBody>
          <a:bodyPr wrap="none" rtlCol="0">
            <a:spAutoFit/>
          </a:bodyPr>
          <a:lstStyle/>
          <a:p>
            <a:r>
              <a:rPr lang="en-US" sz="1400" dirty="0"/>
              <a:t>Age 20</a:t>
            </a:r>
          </a:p>
        </p:txBody>
      </p:sp>
      <p:cxnSp>
        <p:nvCxnSpPr>
          <p:cNvPr id="57" name="Straight Connector 56">
            <a:extLst>
              <a:ext uri="{FF2B5EF4-FFF2-40B4-BE49-F238E27FC236}">
                <a16:creationId xmlns:a16="http://schemas.microsoft.com/office/drawing/2014/main" id="{B814513E-828B-4B47-B8FF-547119EE21A4}"/>
              </a:ext>
            </a:extLst>
          </p:cNvPr>
          <p:cNvCxnSpPr>
            <a:cxnSpLocks/>
          </p:cNvCxnSpPr>
          <p:nvPr/>
        </p:nvCxnSpPr>
        <p:spPr>
          <a:xfrm>
            <a:off x="7055318" y="2140093"/>
            <a:ext cx="3690327" cy="0"/>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235084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D3E118C-79F1-49F3-823C-7830B00325FD}"/>
              </a:ext>
            </a:extLst>
          </p:cNvPr>
          <p:cNvSpPr txBox="1"/>
          <p:nvPr/>
        </p:nvSpPr>
        <p:spPr>
          <a:xfrm>
            <a:off x="642551" y="241526"/>
            <a:ext cx="7686913" cy="1569660"/>
          </a:xfrm>
          <a:prstGeom prst="rect">
            <a:avLst/>
          </a:prstGeom>
          <a:noFill/>
        </p:spPr>
        <p:txBody>
          <a:bodyPr wrap="none" rtlCol="0">
            <a:spAutoFit/>
          </a:bodyPr>
          <a:lstStyle/>
          <a:p>
            <a:r>
              <a:rPr lang="en-US" sz="4800" dirty="0" err="1"/>
              <a:t>Simulador</a:t>
            </a:r>
            <a:r>
              <a:rPr lang="en-US" sz="4800" dirty="0"/>
              <a:t> de </a:t>
            </a:r>
            <a:r>
              <a:rPr lang="en-US" sz="4800" dirty="0" err="1"/>
              <a:t>pérdida</a:t>
            </a:r>
            <a:r>
              <a:rPr lang="en-US" sz="4800" dirty="0"/>
              <a:t> </a:t>
            </a:r>
            <a:r>
              <a:rPr lang="en-US" sz="4800" dirty="0" err="1"/>
              <a:t>auditiva</a:t>
            </a:r>
            <a:endParaRPr lang="en-US" sz="4800" dirty="0"/>
          </a:p>
          <a:p>
            <a:endParaRPr lang="en-US" sz="4800" dirty="0"/>
          </a:p>
        </p:txBody>
      </p:sp>
      <p:sp>
        <p:nvSpPr>
          <p:cNvPr id="16" name="TextBox 15">
            <a:extLst>
              <a:ext uri="{FF2B5EF4-FFF2-40B4-BE49-F238E27FC236}">
                <a16:creationId xmlns:a16="http://schemas.microsoft.com/office/drawing/2014/main" id="{F51586DA-ADB3-468D-9BD4-DD52FABF6068}"/>
              </a:ext>
            </a:extLst>
          </p:cNvPr>
          <p:cNvSpPr txBox="1"/>
          <p:nvPr/>
        </p:nvSpPr>
        <p:spPr>
          <a:xfrm>
            <a:off x="10875141" y="5795253"/>
            <a:ext cx="893451" cy="769441"/>
          </a:xfrm>
          <a:prstGeom prst="rect">
            <a:avLst/>
          </a:prstGeom>
          <a:noFill/>
        </p:spPr>
        <p:txBody>
          <a:bodyPr wrap="square" rtlCol="0">
            <a:spAutoFit/>
          </a:bodyPr>
          <a:lstStyle/>
          <a:p>
            <a:r>
              <a:rPr lang="en-US" sz="4400" b="1" dirty="0">
                <a:solidFill>
                  <a:schemeClr val="bg1"/>
                </a:solidFill>
              </a:rPr>
              <a:t>EN</a:t>
            </a:r>
          </a:p>
        </p:txBody>
      </p:sp>
      <p:sp>
        <p:nvSpPr>
          <p:cNvPr id="2" name="Rectangle 1">
            <a:extLst>
              <a:ext uri="{FF2B5EF4-FFF2-40B4-BE49-F238E27FC236}">
                <a16:creationId xmlns:a16="http://schemas.microsoft.com/office/drawing/2014/main" id="{8B95379D-03A0-4948-AF27-833D3DBF783E}"/>
              </a:ext>
            </a:extLst>
          </p:cNvPr>
          <p:cNvSpPr/>
          <p:nvPr/>
        </p:nvSpPr>
        <p:spPr>
          <a:xfrm>
            <a:off x="1446355" y="1585610"/>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D8B2DA7-329D-42FB-AF2E-C59D1D1D355E}"/>
              </a:ext>
            </a:extLst>
          </p:cNvPr>
          <p:cNvSpPr/>
          <p:nvPr/>
        </p:nvSpPr>
        <p:spPr>
          <a:xfrm>
            <a:off x="3050674" y="1585610"/>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C598411-FCAD-4B81-A6A6-7755EC54577F}"/>
              </a:ext>
            </a:extLst>
          </p:cNvPr>
          <p:cNvSpPr/>
          <p:nvPr/>
        </p:nvSpPr>
        <p:spPr>
          <a:xfrm>
            <a:off x="4654993" y="1585610"/>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529038C-523E-4631-A14A-725233244993}"/>
              </a:ext>
            </a:extLst>
          </p:cNvPr>
          <p:cNvSpPr/>
          <p:nvPr/>
        </p:nvSpPr>
        <p:spPr>
          <a:xfrm>
            <a:off x="1454593" y="2969566"/>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4AE0AE9-4FAE-498E-8A4E-310024E0DA95}"/>
              </a:ext>
            </a:extLst>
          </p:cNvPr>
          <p:cNvSpPr/>
          <p:nvPr/>
        </p:nvSpPr>
        <p:spPr>
          <a:xfrm>
            <a:off x="3058912" y="2969566"/>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6A1A1FAA-A133-48B0-975B-E7DCCD0B5CA9}"/>
              </a:ext>
            </a:extLst>
          </p:cNvPr>
          <p:cNvSpPr/>
          <p:nvPr/>
        </p:nvSpPr>
        <p:spPr>
          <a:xfrm>
            <a:off x="4663231" y="2969566"/>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0BD5B71-E4A8-481E-B4F7-B6178B4A8BF5}"/>
              </a:ext>
            </a:extLst>
          </p:cNvPr>
          <p:cNvSpPr/>
          <p:nvPr/>
        </p:nvSpPr>
        <p:spPr>
          <a:xfrm>
            <a:off x="1479307" y="4369999"/>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2F22CEA3-3806-4309-B125-BFEE00D9C09C}"/>
              </a:ext>
            </a:extLst>
          </p:cNvPr>
          <p:cNvSpPr/>
          <p:nvPr/>
        </p:nvSpPr>
        <p:spPr>
          <a:xfrm>
            <a:off x="3083626" y="4369999"/>
            <a:ext cx="1287780" cy="112034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919ABFE2-74C8-4BAE-A87D-C6384F013BAF}"/>
              </a:ext>
            </a:extLst>
          </p:cNvPr>
          <p:cNvSpPr/>
          <p:nvPr/>
        </p:nvSpPr>
        <p:spPr>
          <a:xfrm>
            <a:off x="4687945" y="4369999"/>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84032AB-DC93-4007-AFEA-1E31D2EBF966}"/>
              </a:ext>
            </a:extLst>
          </p:cNvPr>
          <p:cNvSpPr txBox="1"/>
          <p:nvPr/>
        </p:nvSpPr>
        <p:spPr>
          <a:xfrm>
            <a:off x="1619117" y="1198487"/>
            <a:ext cx="915635" cy="369332"/>
          </a:xfrm>
          <a:prstGeom prst="rect">
            <a:avLst/>
          </a:prstGeom>
          <a:noFill/>
        </p:spPr>
        <p:txBody>
          <a:bodyPr wrap="none" rtlCol="0">
            <a:spAutoFit/>
          </a:bodyPr>
          <a:lstStyle/>
          <a:p>
            <a:pPr algn="ctr"/>
            <a:r>
              <a:rPr lang="en-US" dirty="0"/>
              <a:t>20 </a:t>
            </a:r>
            <a:r>
              <a:rPr lang="en-US" dirty="0" err="1"/>
              <a:t>años</a:t>
            </a:r>
            <a:endParaRPr lang="en-US" dirty="0"/>
          </a:p>
        </p:txBody>
      </p:sp>
      <p:sp>
        <p:nvSpPr>
          <p:cNvPr id="32" name="TextBox 31">
            <a:extLst>
              <a:ext uri="{FF2B5EF4-FFF2-40B4-BE49-F238E27FC236}">
                <a16:creationId xmlns:a16="http://schemas.microsoft.com/office/drawing/2014/main" id="{03588015-ADCA-487B-93D9-6A83409F88CB}"/>
              </a:ext>
            </a:extLst>
          </p:cNvPr>
          <p:cNvSpPr txBox="1"/>
          <p:nvPr/>
        </p:nvSpPr>
        <p:spPr>
          <a:xfrm>
            <a:off x="3244984" y="1198487"/>
            <a:ext cx="915635" cy="369332"/>
          </a:xfrm>
          <a:prstGeom prst="rect">
            <a:avLst/>
          </a:prstGeom>
          <a:noFill/>
        </p:spPr>
        <p:txBody>
          <a:bodyPr wrap="none" rtlCol="0">
            <a:spAutoFit/>
          </a:bodyPr>
          <a:lstStyle/>
          <a:p>
            <a:pPr algn="ctr"/>
            <a:r>
              <a:rPr lang="en-US" dirty="0"/>
              <a:t>60 </a:t>
            </a:r>
            <a:r>
              <a:rPr lang="en-US" dirty="0" err="1"/>
              <a:t>años</a:t>
            </a:r>
            <a:endParaRPr lang="en-US" dirty="0"/>
          </a:p>
        </p:txBody>
      </p:sp>
      <p:sp>
        <p:nvSpPr>
          <p:cNvPr id="33" name="TextBox 32">
            <a:extLst>
              <a:ext uri="{FF2B5EF4-FFF2-40B4-BE49-F238E27FC236}">
                <a16:creationId xmlns:a16="http://schemas.microsoft.com/office/drawing/2014/main" id="{A159B533-44B7-420F-A759-92A55FE60C25}"/>
              </a:ext>
            </a:extLst>
          </p:cNvPr>
          <p:cNvSpPr txBox="1"/>
          <p:nvPr/>
        </p:nvSpPr>
        <p:spPr>
          <a:xfrm>
            <a:off x="4849303" y="1198487"/>
            <a:ext cx="915635" cy="369332"/>
          </a:xfrm>
          <a:prstGeom prst="rect">
            <a:avLst/>
          </a:prstGeom>
          <a:noFill/>
        </p:spPr>
        <p:txBody>
          <a:bodyPr wrap="none" rtlCol="0">
            <a:spAutoFit/>
          </a:bodyPr>
          <a:lstStyle/>
          <a:p>
            <a:pPr algn="ctr"/>
            <a:r>
              <a:rPr lang="en-US" dirty="0"/>
              <a:t>80 </a:t>
            </a:r>
            <a:r>
              <a:rPr lang="en-US" dirty="0" err="1"/>
              <a:t>años</a:t>
            </a:r>
            <a:endParaRPr lang="en-US" dirty="0"/>
          </a:p>
        </p:txBody>
      </p:sp>
      <p:pic>
        <p:nvPicPr>
          <p:cNvPr id="5" name="Graphic 4" descr="Users">
            <a:extLst>
              <a:ext uri="{FF2B5EF4-FFF2-40B4-BE49-F238E27FC236}">
                <a16:creationId xmlns:a16="http://schemas.microsoft.com/office/drawing/2014/main" id="{7A8EAFBE-2590-458D-8976-1E95832AF074}"/>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4675" y="2027420"/>
            <a:ext cx="792482" cy="792482"/>
          </a:xfrm>
          <a:prstGeom prst="rect">
            <a:avLst/>
          </a:prstGeom>
        </p:spPr>
      </p:pic>
      <p:pic>
        <p:nvPicPr>
          <p:cNvPr id="7" name="Graphic 6" descr="Chat">
            <a:extLst>
              <a:ext uri="{FF2B5EF4-FFF2-40B4-BE49-F238E27FC236}">
                <a16:creationId xmlns:a16="http://schemas.microsoft.com/office/drawing/2014/main" id="{79AA3732-FD4C-4C8F-9B32-5352FB694938}"/>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16437" y="1502258"/>
            <a:ext cx="792482" cy="792482"/>
          </a:xfrm>
          <a:prstGeom prst="rect">
            <a:avLst/>
          </a:prstGeom>
        </p:spPr>
      </p:pic>
      <p:pic>
        <p:nvPicPr>
          <p:cNvPr id="10" name="Graphic 9" descr="Music">
            <a:extLst>
              <a:ext uri="{FF2B5EF4-FFF2-40B4-BE49-F238E27FC236}">
                <a16:creationId xmlns:a16="http://schemas.microsoft.com/office/drawing/2014/main" id="{A2795C1C-2D99-4C75-BA94-EC37396CBC07}"/>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31955" y="3119233"/>
            <a:ext cx="914400" cy="914400"/>
          </a:xfrm>
          <a:prstGeom prst="rect">
            <a:avLst/>
          </a:prstGeom>
        </p:spPr>
      </p:pic>
      <p:pic>
        <p:nvPicPr>
          <p:cNvPr id="12" name="Graphic 11" descr="Leaf">
            <a:extLst>
              <a:ext uri="{FF2B5EF4-FFF2-40B4-BE49-F238E27FC236}">
                <a16:creationId xmlns:a16="http://schemas.microsoft.com/office/drawing/2014/main" id="{91FE7B86-CFF6-49E4-8696-AAAA7CFF6931}"/>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51200" y="4404028"/>
            <a:ext cx="557719" cy="557719"/>
          </a:xfrm>
          <a:prstGeom prst="rect">
            <a:avLst/>
          </a:prstGeom>
        </p:spPr>
      </p:pic>
      <p:pic>
        <p:nvPicPr>
          <p:cNvPr id="1026" name="Picture 2" descr="Bildergebnis für bird icon">
            <a:extLst>
              <a:ext uri="{FF2B5EF4-FFF2-40B4-BE49-F238E27FC236}">
                <a16:creationId xmlns:a16="http://schemas.microsoft.com/office/drawing/2014/main" id="{DDA0A245-7A0C-41FE-B432-038DC2DC2754}"/>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59503" y="4794267"/>
            <a:ext cx="706349" cy="706349"/>
          </a:xfrm>
          <a:prstGeom prst="rect">
            <a:avLst/>
          </a:prstGeom>
          <a:noFill/>
          <a:extLst>
            <a:ext uri="{909E8E84-426E-40DD-AFC4-6F175D3DCCD1}">
              <a14:hiddenFill xmlns:a14="http://schemas.microsoft.com/office/drawing/2010/main">
                <a:solidFill>
                  <a:srgbClr val="FFFFFF"/>
                </a:solidFill>
              </a14:hiddenFill>
            </a:ext>
          </a:extLst>
        </p:spPr>
      </p:pic>
      <p:pic>
        <p:nvPicPr>
          <p:cNvPr id="34" name="Graphic 33" descr="Play">
            <a:extLst>
              <a:ext uri="{FF2B5EF4-FFF2-40B4-BE49-F238E27FC236}">
                <a16:creationId xmlns:a16="http://schemas.microsoft.com/office/drawing/2014/main" id="{1C47CE19-6827-4BDB-A180-EFEE36CAA469}"/>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665997" y="1649933"/>
            <a:ext cx="914400" cy="914400"/>
          </a:xfrm>
          <a:prstGeom prst="rect">
            <a:avLst/>
          </a:prstGeom>
        </p:spPr>
      </p:pic>
      <p:pic>
        <p:nvPicPr>
          <p:cNvPr id="36" name="Graphic 35" descr="Play">
            <a:extLst>
              <a:ext uri="{FF2B5EF4-FFF2-40B4-BE49-F238E27FC236}">
                <a16:creationId xmlns:a16="http://schemas.microsoft.com/office/drawing/2014/main" id="{52843FCB-8521-413E-917E-F916D78E13E2}"/>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237364" y="1649933"/>
            <a:ext cx="914400" cy="914400"/>
          </a:xfrm>
          <a:prstGeom prst="rect">
            <a:avLst/>
          </a:prstGeom>
        </p:spPr>
      </p:pic>
      <p:pic>
        <p:nvPicPr>
          <p:cNvPr id="37" name="Graphic 36" descr="Play">
            <a:extLst>
              <a:ext uri="{FF2B5EF4-FFF2-40B4-BE49-F238E27FC236}">
                <a16:creationId xmlns:a16="http://schemas.microsoft.com/office/drawing/2014/main" id="{EF067569-E634-4904-86A3-7B5F869F2796}"/>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841683" y="1649933"/>
            <a:ext cx="914400" cy="914400"/>
          </a:xfrm>
          <a:prstGeom prst="rect">
            <a:avLst/>
          </a:prstGeom>
        </p:spPr>
      </p:pic>
      <p:pic>
        <p:nvPicPr>
          <p:cNvPr id="38" name="Graphic 37" descr="Play">
            <a:extLst>
              <a:ext uri="{FF2B5EF4-FFF2-40B4-BE49-F238E27FC236}">
                <a16:creationId xmlns:a16="http://schemas.microsoft.com/office/drawing/2014/main" id="{8A286BE6-81AA-4F36-87F4-273D91F85515}"/>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665997" y="3058913"/>
            <a:ext cx="914400" cy="914400"/>
          </a:xfrm>
          <a:prstGeom prst="rect">
            <a:avLst/>
          </a:prstGeom>
        </p:spPr>
      </p:pic>
      <p:pic>
        <p:nvPicPr>
          <p:cNvPr id="39" name="Graphic 38" descr="Play">
            <a:extLst>
              <a:ext uri="{FF2B5EF4-FFF2-40B4-BE49-F238E27FC236}">
                <a16:creationId xmlns:a16="http://schemas.microsoft.com/office/drawing/2014/main" id="{A8285769-3EB7-408E-BF32-390FBFB500AA}"/>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237364" y="3058913"/>
            <a:ext cx="914400" cy="914400"/>
          </a:xfrm>
          <a:prstGeom prst="rect">
            <a:avLst/>
          </a:prstGeom>
        </p:spPr>
      </p:pic>
      <p:pic>
        <p:nvPicPr>
          <p:cNvPr id="40" name="Graphic 39" descr="Play">
            <a:extLst>
              <a:ext uri="{FF2B5EF4-FFF2-40B4-BE49-F238E27FC236}">
                <a16:creationId xmlns:a16="http://schemas.microsoft.com/office/drawing/2014/main" id="{800C8511-EF32-4AFB-B806-07A575D58D03}"/>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841683" y="3058913"/>
            <a:ext cx="914400" cy="914400"/>
          </a:xfrm>
          <a:prstGeom prst="rect">
            <a:avLst/>
          </a:prstGeom>
        </p:spPr>
      </p:pic>
      <p:pic>
        <p:nvPicPr>
          <p:cNvPr id="41" name="Graphic 40" descr="Play">
            <a:extLst>
              <a:ext uri="{FF2B5EF4-FFF2-40B4-BE49-F238E27FC236}">
                <a16:creationId xmlns:a16="http://schemas.microsoft.com/office/drawing/2014/main" id="{04D125A9-0012-446A-BDD4-094E2E3B296C}"/>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665997" y="4478052"/>
            <a:ext cx="914400" cy="914400"/>
          </a:xfrm>
          <a:prstGeom prst="rect">
            <a:avLst/>
          </a:prstGeom>
        </p:spPr>
      </p:pic>
      <p:pic>
        <p:nvPicPr>
          <p:cNvPr id="42" name="Graphic 41" descr="Play">
            <a:extLst>
              <a:ext uri="{FF2B5EF4-FFF2-40B4-BE49-F238E27FC236}">
                <a16:creationId xmlns:a16="http://schemas.microsoft.com/office/drawing/2014/main" id="{201B9538-0E26-4765-9329-597034FB8511}"/>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237364" y="4478052"/>
            <a:ext cx="914400" cy="914400"/>
          </a:xfrm>
          <a:prstGeom prst="rect">
            <a:avLst/>
          </a:prstGeom>
        </p:spPr>
      </p:pic>
      <p:pic>
        <p:nvPicPr>
          <p:cNvPr id="43" name="Graphic 42" descr="Play">
            <a:extLst>
              <a:ext uri="{FF2B5EF4-FFF2-40B4-BE49-F238E27FC236}">
                <a16:creationId xmlns:a16="http://schemas.microsoft.com/office/drawing/2014/main" id="{20696CD0-1876-4A70-B5FB-C0528DF67924}"/>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841683" y="4478052"/>
            <a:ext cx="914400" cy="914400"/>
          </a:xfrm>
          <a:prstGeom prst="rect">
            <a:avLst/>
          </a:prstGeom>
        </p:spPr>
      </p:pic>
      <p:pic>
        <p:nvPicPr>
          <p:cNvPr id="6" name="Picture 5">
            <a:extLst>
              <a:ext uri="{FF2B5EF4-FFF2-40B4-BE49-F238E27FC236}">
                <a16:creationId xmlns:a16="http://schemas.microsoft.com/office/drawing/2014/main" id="{E2A3FCA1-331E-469D-B414-E684405019A5}"/>
              </a:ext>
            </a:extLst>
          </p:cNvPr>
          <p:cNvPicPr>
            <a:picLocks noChangeAspect="1"/>
          </p:cNvPicPr>
          <p:nvPr/>
        </p:nvPicPr>
        <p:blipFill>
          <a:blip r:embed="rId13"/>
          <a:stretch>
            <a:fillRect/>
          </a:stretch>
        </p:blipFill>
        <p:spPr>
          <a:xfrm>
            <a:off x="6789958" y="1075989"/>
            <a:ext cx="4712880" cy="4419159"/>
          </a:xfrm>
          <a:prstGeom prst="rect">
            <a:avLst/>
          </a:prstGeom>
        </p:spPr>
      </p:pic>
      <p:grpSp>
        <p:nvGrpSpPr>
          <p:cNvPr id="44" name="Group 43">
            <a:extLst>
              <a:ext uri="{FF2B5EF4-FFF2-40B4-BE49-F238E27FC236}">
                <a16:creationId xmlns:a16="http://schemas.microsoft.com/office/drawing/2014/main" id="{78C28C7D-D00F-44AB-8F58-12887B197018}"/>
              </a:ext>
            </a:extLst>
          </p:cNvPr>
          <p:cNvGrpSpPr/>
          <p:nvPr/>
        </p:nvGrpSpPr>
        <p:grpSpPr>
          <a:xfrm>
            <a:off x="0" y="5795253"/>
            <a:ext cx="12192000" cy="1062747"/>
            <a:chOff x="0" y="5795253"/>
            <a:chExt cx="12192000" cy="1062747"/>
          </a:xfrm>
        </p:grpSpPr>
        <p:grpSp>
          <p:nvGrpSpPr>
            <p:cNvPr id="45" name="Group 44">
              <a:extLst>
                <a:ext uri="{FF2B5EF4-FFF2-40B4-BE49-F238E27FC236}">
                  <a16:creationId xmlns:a16="http://schemas.microsoft.com/office/drawing/2014/main" id="{95A14C41-2D13-490E-AD51-87179E14F207}"/>
                </a:ext>
              </a:extLst>
            </p:cNvPr>
            <p:cNvGrpSpPr/>
            <p:nvPr/>
          </p:nvGrpSpPr>
          <p:grpSpPr>
            <a:xfrm>
              <a:off x="0" y="5797685"/>
              <a:ext cx="12192000" cy="1060315"/>
              <a:chOff x="0" y="5797685"/>
              <a:chExt cx="12192000" cy="1060315"/>
            </a:xfrm>
          </p:grpSpPr>
          <p:grpSp>
            <p:nvGrpSpPr>
              <p:cNvPr id="47" name="Group 46">
                <a:extLst>
                  <a:ext uri="{FF2B5EF4-FFF2-40B4-BE49-F238E27FC236}">
                    <a16:creationId xmlns:a16="http://schemas.microsoft.com/office/drawing/2014/main" id="{AC7DD732-8238-4CD6-A2F9-D3D17FADC9D7}"/>
                  </a:ext>
                </a:extLst>
              </p:cNvPr>
              <p:cNvGrpSpPr/>
              <p:nvPr/>
            </p:nvGrpSpPr>
            <p:grpSpPr>
              <a:xfrm>
                <a:off x="0" y="5797685"/>
                <a:ext cx="12192000" cy="1060315"/>
                <a:chOff x="0" y="5797685"/>
                <a:chExt cx="12192000" cy="1060315"/>
              </a:xfrm>
            </p:grpSpPr>
            <p:sp>
              <p:nvSpPr>
                <p:cNvPr id="51" name="Rectangle 50">
                  <a:extLst>
                    <a:ext uri="{FF2B5EF4-FFF2-40B4-BE49-F238E27FC236}">
                      <a16:creationId xmlns:a16="http://schemas.microsoft.com/office/drawing/2014/main" id="{34F2DA09-C8A9-477A-8516-BD0EB9EBBB6F}"/>
                    </a:ext>
                  </a:extLst>
                </p:cNvPr>
                <p:cNvSpPr/>
                <p:nvPr/>
              </p:nvSpPr>
              <p:spPr>
                <a:xfrm>
                  <a:off x="0" y="5797685"/>
                  <a:ext cx="12192000" cy="1060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Arrow: Up 51">
                  <a:hlinkClick r:id="rId14" action="ppaction://hlinksldjump"/>
                  <a:extLst>
                    <a:ext uri="{FF2B5EF4-FFF2-40B4-BE49-F238E27FC236}">
                      <a16:creationId xmlns:a16="http://schemas.microsoft.com/office/drawing/2014/main" id="{F114B992-D341-447B-81BC-99F027D2A114}"/>
                    </a:ext>
                  </a:extLst>
                </p:cNvPr>
                <p:cNvSpPr/>
                <p:nvPr/>
              </p:nvSpPr>
              <p:spPr>
                <a:xfrm>
                  <a:off x="642551" y="5923649"/>
                  <a:ext cx="622931" cy="524052"/>
                </a:xfrm>
                <a:prstGeom prst="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3" name="Arrow: Left 52">
                  <a:extLst>
                    <a:ext uri="{FF2B5EF4-FFF2-40B4-BE49-F238E27FC236}">
                      <a16:creationId xmlns:a16="http://schemas.microsoft.com/office/drawing/2014/main" id="{559643BF-6C40-44E3-B6DD-E150C35B0D64}"/>
                    </a:ext>
                  </a:extLst>
                </p:cNvPr>
                <p:cNvSpPr/>
                <p:nvPr/>
              </p:nvSpPr>
              <p:spPr>
                <a:xfrm>
                  <a:off x="1592580" y="5923649"/>
                  <a:ext cx="518984" cy="529118"/>
                </a:xfrm>
                <a:prstGeom prst="leftArrow">
                  <a:avLst>
                    <a:gd name="adj1" fmla="val 31256"/>
                    <a:gd name="adj2" fmla="val 59281"/>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48" name="TextBox 47">
                <a:extLst>
                  <a:ext uri="{FF2B5EF4-FFF2-40B4-BE49-F238E27FC236}">
                    <a16:creationId xmlns:a16="http://schemas.microsoft.com/office/drawing/2014/main" id="{CA1A06B2-F053-4CF9-823B-301B7953799B}"/>
                  </a:ext>
                </a:extLst>
              </p:cNvPr>
              <p:cNvSpPr txBox="1"/>
              <p:nvPr/>
            </p:nvSpPr>
            <p:spPr>
              <a:xfrm>
                <a:off x="658903" y="6472222"/>
                <a:ext cx="590226" cy="276999"/>
              </a:xfrm>
              <a:prstGeom prst="rect">
                <a:avLst/>
              </a:prstGeom>
              <a:noFill/>
            </p:spPr>
            <p:txBody>
              <a:bodyPr wrap="none" rtlCol="0">
                <a:spAutoFit/>
              </a:bodyPr>
              <a:lstStyle/>
              <a:p>
                <a:pPr algn="ctr"/>
                <a:r>
                  <a:rPr lang="en-US" sz="1200" dirty="0">
                    <a:solidFill>
                      <a:schemeClr val="bg1"/>
                    </a:solidFill>
                  </a:rPr>
                  <a:t>HOME</a:t>
                </a:r>
              </a:p>
            </p:txBody>
          </p:sp>
          <p:sp>
            <p:nvSpPr>
              <p:cNvPr id="49" name="TextBox 48">
                <a:extLst>
                  <a:ext uri="{FF2B5EF4-FFF2-40B4-BE49-F238E27FC236}">
                    <a16:creationId xmlns:a16="http://schemas.microsoft.com/office/drawing/2014/main" id="{473C3801-94D8-4922-B8F9-E349F9B03FF2}"/>
                  </a:ext>
                </a:extLst>
              </p:cNvPr>
              <p:cNvSpPr txBox="1"/>
              <p:nvPr/>
            </p:nvSpPr>
            <p:spPr>
              <a:xfrm>
                <a:off x="1594499" y="6470558"/>
                <a:ext cx="517065" cy="276999"/>
              </a:xfrm>
              <a:prstGeom prst="rect">
                <a:avLst/>
              </a:prstGeom>
              <a:noFill/>
            </p:spPr>
            <p:txBody>
              <a:bodyPr wrap="none" rtlCol="0">
                <a:spAutoFit/>
              </a:bodyPr>
              <a:lstStyle/>
              <a:p>
                <a:pPr algn="ctr"/>
                <a:r>
                  <a:rPr lang="en-US" sz="1200" dirty="0">
                    <a:solidFill>
                      <a:schemeClr val="bg1"/>
                    </a:solidFill>
                  </a:rPr>
                  <a:t>BACK</a:t>
                </a:r>
              </a:p>
            </p:txBody>
          </p:sp>
          <p:sp>
            <p:nvSpPr>
              <p:cNvPr id="50" name="TextBox 49">
                <a:extLst>
                  <a:ext uri="{FF2B5EF4-FFF2-40B4-BE49-F238E27FC236}">
                    <a16:creationId xmlns:a16="http://schemas.microsoft.com/office/drawing/2014/main" id="{AD54A7DF-FC4B-468C-9A9A-E1D1F4C3AEB1}"/>
                  </a:ext>
                </a:extLst>
              </p:cNvPr>
              <p:cNvSpPr txBox="1"/>
              <p:nvPr/>
            </p:nvSpPr>
            <p:spPr>
              <a:xfrm>
                <a:off x="10861810" y="6470557"/>
                <a:ext cx="893450" cy="276999"/>
              </a:xfrm>
              <a:prstGeom prst="rect">
                <a:avLst/>
              </a:prstGeom>
              <a:noFill/>
            </p:spPr>
            <p:txBody>
              <a:bodyPr wrap="none" rtlCol="0">
                <a:spAutoFit/>
              </a:bodyPr>
              <a:lstStyle/>
              <a:p>
                <a:pPr algn="ctr"/>
                <a:r>
                  <a:rPr lang="en-US" sz="1200" dirty="0">
                    <a:solidFill>
                      <a:schemeClr val="bg1"/>
                    </a:solidFill>
                  </a:rPr>
                  <a:t>LANGUAGE</a:t>
                </a:r>
              </a:p>
            </p:txBody>
          </p:sp>
        </p:grpSp>
        <p:sp>
          <p:nvSpPr>
            <p:cNvPr id="46" name="TextBox 45">
              <a:extLst>
                <a:ext uri="{FF2B5EF4-FFF2-40B4-BE49-F238E27FC236}">
                  <a16:creationId xmlns:a16="http://schemas.microsoft.com/office/drawing/2014/main" id="{ADF25D6F-8BFD-49E1-A309-66FD7F7491BD}"/>
                </a:ext>
              </a:extLst>
            </p:cNvPr>
            <p:cNvSpPr txBox="1"/>
            <p:nvPr/>
          </p:nvSpPr>
          <p:spPr>
            <a:xfrm>
              <a:off x="10875141" y="5795253"/>
              <a:ext cx="893451" cy="769441"/>
            </a:xfrm>
            <a:prstGeom prst="rect">
              <a:avLst/>
            </a:prstGeom>
            <a:noFill/>
          </p:spPr>
          <p:txBody>
            <a:bodyPr wrap="square" rtlCol="0">
              <a:spAutoFit/>
            </a:bodyPr>
            <a:lstStyle/>
            <a:p>
              <a:r>
                <a:rPr lang="en-US" sz="4400" b="1" dirty="0">
                  <a:solidFill>
                    <a:schemeClr val="bg1"/>
                  </a:solidFill>
                </a:rPr>
                <a:t>EN</a:t>
              </a:r>
            </a:p>
          </p:txBody>
        </p:sp>
      </p:grpSp>
      <p:sp>
        <p:nvSpPr>
          <p:cNvPr id="54" name="Rectangle: Folded Corner 53">
            <a:hlinkClick r:id="rId15" action="ppaction://hlinksldjump"/>
            <a:extLst>
              <a:ext uri="{FF2B5EF4-FFF2-40B4-BE49-F238E27FC236}">
                <a16:creationId xmlns:a16="http://schemas.microsoft.com/office/drawing/2014/main" id="{47119D75-3EDF-4E1F-B39C-B2F5C90167CB}"/>
              </a:ext>
            </a:extLst>
          </p:cNvPr>
          <p:cNvSpPr/>
          <p:nvPr/>
        </p:nvSpPr>
        <p:spPr>
          <a:xfrm>
            <a:off x="9783888" y="172328"/>
            <a:ext cx="1984704" cy="951762"/>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t>¿</a:t>
            </a:r>
            <a:r>
              <a:rPr lang="de-CH" dirty="0" err="1"/>
              <a:t>Qué</a:t>
            </a:r>
            <a:r>
              <a:rPr lang="de-CH" dirty="0"/>
              <a:t> es </a:t>
            </a:r>
            <a:r>
              <a:rPr lang="de-CH" dirty="0" err="1"/>
              <a:t>un</a:t>
            </a:r>
            <a:r>
              <a:rPr lang="de-CH" dirty="0"/>
              <a:t> </a:t>
            </a:r>
            <a:r>
              <a:rPr lang="de-CH" dirty="0" err="1"/>
              <a:t>audiograma</a:t>
            </a:r>
            <a:r>
              <a:rPr lang="de-CH" dirty="0"/>
              <a:t>?</a:t>
            </a:r>
            <a:endParaRPr lang="en-US" dirty="0"/>
          </a:p>
        </p:txBody>
      </p:sp>
      <p:pic>
        <p:nvPicPr>
          <p:cNvPr id="55" name="Picture 54" descr="image001">
            <a:extLst>
              <a:ext uri="{FF2B5EF4-FFF2-40B4-BE49-F238E27FC236}">
                <a16:creationId xmlns:a16="http://schemas.microsoft.com/office/drawing/2014/main" id="{B432D54C-3578-4398-B476-39662EE1E966}"/>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491867" y="1203645"/>
            <a:ext cx="5168178" cy="4296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 name="TextBox 55">
            <a:extLst>
              <a:ext uri="{FF2B5EF4-FFF2-40B4-BE49-F238E27FC236}">
                <a16:creationId xmlns:a16="http://schemas.microsoft.com/office/drawing/2014/main" id="{CCCC34B8-68D0-4319-AD24-9F288A2958F1}"/>
              </a:ext>
            </a:extLst>
          </p:cNvPr>
          <p:cNvSpPr txBox="1"/>
          <p:nvPr/>
        </p:nvSpPr>
        <p:spPr>
          <a:xfrm>
            <a:off x="11017483" y="2026973"/>
            <a:ext cx="684931" cy="307777"/>
          </a:xfrm>
          <a:prstGeom prst="rect">
            <a:avLst/>
          </a:prstGeom>
          <a:noFill/>
        </p:spPr>
        <p:txBody>
          <a:bodyPr wrap="none" rtlCol="0">
            <a:spAutoFit/>
          </a:bodyPr>
          <a:lstStyle/>
          <a:p>
            <a:r>
              <a:rPr lang="en-US" sz="1400" dirty="0"/>
              <a:t>Age 20</a:t>
            </a:r>
          </a:p>
        </p:txBody>
      </p:sp>
      <p:cxnSp>
        <p:nvCxnSpPr>
          <p:cNvPr id="57" name="Straight Connector 56">
            <a:extLst>
              <a:ext uri="{FF2B5EF4-FFF2-40B4-BE49-F238E27FC236}">
                <a16:creationId xmlns:a16="http://schemas.microsoft.com/office/drawing/2014/main" id="{78B15108-C29D-4912-BC7A-5354EEF410F2}"/>
              </a:ext>
            </a:extLst>
          </p:cNvPr>
          <p:cNvCxnSpPr>
            <a:cxnSpLocks/>
          </p:cNvCxnSpPr>
          <p:nvPr/>
        </p:nvCxnSpPr>
        <p:spPr>
          <a:xfrm>
            <a:off x="7055318" y="2140093"/>
            <a:ext cx="3690327" cy="0"/>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205635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D3E118C-79F1-49F3-823C-7830B00325FD}"/>
              </a:ext>
            </a:extLst>
          </p:cNvPr>
          <p:cNvSpPr txBox="1"/>
          <p:nvPr/>
        </p:nvSpPr>
        <p:spPr>
          <a:xfrm>
            <a:off x="642551" y="241526"/>
            <a:ext cx="7686913" cy="830997"/>
          </a:xfrm>
          <a:prstGeom prst="rect">
            <a:avLst/>
          </a:prstGeom>
          <a:noFill/>
        </p:spPr>
        <p:txBody>
          <a:bodyPr wrap="none" rtlCol="0">
            <a:spAutoFit/>
          </a:bodyPr>
          <a:lstStyle/>
          <a:p>
            <a:r>
              <a:rPr lang="en-US" sz="4800" dirty="0" err="1"/>
              <a:t>Simulador</a:t>
            </a:r>
            <a:r>
              <a:rPr lang="en-US" sz="4800" dirty="0"/>
              <a:t> de </a:t>
            </a:r>
            <a:r>
              <a:rPr lang="en-US" sz="4800" dirty="0" err="1"/>
              <a:t>pérdida</a:t>
            </a:r>
            <a:r>
              <a:rPr lang="en-US" sz="4800" dirty="0"/>
              <a:t> </a:t>
            </a:r>
            <a:r>
              <a:rPr lang="en-US" sz="4800" dirty="0" err="1"/>
              <a:t>auditiva</a:t>
            </a:r>
            <a:endParaRPr lang="en-US" sz="4800" dirty="0"/>
          </a:p>
        </p:txBody>
      </p:sp>
      <p:sp>
        <p:nvSpPr>
          <p:cNvPr id="16" name="TextBox 15">
            <a:extLst>
              <a:ext uri="{FF2B5EF4-FFF2-40B4-BE49-F238E27FC236}">
                <a16:creationId xmlns:a16="http://schemas.microsoft.com/office/drawing/2014/main" id="{F51586DA-ADB3-468D-9BD4-DD52FABF6068}"/>
              </a:ext>
            </a:extLst>
          </p:cNvPr>
          <p:cNvSpPr txBox="1"/>
          <p:nvPr/>
        </p:nvSpPr>
        <p:spPr>
          <a:xfrm>
            <a:off x="10875141" y="5795253"/>
            <a:ext cx="893451" cy="769441"/>
          </a:xfrm>
          <a:prstGeom prst="rect">
            <a:avLst/>
          </a:prstGeom>
          <a:noFill/>
        </p:spPr>
        <p:txBody>
          <a:bodyPr wrap="square" rtlCol="0">
            <a:spAutoFit/>
          </a:bodyPr>
          <a:lstStyle/>
          <a:p>
            <a:r>
              <a:rPr lang="en-US" sz="4400" b="1" dirty="0">
                <a:solidFill>
                  <a:schemeClr val="bg1"/>
                </a:solidFill>
              </a:rPr>
              <a:t>EN</a:t>
            </a:r>
          </a:p>
        </p:txBody>
      </p:sp>
      <p:sp>
        <p:nvSpPr>
          <p:cNvPr id="2" name="Rectangle 1">
            <a:extLst>
              <a:ext uri="{FF2B5EF4-FFF2-40B4-BE49-F238E27FC236}">
                <a16:creationId xmlns:a16="http://schemas.microsoft.com/office/drawing/2014/main" id="{8B95379D-03A0-4948-AF27-833D3DBF783E}"/>
              </a:ext>
            </a:extLst>
          </p:cNvPr>
          <p:cNvSpPr/>
          <p:nvPr/>
        </p:nvSpPr>
        <p:spPr>
          <a:xfrm>
            <a:off x="1446355" y="1585610"/>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D8B2DA7-329D-42FB-AF2E-C59D1D1D355E}"/>
              </a:ext>
            </a:extLst>
          </p:cNvPr>
          <p:cNvSpPr/>
          <p:nvPr/>
        </p:nvSpPr>
        <p:spPr>
          <a:xfrm>
            <a:off x="3050674" y="1585610"/>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C598411-FCAD-4B81-A6A6-7755EC54577F}"/>
              </a:ext>
            </a:extLst>
          </p:cNvPr>
          <p:cNvSpPr/>
          <p:nvPr/>
        </p:nvSpPr>
        <p:spPr>
          <a:xfrm>
            <a:off x="4654993" y="1585610"/>
            <a:ext cx="1287780" cy="112034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529038C-523E-4631-A14A-725233244993}"/>
              </a:ext>
            </a:extLst>
          </p:cNvPr>
          <p:cNvSpPr/>
          <p:nvPr/>
        </p:nvSpPr>
        <p:spPr>
          <a:xfrm>
            <a:off x="1454593" y="2969566"/>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4AE0AE9-4FAE-498E-8A4E-310024E0DA95}"/>
              </a:ext>
            </a:extLst>
          </p:cNvPr>
          <p:cNvSpPr/>
          <p:nvPr/>
        </p:nvSpPr>
        <p:spPr>
          <a:xfrm>
            <a:off x="3058912" y="2969566"/>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6A1A1FAA-A133-48B0-975B-E7DCCD0B5CA9}"/>
              </a:ext>
            </a:extLst>
          </p:cNvPr>
          <p:cNvSpPr/>
          <p:nvPr/>
        </p:nvSpPr>
        <p:spPr>
          <a:xfrm>
            <a:off x="4663231" y="2969566"/>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0BD5B71-E4A8-481E-B4F7-B6178B4A8BF5}"/>
              </a:ext>
            </a:extLst>
          </p:cNvPr>
          <p:cNvSpPr/>
          <p:nvPr/>
        </p:nvSpPr>
        <p:spPr>
          <a:xfrm>
            <a:off x="1479307" y="4369999"/>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2F22CEA3-3806-4309-B125-BFEE00D9C09C}"/>
              </a:ext>
            </a:extLst>
          </p:cNvPr>
          <p:cNvSpPr/>
          <p:nvPr/>
        </p:nvSpPr>
        <p:spPr>
          <a:xfrm>
            <a:off x="3083626" y="4369999"/>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919ABFE2-74C8-4BAE-A87D-C6384F013BAF}"/>
              </a:ext>
            </a:extLst>
          </p:cNvPr>
          <p:cNvSpPr/>
          <p:nvPr/>
        </p:nvSpPr>
        <p:spPr>
          <a:xfrm>
            <a:off x="4687945" y="4369999"/>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84032AB-DC93-4007-AFEA-1E31D2EBF966}"/>
              </a:ext>
            </a:extLst>
          </p:cNvPr>
          <p:cNvSpPr txBox="1"/>
          <p:nvPr/>
        </p:nvSpPr>
        <p:spPr>
          <a:xfrm>
            <a:off x="1619117" y="1198487"/>
            <a:ext cx="915635" cy="369332"/>
          </a:xfrm>
          <a:prstGeom prst="rect">
            <a:avLst/>
          </a:prstGeom>
          <a:noFill/>
        </p:spPr>
        <p:txBody>
          <a:bodyPr wrap="none" rtlCol="0">
            <a:spAutoFit/>
          </a:bodyPr>
          <a:lstStyle/>
          <a:p>
            <a:pPr algn="ctr"/>
            <a:r>
              <a:rPr lang="en-US" dirty="0"/>
              <a:t>20 </a:t>
            </a:r>
            <a:r>
              <a:rPr lang="en-US" dirty="0" err="1"/>
              <a:t>años</a:t>
            </a:r>
            <a:endParaRPr lang="en-US" dirty="0"/>
          </a:p>
        </p:txBody>
      </p:sp>
      <p:sp>
        <p:nvSpPr>
          <p:cNvPr id="32" name="TextBox 31">
            <a:extLst>
              <a:ext uri="{FF2B5EF4-FFF2-40B4-BE49-F238E27FC236}">
                <a16:creationId xmlns:a16="http://schemas.microsoft.com/office/drawing/2014/main" id="{03588015-ADCA-487B-93D9-6A83409F88CB}"/>
              </a:ext>
            </a:extLst>
          </p:cNvPr>
          <p:cNvSpPr txBox="1"/>
          <p:nvPr/>
        </p:nvSpPr>
        <p:spPr>
          <a:xfrm>
            <a:off x="3244984" y="1198487"/>
            <a:ext cx="915635" cy="369332"/>
          </a:xfrm>
          <a:prstGeom prst="rect">
            <a:avLst/>
          </a:prstGeom>
          <a:noFill/>
        </p:spPr>
        <p:txBody>
          <a:bodyPr wrap="none" rtlCol="0">
            <a:spAutoFit/>
          </a:bodyPr>
          <a:lstStyle/>
          <a:p>
            <a:pPr algn="ctr"/>
            <a:r>
              <a:rPr lang="en-US" dirty="0"/>
              <a:t>60 </a:t>
            </a:r>
            <a:r>
              <a:rPr lang="en-US" dirty="0" err="1"/>
              <a:t>años</a:t>
            </a:r>
            <a:endParaRPr lang="en-US" dirty="0"/>
          </a:p>
        </p:txBody>
      </p:sp>
      <p:sp>
        <p:nvSpPr>
          <p:cNvPr id="33" name="TextBox 32">
            <a:extLst>
              <a:ext uri="{FF2B5EF4-FFF2-40B4-BE49-F238E27FC236}">
                <a16:creationId xmlns:a16="http://schemas.microsoft.com/office/drawing/2014/main" id="{A159B533-44B7-420F-A759-92A55FE60C25}"/>
              </a:ext>
            </a:extLst>
          </p:cNvPr>
          <p:cNvSpPr txBox="1"/>
          <p:nvPr/>
        </p:nvSpPr>
        <p:spPr>
          <a:xfrm>
            <a:off x="4849303" y="1198487"/>
            <a:ext cx="915635" cy="369332"/>
          </a:xfrm>
          <a:prstGeom prst="rect">
            <a:avLst/>
          </a:prstGeom>
          <a:noFill/>
        </p:spPr>
        <p:txBody>
          <a:bodyPr wrap="none" rtlCol="0">
            <a:spAutoFit/>
          </a:bodyPr>
          <a:lstStyle/>
          <a:p>
            <a:pPr algn="ctr"/>
            <a:r>
              <a:rPr lang="en-US" dirty="0"/>
              <a:t>80 </a:t>
            </a:r>
            <a:r>
              <a:rPr lang="en-US" dirty="0" err="1"/>
              <a:t>años</a:t>
            </a:r>
            <a:endParaRPr lang="en-US" dirty="0"/>
          </a:p>
        </p:txBody>
      </p:sp>
      <p:pic>
        <p:nvPicPr>
          <p:cNvPr id="5" name="Graphic 4" descr="Users">
            <a:extLst>
              <a:ext uri="{FF2B5EF4-FFF2-40B4-BE49-F238E27FC236}">
                <a16:creationId xmlns:a16="http://schemas.microsoft.com/office/drawing/2014/main" id="{7A8EAFBE-2590-458D-8976-1E95832AF074}"/>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4675" y="2027420"/>
            <a:ext cx="792482" cy="792482"/>
          </a:xfrm>
          <a:prstGeom prst="rect">
            <a:avLst/>
          </a:prstGeom>
        </p:spPr>
      </p:pic>
      <p:pic>
        <p:nvPicPr>
          <p:cNvPr id="7" name="Graphic 6" descr="Chat">
            <a:extLst>
              <a:ext uri="{FF2B5EF4-FFF2-40B4-BE49-F238E27FC236}">
                <a16:creationId xmlns:a16="http://schemas.microsoft.com/office/drawing/2014/main" id="{79AA3732-FD4C-4C8F-9B32-5352FB694938}"/>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16437" y="1502258"/>
            <a:ext cx="792482" cy="792482"/>
          </a:xfrm>
          <a:prstGeom prst="rect">
            <a:avLst/>
          </a:prstGeom>
        </p:spPr>
      </p:pic>
      <p:pic>
        <p:nvPicPr>
          <p:cNvPr id="10" name="Graphic 9" descr="Music">
            <a:extLst>
              <a:ext uri="{FF2B5EF4-FFF2-40B4-BE49-F238E27FC236}">
                <a16:creationId xmlns:a16="http://schemas.microsoft.com/office/drawing/2014/main" id="{A2795C1C-2D99-4C75-BA94-EC37396CBC07}"/>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31955" y="3119233"/>
            <a:ext cx="914400" cy="914400"/>
          </a:xfrm>
          <a:prstGeom prst="rect">
            <a:avLst/>
          </a:prstGeom>
        </p:spPr>
      </p:pic>
      <p:pic>
        <p:nvPicPr>
          <p:cNvPr id="12" name="Graphic 11" descr="Leaf">
            <a:extLst>
              <a:ext uri="{FF2B5EF4-FFF2-40B4-BE49-F238E27FC236}">
                <a16:creationId xmlns:a16="http://schemas.microsoft.com/office/drawing/2014/main" id="{91FE7B86-CFF6-49E4-8696-AAAA7CFF6931}"/>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51200" y="4404028"/>
            <a:ext cx="557719" cy="557719"/>
          </a:xfrm>
          <a:prstGeom prst="rect">
            <a:avLst/>
          </a:prstGeom>
        </p:spPr>
      </p:pic>
      <p:pic>
        <p:nvPicPr>
          <p:cNvPr id="1026" name="Picture 2" descr="Bildergebnis für bird icon">
            <a:extLst>
              <a:ext uri="{FF2B5EF4-FFF2-40B4-BE49-F238E27FC236}">
                <a16:creationId xmlns:a16="http://schemas.microsoft.com/office/drawing/2014/main" id="{DDA0A245-7A0C-41FE-B432-038DC2DC2754}"/>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59503" y="4794267"/>
            <a:ext cx="706349" cy="706349"/>
          </a:xfrm>
          <a:prstGeom prst="rect">
            <a:avLst/>
          </a:prstGeom>
          <a:noFill/>
          <a:extLst>
            <a:ext uri="{909E8E84-426E-40DD-AFC4-6F175D3DCCD1}">
              <a14:hiddenFill xmlns:a14="http://schemas.microsoft.com/office/drawing/2010/main">
                <a:solidFill>
                  <a:srgbClr val="FFFFFF"/>
                </a:solidFill>
              </a14:hiddenFill>
            </a:ext>
          </a:extLst>
        </p:spPr>
      </p:pic>
      <p:pic>
        <p:nvPicPr>
          <p:cNvPr id="34" name="Graphic 33" descr="Play">
            <a:extLst>
              <a:ext uri="{FF2B5EF4-FFF2-40B4-BE49-F238E27FC236}">
                <a16:creationId xmlns:a16="http://schemas.microsoft.com/office/drawing/2014/main" id="{1C47CE19-6827-4BDB-A180-EFEE36CAA469}"/>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665997" y="1649933"/>
            <a:ext cx="914400" cy="914400"/>
          </a:xfrm>
          <a:prstGeom prst="rect">
            <a:avLst/>
          </a:prstGeom>
        </p:spPr>
      </p:pic>
      <p:pic>
        <p:nvPicPr>
          <p:cNvPr id="36" name="Graphic 35" descr="Play">
            <a:extLst>
              <a:ext uri="{FF2B5EF4-FFF2-40B4-BE49-F238E27FC236}">
                <a16:creationId xmlns:a16="http://schemas.microsoft.com/office/drawing/2014/main" id="{52843FCB-8521-413E-917E-F916D78E13E2}"/>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237364" y="1649933"/>
            <a:ext cx="914400" cy="914400"/>
          </a:xfrm>
          <a:prstGeom prst="rect">
            <a:avLst/>
          </a:prstGeom>
        </p:spPr>
      </p:pic>
      <p:pic>
        <p:nvPicPr>
          <p:cNvPr id="37" name="Graphic 36" descr="Play">
            <a:extLst>
              <a:ext uri="{FF2B5EF4-FFF2-40B4-BE49-F238E27FC236}">
                <a16:creationId xmlns:a16="http://schemas.microsoft.com/office/drawing/2014/main" id="{EF067569-E634-4904-86A3-7B5F869F2796}"/>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841683" y="1649933"/>
            <a:ext cx="914400" cy="914400"/>
          </a:xfrm>
          <a:prstGeom prst="rect">
            <a:avLst/>
          </a:prstGeom>
        </p:spPr>
      </p:pic>
      <p:pic>
        <p:nvPicPr>
          <p:cNvPr id="38" name="Graphic 37" descr="Play">
            <a:extLst>
              <a:ext uri="{FF2B5EF4-FFF2-40B4-BE49-F238E27FC236}">
                <a16:creationId xmlns:a16="http://schemas.microsoft.com/office/drawing/2014/main" id="{8A286BE6-81AA-4F36-87F4-273D91F85515}"/>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665997" y="3058913"/>
            <a:ext cx="914400" cy="914400"/>
          </a:xfrm>
          <a:prstGeom prst="rect">
            <a:avLst/>
          </a:prstGeom>
        </p:spPr>
      </p:pic>
      <p:pic>
        <p:nvPicPr>
          <p:cNvPr id="39" name="Graphic 38" descr="Play">
            <a:extLst>
              <a:ext uri="{FF2B5EF4-FFF2-40B4-BE49-F238E27FC236}">
                <a16:creationId xmlns:a16="http://schemas.microsoft.com/office/drawing/2014/main" id="{A8285769-3EB7-408E-BF32-390FBFB500AA}"/>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237364" y="3058913"/>
            <a:ext cx="914400" cy="914400"/>
          </a:xfrm>
          <a:prstGeom prst="rect">
            <a:avLst/>
          </a:prstGeom>
        </p:spPr>
      </p:pic>
      <p:pic>
        <p:nvPicPr>
          <p:cNvPr id="40" name="Graphic 39" descr="Play">
            <a:extLst>
              <a:ext uri="{FF2B5EF4-FFF2-40B4-BE49-F238E27FC236}">
                <a16:creationId xmlns:a16="http://schemas.microsoft.com/office/drawing/2014/main" id="{800C8511-EF32-4AFB-B806-07A575D58D03}"/>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841683" y="3058913"/>
            <a:ext cx="914400" cy="914400"/>
          </a:xfrm>
          <a:prstGeom prst="rect">
            <a:avLst/>
          </a:prstGeom>
        </p:spPr>
      </p:pic>
      <p:pic>
        <p:nvPicPr>
          <p:cNvPr id="41" name="Graphic 40" descr="Play">
            <a:extLst>
              <a:ext uri="{FF2B5EF4-FFF2-40B4-BE49-F238E27FC236}">
                <a16:creationId xmlns:a16="http://schemas.microsoft.com/office/drawing/2014/main" id="{04D125A9-0012-446A-BDD4-094E2E3B296C}"/>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665997" y="4478052"/>
            <a:ext cx="914400" cy="914400"/>
          </a:xfrm>
          <a:prstGeom prst="rect">
            <a:avLst/>
          </a:prstGeom>
        </p:spPr>
      </p:pic>
      <p:pic>
        <p:nvPicPr>
          <p:cNvPr id="42" name="Graphic 41" descr="Play">
            <a:extLst>
              <a:ext uri="{FF2B5EF4-FFF2-40B4-BE49-F238E27FC236}">
                <a16:creationId xmlns:a16="http://schemas.microsoft.com/office/drawing/2014/main" id="{201B9538-0E26-4765-9329-597034FB8511}"/>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237364" y="4478052"/>
            <a:ext cx="914400" cy="914400"/>
          </a:xfrm>
          <a:prstGeom prst="rect">
            <a:avLst/>
          </a:prstGeom>
        </p:spPr>
      </p:pic>
      <p:pic>
        <p:nvPicPr>
          <p:cNvPr id="43" name="Graphic 42" descr="Play">
            <a:extLst>
              <a:ext uri="{FF2B5EF4-FFF2-40B4-BE49-F238E27FC236}">
                <a16:creationId xmlns:a16="http://schemas.microsoft.com/office/drawing/2014/main" id="{20696CD0-1876-4A70-B5FB-C0528DF67924}"/>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841683" y="4478052"/>
            <a:ext cx="914400" cy="914400"/>
          </a:xfrm>
          <a:prstGeom prst="rect">
            <a:avLst/>
          </a:prstGeom>
        </p:spPr>
      </p:pic>
      <p:pic>
        <p:nvPicPr>
          <p:cNvPr id="6" name="Picture 5">
            <a:extLst>
              <a:ext uri="{FF2B5EF4-FFF2-40B4-BE49-F238E27FC236}">
                <a16:creationId xmlns:a16="http://schemas.microsoft.com/office/drawing/2014/main" id="{F9168B0F-B8AB-4576-A3C9-6FC464A7DB7E}"/>
              </a:ext>
            </a:extLst>
          </p:cNvPr>
          <p:cNvPicPr>
            <a:picLocks noChangeAspect="1"/>
          </p:cNvPicPr>
          <p:nvPr/>
        </p:nvPicPr>
        <p:blipFill>
          <a:blip r:embed="rId13"/>
          <a:stretch>
            <a:fillRect/>
          </a:stretch>
        </p:blipFill>
        <p:spPr>
          <a:xfrm>
            <a:off x="6775352" y="907562"/>
            <a:ext cx="4742091" cy="4593054"/>
          </a:xfrm>
          <a:prstGeom prst="rect">
            <a:avLst/>
          </a:prstGeom>
        </p:spPr>
      </p:pic>
      <p:grpSp>
        <p:nvGrpSpPr>
          <p:cNvPr id="44" name="Group 43">
            <a:extLst>
              <a:ext uri="{FF2B5EF4-FFF2-40B4-BE49-F238E27FC236}">
                <a16:creationId xmlns:a16="http://schemas.microsoft.com/office/drawing/2014/main" id="{58CBFB31-F7DC-4B72-9E20-F23F473876CF}"/>
              </a:ext>
            </a:extLst>
          </p:cNvPr>
          <p:cNvGrpSpPr/>
          <p:nvPr/>
        </p:nvGrpSpPr>
        <p:grpSpPr>
          <a:xfrm>
            <a:off x="0" y="5795253"/>
            <a:ext cx="12192000" cy="1062747"/>
            <a:chOff x="0" y="5795253"/>
            <a:chExt cx="12192000" cy="1062747"/>
          </a:xfrm>
        </p:grpSpPr>
        <p:grpSp>
          <p:nvGrpSpPr>
            <p:cNvPr id="45" name="Group 44">
              <a:extLst>
                <a:ext uri="{FF2B5EF4-FFF2-40B4-BE49-F238E27FC236}">
                  <a16:creationId xmlns:a16="http://schemas.microsoft.com/office/drawing/2014/main" id="{04122522-7715-40F8-8B54-395FC0674DF1}"/>
                </a:ext>
              </a:extLst>
            </p:cNvPr>
            <p:cNvGrpSpPr/>
            <p:nvPr/>
          </p:nvGrpSpPr>
          <p:grpSpPr>
            <a:xfrm>
              <a:off x="0" y="5797685"/>
              <a:ext cx="12192000" cy="1060315"/>
              <a:chOff x="0" y="5797685"/>
              <a:chExt cx="12192000" cy="1060315"/>
            </a:xfrm>
          </p:grpSpPr>
          <p:grpSp>
            <p:nvGrpSpPr>
              <p:cNvPr id="47" name="Group 46">
                <a:extLst>
                  <a:ext uri="{FF2B5EF4-FFF2-40B4-BE49-F238E27FC236}">
                    <a16:creationId xmlns:a16="http://schemas.microsoft.com/office/drawing/2014/main" id="{4BAF612F-E899-46A0-9055-FA16E944AFA2}"/>
                  </a:ext>
                </a:extLst>
              </p:cNvPr>
              <p:cNvGrpSpPr/>
              <p:nvPr/>
            </p:nvGrpSpPr>
            <p:grpSpPr>
              <a:xfrm>
                <a:off x="0" y="5797685"/>
                <a:ext cx="12192000" cy="1060315"/>
                <a:chOff x="0" y="5797685"/>
                <a:chExt cx="12192000" cy="1060315"/>
              </a:xfrm>
            </p:grpSpPr>
            <p:sp>
              <p:nvSpPr>
                <p:cNvPr id="51" name="Rectangle 50">
                  <a:extLst>
                    <a:ext uri="{FF2B5EF4-FFF2-40B4-BE49-F238E27FC236}">
                      <a16:creationId xmlns:a16="http://schemas.microsoft.com/office/drawing/2014/main" id="{8321C374-F7B2-4E2D-A819-E93A68A98C4A}"/>
                    </a:ext>
                  </a:extLst>
                </p:cNvPr>
                <p:cNvSpPr/>
                <p:nvPr/>
              </p:nvSpPr>
              <p:spPr>
                <a:xfrm>
                  <a:off x="0" y="5797685"/>
                  <a:ext cx="12192000" cy="1060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Arrow: Up 51">
                  <a:hlinkClick r:id="rId14" action="ppaction://hlinksldjump"/>
                  <a:extLst>
                    <a:ext uri="{FF2B5EF4-FFF2-40B4-BE49-F238E27FC236}">
                      <a16:creationId xmlns:a16="http://schemas.microsoft.com/office/drawing/2014/main" id="{0F61A566-152D-4BDC-82F4-03F3DB1BF8A2}"/>
                    </a:ext>
                  </a:extLst>
                </p:cNvPr>
                <p:cNvSpPr/>
                <p:nvPr/>
              </p:nvSpPr>
              <p:spPr>
                <a:xfrm>
                  <a:off x="642551" y="5923649"/>
                  <a:ext cx="622931" cy="524052"/>
                </a:xfrm>
                <a:prstGeom prst="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3" name="Arrow: Left 52">
                  <a:extLst>
                    <a:ext uri="{FF2B5EF4-FFF2-40B4-BE49-F238E27FC236}">
                      <a16:creationId xmlns:a16="http://schemas.microsoft.com/office/drawing/2014/main" id="{A0266873-2E53-4683-89DF-BD7A33B652FD}"/>
                    </a:ext>
                  </a:extLst>
                </p:cNvPr>
                <p:cNvSpPr/>
                <p:nvPr/>
              </p:nvSpPr>
              <p:spPr>
                <a:xfrm>
                  <a:off x="1592580" y="5923649"/>
                  <a:ext cx="518984" cy="529118"/>
                </a:xfrm>
                <a:prstGeom prst="leftArrow">
                  <a:avLst>
                    <a:gd name="adj1" fmla="val 31256"/>
                    <a:gd name="adj2" fmla="val 59281"/>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48" name="TextBox 47">
                <a:extLst>
                  <a:ext uri="{FF2B5EF4-FFF2-40B4-BE49-F238E27FC236}">
                    <a16:creationId xmlns:a16="http://schemas.microsoft.com/office/drawing/2014/main" id="{18ADEC2D-1768-4507-8D33-2A60FE7C368D}"/>
                  </a:ext>
                </a:extLst>
              </p:cNvPr>
              <p:cNvSpPr txBox="1"/>
              <p:nvPr/>
            </p:nvSpPr>
            <p:spPr>
              <a:xfrm>
                <a:off x="658903" y="6472222"/>
                <a:ext cx="590226" cy="276999"/>
              </a:xfrm>
              <a:prstGeom prst="rect">
                <a:avLst/>
              </a:prstGeom>
              <a:noFill/>
            </p:spPr>
            <p:txBody>
              <a:bodyPr wrap="none" rtlCol="0">
                <a:spAutoFit/>
              </a:bodyPr>
              <a:lstStyle/>
              <a:p>
                <a:pPr algn="ctr"/>
                <a:r>
                  <a:rPr lang="en-US" sz="1200" dirty="0">
                    <a:solidFill>
                      <a:schemeClr val="bg1"/>
                    </a:solidFill>
                  </a:rPr>
                  <a:t>HOME</a:t>
                </a:r>
              </a:p>
            </p:txBody>
          </p:sp>
          <p:sp>
            <p:nvSpPr>
              <p:cNvPr id="49" name="TextBox 48">
                <a:extLst>
                  <a:ext uri="{FF2B5EF4-FFF2-40B4-BE49-F238E27FC236}">
                    <a16:creationId xmlns:a16="http://schemas.microsoft.com/office/drawing/2014/main" id="{397CB421-8E17-489A-829D-A3D5AB1AABA1}"/>
                  </a:ext>
                </a:extLst>
              </p:cNvPr>
              <p:cNvSpPr txBox="1"/>
              <p:nvPr/>
            </p:nvSpPr>
            <p:spPr>
              <a:xfrm>
                <a:off x="1594499" y="6470558"/>
                <a:ext cx="517065" cy="276999"/>
              </a:xfrm>
              <a:prstGeom prst="rect">
                <a:avLst/>
              </a:prstGeom>
              <a:noFill/>
            </p:spPr>
            <p:txBody>
              <a:bodyPr wrap="none" rtlCol="0">
                <a:spAutoFit/>
              </a:bodyPr>
              <a:lstStyle/>
              <a:p>
                <a:pPr algn="ctr"/>
                <a:r>
                  <a:rPr lang="en-US" sz="1200" dirty="0">
                    <a:solidFill>
                      <a:schemeClr val="bg1"/>
                    </a:solidFill>
                  </a:rPr>
                  <a:t>BACK</a:t>
                </a:r>
              </a:p>
            </p:txBody>
          </p:sp>
          <p:sp>
            <p:nvSpPr>
              <p:cNvPr id="50" name="TextBox 49">
                <a:extLst>
                  <a:ext uri="{FF2B5EF4-FFF2-40B4-BE49-F238E27FC236}">
                    <a16:creationId xmlns:a16="http://schemas.microsoft.com/office/drawing/2014/main" id="{ACA4ACE9-D5A0-4330-A3B9-7017F377739A}"/>
                  </a:ext>
                </a:extLst>
              </p:cNvPr>
              <p:cNvSpPr txBox="1"/>
              <p:nvPr/>
            </p:nvSpPr>
            <p:spPr>
              <a:xfrm>
                <a:off x="10861810" y="6470557"/>
                <a:ext cx="893450" cy="276999"/>
              </a:xfrm>
              <a:prstGeom prst="rect">
                <a:avLst/>
              </a:prstGeom>
              <a:noFill/>
            </p:spPr>
            <p:txBody>
              <a:bodyPr wrap="none" rtlCol="0">
                <a:spAutoFit/>
              </a:bodyPr>
              <a:lstStyle/>
              <a:p>
                <a:pPr algn="ctr"/>
                <a:r>
                  <a:rPr lang="en-US" sz="1200" dirty="0">
                    <a:solidFill>
                      <a:schemeClr val="bg1"/>
                    </a:solidFill>
                  </a:rPr>
                  <a:t>LANGUAGE</a:t>
                </a:r>
              </a:p>
            </p:txBody>
          </p:sp>
        </p:grpSp>
        <p:sp>
          <p:nvSpPr>
            <p:cNvPr id="46" name="TextBox 45">
              <a:extLst>
                <a:ext uri="{FF2B5EF4-FFF2-40B4-BE49-F238E27FC236}">
                  <a16:creationId xmlns:a16="http://schemas.microsoft.com/office/drawing/2014/main" id="{25968ABA-99BE-4BD2-B8C6-0FDBFCC9724B}"/>
                </a:ext>
              </a:extLst>
            </p:cNvPr>
            <p:cNvSpPr txBox="1"/>
            <p:nvPr/>
          </p:nvSpPr>
          <p:spPr>
            <a:xfrm>
              <a:off x="10875141" y="5795253"/>
              <a:ext cx="893451" cy="769441"/>
            </a:xfrm>
            <a:prstGeom prst="rect">
              <a:avLst/>
            </a:prstGeom>
            <a:noFill/>
          </p:spPr>
          <p:txBody>
            <a:bodyPr wrap="square" rtlCol="0">
              <a:spAutoFit/>
            </a:bodyPr>
            <a:lstStyle/>
            <a:p>
              <a:r>
                <a:rPr lang="en-US" sz="4400" b="1" dirty="0">
                  <a:solidFill>
                    <a:schemeClr val="bg1"/>
                  </a:solidFill>
                </a:rPr>
                <a:t>EN</a:t>
              </a:r>
            </a:p>
          </p:txBody>
        </p:sp>
      </p:grpSp>
      <p:sp>
        <p:nvSpPr>
          <p:cNvPr id="54" name="Rectangle: Folded Corner 53">
            <a:hlinkClick r:id="rId15" action="ppaction://hlinksldjump"/>
            <a:extLst>
              <a:ext uri="{FF2B5EF4-FFF2-40B4-BE49-F238E27FC236}">
                <a16:creationId xmlns:a16="http://schemas.microsoft.com/office/drawing/2014/main" id="{F2107831-B2E7-4534-B74C-37B8CEEFBAF9}"/>
              </a:ext>
            </a:extLst>
          </p:cNvPr>
          <p:cNvSpPr/>
          <p:nvPr/>
        </p:nvSpPr>
        <p:spPr>
          <a:xfrm>
            <a:off x="9783888" y="172328"/>
            <a:ext cx="1984704" cy="951762"/>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t>¿</a:t>
            </a:r>
            <a:r>
              <a:rPr lang="de-CH" dirty="0" err="1"/>
              <a:t>Qué</a:t>
            </a:r>
            <a:r>
              <a:rPr lang="de-CH" dirty="0"/>
              <a:t> es </a:t>
            </a:r>
            <a:r>
              <a:rPr lang="de-CH" dirty="0" err="1"/>
              <a:t>un</a:t>
            </a:r>
            <a:r>
              <a:rPr lang="de-CH" dirty="0"/>
              <a:t> </a:t>
            </a:r>
            <a:r>
              <a:rPr lang="de-CH" dirty="0" err="1"/>
              <a:t>audiograma</a:t>
            </a:r>
            <a:r>
              <a:rPr lang="de-CH" dirty="0"/>
              <a:t>?</a:t>
            </a:r>
            <a:endParaRPr lang="en-US" dirty="0"/>
          </a:p>
        </p:txBody>
      </p:sp>
      <p:pic>
        <p:nvPicPr>
          <p:cNvPr id="55" name="Picture 54" descr="image001">
            <a:extLst>
              <a:ext uri="{FF2B5EF4-FFF2-40B4-BE49-F238E27FC236}">
                <a16:creationId xmlns:a16="http://schemas.microsoft.com/office/drawing/2014/main" id="{1C4908EA-B983-4DCE-946B-B3FCF998AF1A}"/>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491867" y="1203645"/>
            <a:ext cx="5168178" cy="4296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 name="TextBox 55">
            <a:extLst>
              <a:ext uri="{FF2B5EF4-FFF2-40B4-BE49-F238E27FC236}">
                <a16:creationId xmlns:a16="http://schemas.microsoft.com/office/drawing/2014/main" id="{8CC4DF84-E301-496E-8EC3-50B200D96817}"/>
              </a:ext>
            </a:extLst>
          </p:cNvPr>
          <p:cNvSpPr txBox="1"/>
          <p:nvPr/>
        </p:nvSpPr>
        <p:spPr>
          <a:xfrm>
            <a:off x="11017483" y="2026973"/>
            <a:ext cx="684931" cy="307777"/>
          </a:xfrm>
          <a:prstGeom prst="rect">
            <a:avLst/>
          </a:prstGeom>
          <a:noFill/>
        </p:spPr>
        <p:txBody>
          <a:bodyPr wrap="none" rtlCol="0">
            <a:spAutoFit/>
          </a:bodyPr>
          <a:lstStyle/>
          <a:p>
            <a:r>
              <a:rPr lang="en-US" sz="1400" dirty="0"/>
              <a:t>Age 20</a:t>
            </a:r>
          </a:p>
        </p:txBody>
      </p:sp>
      <p:cxnSp>
        <p:nvCxnSpPr>
          <p:cNvPr id="57" name="Straight Connector 56">
            <a:extLst>
              <a:ext uri="{FF2B5EF4-FFF2-40B4-BE49-F238E27FC236}">
                <a16:creationId xmlns:a16="http://schemas.microsoft.com/office/drawing/2014/main" id="{67B60DAA-2638-4534-B19E-A7ABA8CD2BF6}"/>
              </a:ext>
            </a:extLst>
          </p:cNvPr>
          <p:cNvCxnSpPr>
            <a:cxnSpLocks/>
          </p:cNvCxnSpPr>
          <p:nvPr/>
        </p:nvCxnSpPr>
        <p:spPr>
          <a:xfrm>
            <a:off x="7055318" y="2140093"/>
            <a:ext cx="3690327" cy="0"/>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486495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D3E118C-79F1-49F3-823C-7830B00325FD}"/>
              </a:ext>
            </a:extLst>
          </p:cNvPr>
          <p:cNvSpPr txBox="1"/>
          <p:nvPr/>
        </p:nvSpPr>
        <p:spPr>
          <a:xfrm>
            <a:off x="642551" y="241526"/>
            <a:ext cx="7686913" cy="830997"/>
          </a:xfrm>
          <a:prstGeom prst="rect">
            <a:avLst/>
          </a:prstGeom>
          <a:noFill/>
        </p:spPr>
        <p:txBody>
          <a:bodyPr wrap="none" rtlCol="0">
            <a:spAutoFit/>
          </a:bodyPr>
          <a:lstStyle/>
          <a:p>
            <a:r>
              <a:rPr lang="en-US" sz="4800" dirty="0" err="1"/>
              <a:t>Simulador</a:t>
            </a:r>
            <a:r>
              <a:rPr lang="en-US" sz="4800" dirty="0"/>
              <a:t> de </a:t>
            </a:r>
            <a:r>
              <a:rPr lang="en-US" sz="4800" dirty="0" err="1"/>
              <a:t>pérdida</a:t>
            </a:r>
            <a:r>
              <a:rPr lang="en-US" sz="4800" dirty="0"/>
              <a:t> </a:t>
            </a:r>
            <a:r>
              <a:rPr lang="en-US" sz="4800" dirty="0" err="1"/>
              <a:t>auditiva</a:t>
            </a:r>
            <a:endParaRPr lang="en-US" sz="4800" dirty="0"/>
          </a:p>
        </p:txBody>
      </p:sp>
      <p:sp>
        <p:nvSpPr>
          <p:cNvPr id="16" name="TextBox 15">
            <a:extLst>
              <a:ext uri="{FF2B5EF4-FFF2-40B4-BE49-F238E27FC236}">
                <a16:creationId xmlns:a16="http://schemas.microsoft.com/office/drawing/2014/main" id="{F51586DA-ADB3-468D-9BD4-DD52FABF6068}"/>
              </a:ext>
            </a:extLst>
          </p:cNvPr>
          <p:cNvSpPr txBox="1"/>
          <p:nvPr/>
        </p:nvSpPr>
        <p:spPr>
          <a:xfrm>
            <a:off x="10875141" y="5795253"/>
            <a:ext cx="893451" cy="769441"/>
          </a:xfrm>
          <a:prstGeom prst="rect">
            <a:avLst/>
          </a:prstGeom>
          <a:noFill/>
        </p:spPr>
        <p:txBody>
          <a:bodyPr wrap="square" rtlCol="0">
            <a:spAutoFit/>
          </a:bodyPr>
          <a:lstStyle/>
          <a:p>
            <a:r>
              <a:rPr lang="en-US" sz="4400" b="1" dirty="0">
                <a:solidFill>
                  <a:schemeClr val="bg1"/>
                </a:solidFill>
              </a:rPr>
              <a:t>EN</a:t>
            </a:r>
          </a:p>
        </p:txBody>
      </p:sp>
      <p:sp>
        <p:nvSpPr>
          <p:cNvPr id="2" name="Rectangle 1">
            <a:extLst>
              <a:ext uri="{FF2B5EF4-FFF2-40B4-BE49-F238E27FC236}">
                <a16:creationId xmlns:a16="http://schemas.microsoft.com/office/drawing/2014/main" id="{8B95379D-03A0-4948-AF27-833D3DBF783E}"/>
              </a:ext>
            </a:extLst>
          </p:cNvPr>
          <p:cNvSpPr/>
          <p:nvPr/>
        </p:nvSpPr>
        <p:spPr>
          <a:xfrm>
            <a:off x="1446355" y="1585610"/>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D8B2DA7-329D-42FB-AF2E-C59D1D1D355E}"/>
              </a:ext>
            </a:extLst>
          </p:cNvPr>
          <p:cNvSpPr/>
          <p:nvPr/>
        </p:nvSpPr>
        <p:spPr>
          <a:xfrm>
            <a:off x="3050674" y="1585610"/>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C598411-FCAD-4B81-A6A6-7755EC54577F}"/>
              </a:ext>
            </a:extLst>
          </p:cNvPr>
          <p:cNvSpPr/>
          <p:nvPr/>
        </p:nvSpPr>
        <p:spPr>
          <a:xfrm>
            <a:off x="4654993" y="1585610"/>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529038C-523E-4631-A14A-725233244993}"/>
              </a:ext>
            </a:extLst>
          </p:cNvPr>
          <p:cNvSpPr/>
          <p:nvPr/>
        </p:nvSpPr>
        <p:spPr>
          <a:xfrm>
            <a:off x="1454593" y="2969566"/>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4AE0AE9-4FAE-498E-8A4E-310024E0DA95}"/>
              </a:ext>
            </a:extLst>
          </p:cNvPr>
          <p:cNvSpPr/>
          <p:nvPr/>
        </p:nvSpPr>
        <p:spPr>
          <a:xfrm>
            <a:off x="3058912" y="2969566"/>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6A1A1FAA-A133-48B0-975B-E7DCCD0B5CA9}"/>
              </a:ext>
            </a:extLst>
          </p:cNvPr>
          <p:cNvSpPr/>
          <p:nvPr/>
        </p:nvSpPr>
        <p:spPr>
          <a:xfrm>
            <a:off x="4663231" y="2969566"/>
            <a:ext cx="1287780" cy="112034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0BD5B71-E4A8-481E-B4F7-B6178B4A8BF5}"/>
              </a:ext>
            </a:extLst>
          </p:cNvPr>
          <p:cNvSpPr/>
          <p:nvPr/>
        </p:nvSpPr>
        <p:spPr>
          <a:xfrm>
            <a:off x="1479307" y="4369999"/>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2F22CEA3-3806-4309-B125-BFEE00D9C09C}"/>
              </a:ext>
            </a:extLst>
          </p:cNvPr>
          <p:cNvSpPr/>
          <p:nvPr/>
        </p:nvSpPr>
        <p:spPr>
          <a:xfrm>
            <a:off x="3083626" y="4369999"/>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919ABFE2-74C8-4BAE-A87D-C6384F013BAF}"/>
              </a:ext>
            </a:extLst>
          </p:cNvPr>
          <p:cNvSpPr/>
          <p:nvPr/>
        </p:nvSpPr>
        <p:spPr>
          <a:xfrm>
            <a:off x="4687945" y="4369999"/>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84032AB-DC93-4007-AFEA-1E31D2EBF966}"/>
              </a:ext>
            </a:extLst>
          </p:cNvPr>
          <p:cNvSpPr txBox="1"/>
          <p:nvPr/>
        </p:nvSpPr>
        <p:spPr>
          <a:xfrm>
            <a:off x="1619117" y="1198487"/>
            <a:ext cx="915635" cy="369332"/>
          </a:xfrm>
          <a:prstGeom prst="rect">
            <a:avLst/>
          </a:prstGeom>
          <a:noFill/>
        </p:spPr>
        <p:txBody>
          <a:bodyPr wrap="none" rtlCol="0">
            <a:spAutoFit/>
          </a:bodyPr>
          <a:lstStyle/>
          <a:p>
            <a:pPr algn="ctr"/>
            <a:r>
              <a:rPr lang="en-US" dirty="0"/>
              <a:t>20 </a:t>
            </a:r>
            <a:r>
              <a:rPr lang="en-US" dirty="0" err="1"/>
              <a:t>años</a:t>
            </a:r>
            <a:endParaRPr lang="en-US" dirty="0"/>
          </a:p>
        </p:txBody>
      </p:sp>
      <p:sp>
        <p:nvSpPr>
          <p:cNvPr id="32" name="TextBox 31">
            <a:extLst>
              <a:ext uri="{FF2B5EF4-FFF2-40B4-BE49-F238E27FC236}">
                <a16:creationId xmlns:a16="http://schemas.microsoft.com/office/drawing/2014/main" id="{03588015-ADCA-487B-93D9-6A83409F88CB}"/>
              </a:ext>
            </a:extLst>
          </p:cNvPr>
          <p:cNvSpPr txBox="1"/>
          <p:nvPr/>
        </p:nvSpPr>
        <p:spPr>
          <a:xfrm>
            <a:off x="3244984" y="1198487"/>
            <a:ext cx="915635" cy="369332"/>
          </a:xfrm>
          <a:prstGeom prst="rect">
            <a:avLst/>
          </a:prstGeom>
          <a:noFill/>
        </p:spPr>
        <p:txBody>
          <a:bodyPr wrap="none" rtlCol="0">
            <a:spAutoFit/>
          </a:bodyPr>
          <a:lstStyle/>
          <a:p>
            <a:pPr algn="ctr"/>
            <a:r>
              <a:rPr lang="en-US" dirty="0"/>
              <a:t>60 </a:t>
            </a:r>
            <a:r>
              <a:rPr lang="en-US" dirty="0" err="1"/>
              <a:t>años</a:t>
            </a:r>
            <a:endParaRPr lang="en-US" dirty="0"/>
          </a:p>
        </p:txBody>
      </p:sp>
      <p:sp>
        <p:nvSpPr>
          <p:cNvPr id="33" name="TextBox 32">
            <a:extLst>
              <a:ext uri="{FF2B5EF4-FFF2-40B4-BE49-F238E27FC236}">
                <a16:creationId xmlns:a16="http://schemas.microsoft.com/office/drawing/2014/main" id="{A159B533-44B7-420F-A759-92A55FE60C25}"/>
              </a:ext>
            </a:extLst>
          </p:cNvPr>
          <p:cNvSpPr txBox="1"/>
          <p:nvPr/>
        </p:nvSpPr>
        <p:spPr>
          <a:xfrm>
            <a:off x="4849303" y="1198487"/>
            <a:ext cx="915635" cy="369332"/>
          </a:xfrm>
          <a:prstGeom prst="rect">
            <a:avLst/>
          </a:prstGeom>
          <a:noFill/>
        </p:spPr>
        <p:txBody>
          <a:bodyPr wrap="none" rtlCol="0">
            <a:spAutoFit/>
          </a:bodyPr>
          <a:lstStyle/>
          <a:p>
            <a:pPr algn="ctr"/>
            <a:r>
              <a:rPr lang="en-US" dirty="0"/>
              <a:t>80 </a:t>
            </a:r>
            <a:r>
              <a:rPr lang="en-US" dirty="0" err="1"/>
              <a:t>años</a:t>
            </a:r>
            <a:endParaRPr lang="en-US" dirty="0"/>
          </a:p>
        </p:txBody>
      </p:sp>
      <p:pic>
        <p:nvPicPr>
          <p:cNvPr id="5" name="Graphic 4" descr="Users">
            <a:extLst>
              <a:ext uri="{FF2B5EF4-FFF2-40B4-BE49-F238E27FC236}">
                <a16:creationId xmlns:a16="http://schemas.microsoft.com/office/drawing/2014/main" id="{7A8EAFBE-2590-458D-8976-1E95832AF074}"/>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4675" y="2027420"/>
            <a:ext cx="792482" cy="792482"/>
          </a:xfrm>
          <a:prstGeom prst="rect">
            <a:avLst/>
          </a:prstGeom>
        </p:spPr>
      </p:pic>
      <p:pic>
        <p:nvPicPr>
          <p:cNvPr id="7" name="Graphic 6" descr="Chat">
            <a:extLst>
              <a:ext uri="{FF2B5EF4-FFF2-40B4-BE49-F238E27FC236}">
                <a16:creationId xmlns:a16="http://schemas.microsoft.com/office/drawing/2014/main" id="{79AA3732-FD4C-4C8F-9B32-5352FB694938}"/>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16437" y="1502258"/>
            <a:ext cx="792482" cy="792482"/>
          </a:xfrm>
          <a:prstGeom prst="rect">
            <a:avLst/>
          </a:prstGeom>
        </p:spPr>
      </p:pic>
      <p:pic>
        <p:nvPicPr>
          <p:cNvPr id="10" name="Graphic 9" descr="Music">
            <a:extLst>
              <a:ext uri="{FF2B5EF4-FFF2-40B4-BE49-F238E27FC236}">
                <a16:creationId xmlns:a16="http://schemas.microsoft.com/office/drawing/2014/main" id="{A2795C1C-2D99-4C75-BA94-EC37396CBC07}"/>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31955" y="3119233"/>
            <a:ext cx="914400" cy="914400"/>
          </a:xfrm>
          <a:prstGeom prst="rect">
            <a:avLst/>
          </a:prstGeom>
        </p:spPr>
      </p:pic>
      <p:pic>
        <p:nvPicPr>
          <p:cNvPr id="12" name="Graphic 11" descr="Leaf">
            <a:extLst>
              <a:ext uri="{FF2B5EF4-FFF2-40B4-BE49-F238E27FC236}">
                <a16:creationId xmlns:a16="http://schemas.microsoft.com/office/drawing/2014/main" id="{91FE7B86-CFF6-49E4-8696-AAAA7CFF6931}"/>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51200" y="4404028"/>
            <a:ext cx="557719" cy="557719"/>
          </a:xfrm>
          <a:prstGeom prst="rect">
            <a:avLst/>
          </a:prstGeom>
        </p:spPr>
      </p:pic>
      <p:pic>
        <p:nvPicPr>
          <p:cNvPr id="1026" name="Picture 2" descr="Bildergebnis für bird icon">
            <a:extLst>
              <a:ext uri="{FF2B5EF4-FFF2-40B4-BE49-F238E27FC236}">
                <a16:creationId xmlns:a16="http://schemas.microsoft.com/office/drawing/2014/main" id="{DDA0A245-7A0C-41FE-B432-038DC2DC2754}"/>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59503" y="4794267"/>
            <a:ext cx="706349" cy="706349"/>
          </a:xfrm>
          <a:prstGeom prst="rect">
            <a:avLst/>
          </a:prstGeom>
          <a:noFill/>
          <a:extLst>
            <a:ext uri="{909E8E84-426E-40DD-AFC4-6F175D3DCCD1}">
              <a14:hiddenFill xmlns:a14="http://schemas.microsoft.com/office/drawing/2010/main">
                <a:solidFill>
                  <a:srgbClr val="FFFFFF"/>
                </a:solidFill>
              </a14:hiddenFill>
            </a:ext>
          </a:extLst>
        </p:spPr>
      </p:pic>
      <p:pic>
        <p:nvPicPr>
          <p:cNvPr id="34" name="Graphic 33" descr="Play">
            <a:extLst>
              <a:ext uri="{FF2B5EF4-FFF2-40B4-BE49-F238E27FC236}">
                <a16:creationId xmlns:a16="http://schemas.microsoft.com/office/drawing/2014/main" id="{1C47CE19-6827-4BDB-A180-EFEE36CAA469}"/>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665997" y="1649933"/>
            <a:ext cx="914400" cy="914400"/>
          </a:xfrm>
          <a:prstGeom prst="rect">
            <a:avLst/>
          </a:prstGeom>
        </p:spPr>
      </p:pic>
      <p:pic>
        <p:nvPicPr>
          <p:cNvPr id="36" name="Graphic 35" descr="Play">
            <a:extLst>
              <a:ext uri="{FF2B5EF4-FFF2-40B4-BE49-F238E27FC236}">
                <a16:creationId xmlns:a16="http://schemas.microsoft.com/office/drawing/2014/main" id="{52843FCB-8521-413E-917E-F916D78E13E2}"/>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237364" y="1649933"/>
            <a:ext cx="914400" cy="914400"/>
          </a:xfrm>
          <a:prstGeom prst="rect">
            <a:avLst/>
          </a:prstGeom>
        </p:spPr>
      </p:pic>
      <p:pic>
        <p:nvPicPr>
          <p:cNvPr id="37" name="Graphic 36" descr="Play">
            <a:extLst>
              <a:ext uri="{FF2B5EF4-FFF2-40B4-BE49-F238E27FC236}">
                <a16:creationId xmlns:a16="http://schemas.microsoft.com/office/drawing/2014/main" id="{EF067569-E634-4904-86A3-7B5F869F2796}"/>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841683" y="1649933"/>
            <a:ext cx="914400" cy="914400"/>
          </a:xfrm>
          <a:prstGeom prst="rect">
            <a:avLst/>
          </a:prstGeom>
        </p:spPr>
      </p:pic>
      <p:pic>
        <p:nvPicPr>
          <p:cNvPr id="38" name="Graphic 37" descr="Play">
            <a:extLst>
              <a:ext uri="{FF2B5EF4-FFF2-40B4-BE49-F238E27FC236}">
                <a16:creationId xmlns:a16="http://schemas.microsoft.com/office/drawing/2014/main" id="{8A286BE6-81AA-4F36-87F4-273D91F85515}"/>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665997" y="3058913"/>
            <a:ext cx="914400" cy="914400"/>
          </a:xfrm>
          <a:prstGeom prst="rect">
            <a:avLst/>
          </a:prstGeom>
        </p:spPr>
      </p:pic>
      <p:pic>
        <p:nvPicPr>
          <p:cNvPr id="39" name="Graphic 38" descr="Play">
            <a:extLst>
              <a:ext uri="{FF2B5EF4-FFF2-40B4-BE49-F238E27FC236}">
                <a16:creationId xmlns:a16="http://schemas.microsoft.com/office/drawing/2014/main" id="{A8285769-3EB7-408E-BF32-390FBFB500AA}"/>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237364" y="3058913"/>
            <a:ext cx="914400" cy="914400"/>
          </a:xfrm>
          <a:prstGeom prst="rect">
            <a:avLst/>
          </a:prstGeom>
        </p:spPr>
      </p:pic>
      <p:pic>
        <p:nvPicPr>
          <p:cNvPr id="40" name="Graphic 39" descr="Play">
            <a:extLst>
              <a:ext uri="{FF2B5EF4-FFF2-40B4-BE49-F238E27FC236}">
                <a16:creationId xmlns:a16="http://schemas.microsoft.com/office/drawing/2014/main" id="{800C8511-EF32-4AFB-B806-07A575D58D03}"/>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841683" y="3058913"/>
            <a:ext cx="914400" cy="914400"/>
          </a:xfrm>
          <a:prstGeom prst="rect">
            <a:avLst/>
          </a:prstGeom>
        </p:spPr>
      </p:pic>
      <p:pic>
        <p:nvPicPr>
          <p:cNvPr id="41" name="Graphic 40" descr="Play">
            <a:extLst>
              <a:ext uri="{FF2B5EF4-FFF2-40B4-BE49-F238E27FC236}">
                <a16:creationId xmlns:a16="http://schemas.microsoft.com/office/drawing/2014/main" id="{04D125A9-0012-446A-BDD4-094E2E3B296C}"/>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665997" y="4478052"/>
            <a:ext cx="914400" cy="914400"/>
          </a:xfrm>
          <a:prstGeom prst="rect">
            <a:avLst/>
          </a:prstGeom>
        </p:spPr>
      </p:pic>
      <p:pic>
        <p:nvPicPr>
          <p:cNvPr id="42" name="Graphic 41" descr="Play">
            <a:extLst>
              <a:ext uri="{FF2B5EF4-FFF2-40B4-BE49-F238E27FC236}">
                <a16:creationId xmlns:a16="http://schemas.microsoft.com/office/drawing/2014/main" id="{201B9538-0E26-4765-9329-597034FB8511}"/>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237364" y="4478052"/>
            <a:ext cx="914400" cy="914400"/>
          </a:xfrm>
          <a:prstGeom prst="rect">
            <a:avLst/>
          </a:prstGeom>
        </p:spPr>
      </p:pic>
      <p:pic>
        <p:nvPicPr>
          <p:cNvPr id="43" name="Graphic 42" descr="Play">
            <a:extLst>
              <a:ext uri="{FF2B5EF4-FFF2-40B4-BE49-F238E27FC236}">
                <a16:creationId xmlns:a16="http://schemas.microsoft.com/office/drawing/2014/main" id="{20696CD0-1876-4A70-B5FB-C0528DF67924}"/>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841683" y="4478052"/>
            <a:ext cx="914400" cy="914400"/>
          </a:xfrm>
          <a:prstGeom prst="rect">
            <a:avLst/>
          </a:prstGeom>
        </p:spPr>
      </p:pic>
      <p:pic>
        <p:nvPicPr>
          <p:cNvPr id="6" name="Picture 5">
            <a:extLst>
              <a:ext uri="{FF2B5EF4-FFF2-40B4-BE49-F238E27FC236}">
                <a16:creationId xmlns:a16="http://schemas.microsoft.com/office/drawing/2014/main" id="{F9168B0F-B8AB-4576-A3C9-6FC464A7DB7E}"/>
              </a:ext>
            </a:extLst>
          </p:cNvPr>
          <p:cNvPicPr>
            <a:picLocks noChangeAspect="1"/>
          </p:cNvPicPr>
          <p:nvPr/>
        </p:nvPicPr>
        <p:blipFill>
          <a:blip r:embed="rId13"/>
          <a:stretch>
            <a:fillRect/>
          </a:stretch>
        </p:blipFill>
        <p:spPr>
          <a:xfrm>
            <a:off x="6775352" y="907562"/>
            <a:ext cx="4742091" cy="4593054"/>
          </a:xfrm>
          <a:prstGeom prst="rect">
            <a:avLst/>
          </a:prstGeom>
        </p:spPr>
      </p:pic>
      <p:grpSp>
        <p:nvGrpSpPr>
          <p:cNvPr id="44" name="Group 43">
            <a:extLst>
              <a:ext uri="{FF2B5EF4-FFF2-40B4-BE49-F238E27FC236}">
                <a16:creationId xmlns:a16="http://schemas.microsoft.com/office/drawing/2014/main" id="{A3C8C029-3E72-439B-A74B-6292B044EA09}"/>
              </a:ext>
            </a:extLst>
          </p:cNvPr>
          <p:cNvGrpSpPr/>
          <p:nvPr/>
        </p:nvGrpSpPr>
        <p:grpSpPr>
          <a:xfrm>
            <a:off x="0" y="5795253"/>
            <a:ext cx="12192000" cy="1062747"/>
            <a:chOff x="0" y="5795253"/>
            <a:chExt cx="12192000" cy="1062747"/>
          </a:xfrm>
        </p:grpSpPr>
        <p:grpSp>
          <p:nvGrpSpPr>
            <p:cNvPr id="45" name="Group 44">
              <a:extLst>
                <a:ext uri="{FF2B5EF4-FFF2-40B4-BE49-F238E27FC236}">
                  <a16:creationId xmlns:a16="http://schemas.microsoft.com/office/drawing/2014/main" id="{A53E08D4-5DC0-4F41-8A06-799790DC6ECD}"/>
                </a:ext>
              </a:extLst>
            </p:cNvPr>
            <p:cNvGrpSpPr/>
            <p:nvPr/>
          </p:nvGrpSpPr>
          <p:grpSpPr>
            <a:xfrm>
              <a:off x="0" y="5797685"/>
              <a:ext cx="12192000" cy="1060315"/>
              <a:chOff x="0" y="5797685"/>
              <a:chExt cx="12192000" cy="1060315"/>
            </a:xfrm>
          </p:grpSpPr>
          <p:grpSp>
            <p:nvGrpSpPr>
              <p:cNvPr id="47" name="Group 46">
                <a:extLst>
                  <a:ext uri="{FF2B5EF4-FFF2-40B4-BE49-F238E27FC236}">
                    <a16:creationId xmlns:a16="http://schemas.microsoft.com/office/drawing/2014/main" id="{CF860E23-7DE3-4ADF-AE43-5C2F7E017B11}"/>
                  </a:ext>
                </a:extLst>
              </p:cNvPr>
              <p:cNvGrpSpPr/>
              <p:nvPr/>
            </p:nvGrpSpPr>
            <p:grpSpPr>
              <a:xfrm>
                <a:off x="0" y="5797685"/>
                <a:ext cx="12192000" cy="1060315"/>
                <a:chOff x="0" y="5797685"/>
                <a:chExt cx="12192000" cy="1060315"/>
              </a:xfrm>
            </p:grpSpPr>
            <p:sp>
              <p:nvSpPr>
                <p:cNvPr id="51" name="Rectangle 50">
                  <a:extLst>
                    <a:ext uri="{FF2B5EF4-FFF2-40B4-BE49-F238E27FC236}">
                      <a16:creationId xmlns:a16="http://schemas.microsoft.com/office/drawing/2014/main" id="{BF3E9313-29B5-45D0-ACBB-50C76635062B}"/>
                    </a:ext>
                  </a:extLst>
                </p:cNvPr>
                <p:cNvSpPr/>
                <p:nvPr/>
              </p:nvSpPr>
              <p:spPr>
                <a:xfrm>
                  <a:off x="0" y="5797685"/>
                  <a:ext cx="12192000" cy="1060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Arrow: Up 51">
                  <a:hlinkClick r:id="rId14" action="ppaction://hlinksldjump"/>
                  <a:extLst>
                    <a:ext uri="{FF2B5EF4-FFF2-40B4-BE49-F238E27FC236}">
                      <a16:creationId xmlns:a16="http://schemas.microsoft.com/office/drawing/2014/main" id="{B1F5A90A-DD98-49C6-A050-4E9B48744C2E}"/>
                    </a:ext>
                  </a:extLst>
                </p:cNvPr>
                <p:cNvSpPr/>
                <p:nvPr/>
              </p:nvSpPr>
              <p:spPr>
                <a:xfrm>
                  <a:off x="642551" y="5923649"/>
                  <a:ext cx="622931" cy="524052"/>
                </a:xfrm>
                <a:prstGeom prst="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3" name="Arrow: Left 52">
                  <a:extLst>
                    <a:ext uri="{FF2B5EF4-FFF2-40B4-BE49-F238E27FC236}">
                      <a16:creationId xmlns:a16="http://schemas.microsoft.com/office/drawing/2014/main" id="{E52B6D0B-20F3-4BA5-A894-7DC13EA7B75C}"/>
                    </a:ext>
                  </a:extLst>
                </p:cNvPr>
                <p:cNvSpPr/>
                <p:nvPr/>
              </p:nvSpPr>
              <p:spPr>
                <a:xfrm>
                  <a:off x="1592580" y="5923649"/>
                  <a:ext cx="518984" cy="529118"/>
                </a:xfrm>
                <a:prstGeom prst="leftArrow">
                  <a:avLst>
                    <a:gd name="adj1" fmla="val 31256"/>
                    <a:gd name="adj2" fmla="val 59281"/>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48" name="TextBox 47">
                <a:extLst>
                  <a:ext uri="{FF2B5EF4-FFF2-40B4-BE49-F238E27FC236}">
                    <a16:creationId xmlns:a16="http://schemas.microsoft.com/office/drawing/2014/main" id="{D8AFF204-DC2E-4C5F-8A18-A2794845091D}"/>
                  </a:ext>
                </a:extLst>
              </p:cNvPr>
              <p:cNvSpPr txBox="1"/>
              <p:nvPr/>
            </p:nvSpPr>
            <p:spPr>
              <a:xfrm>
                <a:off x="658903" y="6472222"/>
                <a:ext cx="590226" cy="276999"/>
              </a:xfrm>
              <a:prstGeom prst="rect">
                <a:avLst/>
              </a:prstGeom>
              <a:noFill/>
            </p:spPr>
            <p:txBody>
              <a:bodyPr wrap="none" rtlCol="0">
                <a:spAutoFit/>
              </a:bodyPr>
              <a:lstStyle/>
              <a:p>
                <a:pPr algn="ctr"/>
                <a:r>
                  <a:rPr lang="en-US" sz="1200" dirty="0">
                    <a:solidFill>
                      <a:schemeClr val="bg1"/>
                    </a:solidFill>
                  </a:rPr>
                  <a:t>HOME</a:t>
                </a:r>
              </a:p>
            </p:txBody>
          </p:sp>
          <p:sp>
            <p:nvSpPr>
              <p:cNvPr id="49" name="TextBox 48">
                <a:extLst>
                  <a:ext uri="{FF2B5EF4-FFF2-40B4-BE49-F238E27FC236}">
                    <a16:creationId xmlns:a16="http://schemas.microsoft.com/office/drawing/2014/main" id="{147C202E-EE94-4A93-9BAA-9011A3D580DE}"/>
                  </a:ext>
                </a:extLst>
              </p:cNvPr>
              <p:cNvSpPr txBox="1"/>
              <p:nvPr/>
            </p:nvSpPr>
            <p:spPr>
              <a:xfrm>
                <a:off x="1594499" y="6470558"/>
                <a:ext cx="517065" cy="276999"/>
              </a:xfrm>
              <a:prstGeom prst="rect">
                <a:avLst/>
              </a:prstGeom>
              <a:noFill/>
            </p:spPr>
            <p:txBody>
              <a:bodyPr wrap="none" rtlCol="0">
                <a:spAutoFit/>
              </a:bodyPr>
              <a:lstStyle/>
              <a:p>
                <a:pPr algn="ctr"/>
                <a:r>
                  <a:rPr lang="en-US" sz="1200" dirty="0">
                    <a:solidFill>
                      <a:schemeClr val="bg1"/>
                    </a:solidFill>
                  </a:rPr>
                  <a:t>BACK</a:t>
                </a:r>
              </a:p>
            </p:txBody>
          </p:sp>
          <p:sp>
            <p:nvSpPr>
              <p:cNvPr id="50" name="TextBox 49">
                <a:extLst>
                  <a:ext uri="{FF2B5EF4-FFF2-40B4-BE49-F238E27FC236}">
                    <a16:creationId xmlns:a16="http://schemas.microsoft.com/office/drawing/2014/main" id="{24312974-E050-4294-8C97-9CCD96BD9C69}"/>
                  </a:ext>
                </a:extLst>
              </p:cNvPr>
              <p:cNvSpPr txBox="1"/>
              <p:nvPr/>
            </p:nvSpPr>
            <p:spPr>
              <a:xfrm>
                <a:off x="10861810" y="6470557"/>
                <a:ext cx="893450" cy="276999"/>
              </a:xfrm>
              <a:prstGeom prst="rect">
                <a:avLst/>
              </a:prstGeom>
              <a:noFill/>
            </p:spPr>
            <p:txBody>
              <a:bodyPr wrap="none" rtlCol="0">
                <a:spAutoFit/>
              </a:bodyPr>
              <a:lstStyle/>
              <a:p>
                <a:pPr algn="ctr"/>
                <a:r>
                  <a:rPr lang="en-US" sz="1200" dirty="0">
                    <a:solidFill>
                      <a:schemeClr val="bg1"/>
                    </a:solidFill>
                  </a:rPr>
                  <a:t>LANGUAGE</a:t>
                </a:r>
              </a:p>
            </p:txBody>
          </p:sp>
        </p:grpSp>
        <p:sp>
          <p:nvSpPr>
            <p:cNvPr id="46" name="TextBox 45">
              <a:extLst>
                <a:ext uri="{FF2B5EF4-FFF2-40B4-BE49-F238E27FC236}">
                  <a16:creationId xmlns:a16="http://schemas.microsoft.com/office/drawing/2014/main" id="{D3BC4080-4419-45DA-9B1F-3EC2EF705D28}"/>
                </a:ext>
              </a:extLst>
            </p:cNvPr>
            <p:cNvSpPr txBox="1"/>
            <p:nvPr/>
          </p:nvSpPr>
          <p:spPr>
            <a:xfrm>
              <a:off x="10875141" y="5795253"/>
              <a:ext cx="893451" cy="769441"/>
            </a:xfrm>
            <a:prstGeom prst="rect">
              <a:avLst/>
            </a:prstGeom>
            <a:noFill/>
          </p:spPr>
          <p:txBody>
            <a:bodyPr wrap="square" rtlCol="0">
              <a:spAutoFit/>
            </a:bodyPr>
            <a:lstStyle/>
            <a:p>
              <a:r>
                <a:rPr lang="en-US" sz="4400" b="1" dirty="0">
                  <a:solidFill>
                    <a:schemeClr val="bg1"/>
                  </a:solidFill>
                </a:rPr>
                <a:t>EN</a:t>
              </a:r>
            </a:p>
          </p:txBody>
        </p:sp>
      </p:grpSp>
      <p:sp>
        <p:nvSpPr>
          <p:cNvPr id="54" name="Rectangle: Folded Corner 53">
            <a:hlinkClick r:id="rId15" action="ppaction://hlinksldjump"/>
            <a:extLst>
              <a:ext uri="{FF2B5EF4-FFF2-40B4-BE49-F238E27FC236}">
                <a16:creationId xmlns:a16="http://schemas.microsoft.com/office/drawing/2014/main" id="{AFF6525D-9C76-4017-BC83-A9C7A9123DBA}"/>
              </a:ext>
            </a:extLst>
          </p:cNvPr>
          <p:cNvSpPr/>
          <p:nvPr/>
        </p:nvSpPr>
        <p:spPr>
          <a:xfrm>
            <a:off x="9783888" y="172328"/>
            <a:ext cx="1984704" cy="951762"/>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t>¿</a:t>
            </a:r>
            <a:r>
              <a:rPr lang="de-CH" dirty="0" err="1"/>
              <a:t>Qué</a:t>
            </a:r>
            <a:r>
              <a:rPr lang="de-CH" dirty="0"/>
              <a:t> es </a:t>
            </a:r>
            <a:r>
              <a:rPr lang="de-CH" dirty="0" err="1"/>
              <a:t>un</a:t>
            </a:r>
            <a:r>
              <a:rPr lang="de-CH" dirty="0"/>
              <a:t> </a:t>
            </a:r>
            <a:r>
              <a:rPr lang="de-CH" dirty="0" err="1"/>
              <a:t>audiograma</a:t>
            </a:r>
            <a:r>
              <a:rPr lang="de-CH" dirty="0"/>
              <a:t>?</a:t>
            </a:r>
            <a:endParaRPr lang="en-US" dirty="0"/>
          </a:p>
        </p:txBody>
      </p:sp>
      <p:pic>
        <p:nvPicPr>
          <p:cNvPr id="55" name="Picture 54" descr="image001">
            <a:extLst>
              <a:ext uri="{FF2B5EF4-FFF2-40B4-BE49-F238E27FC236}">
                <a16:creationId xmlns:a16="http://schemas.microsoft.com/office/drawing/2014/main" id="{24FFF0CC-6C14-469D-AB81-7EFD05AED66A}"/>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491867" y="1203645"/>
            <a:ext cx="5168178" cy="4296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 name="TextBox 55">
            <a:extLst>
              <a:ext uri="{FF2B5EF4-FFF2-40B4-BE49-F238E27FC236}">
                <a16:creationId xmlns:a16="http://schemas.microsoft.com/office/drawing/2014/main" id="{692E8154-17EB-47AD-8007-A3CB6C25B8DD}"/>
              </a:ext>
            </a:extLst>
          </p:cNvPr>
          <p:cNvSpPr txBox="1"/>
          <p:nvPr/>
        </p:nvSpPr>
        <p:spPr>
          <a:xfrm>
            <a:off x="11017483" y="2026973"/>
            <a:ext cx="684931" cy="307777"/>
          </a:xfrm>
          <a:prstGeom prst="rect">
            <a:avLst/>
          </a:prstGeom>
          <a:noFill/>
        </p:spPr>
        <p:txBody>
          <a:bodyPr wrap="none" rtlCol="0">
            <a:spAutoFit/>
          </a:bodyPr>
          <a:lstStyle/>
          <a:p>
            <a:r>
              <a:rPr lang="en-US" sz="1400" dirty="0"/>
              <a:t>Age 20</a:t>
            </a:r>
          </a:p>
        </p:txBody>
      </p:sp>
      <p:cxnSp>
        <p:nvCxnSpPr>
          <p:cNvPr id="57" name="Straight Connector 56">
            <a:extLst>
              <a:ext uri="{FF2B5EF4-FFF2-40B4-BE49-F238E27FC236}">
                <a16:creationId xmlns:a16="http://schemas.microsoft.com/office/drawing/2014/main" id="{994BF519-5893-488B-A134-2FAA0B0E9332}"/>
              </a:ext>
            </a:extLst>
          </p:cNvPr>
          <p:cNvCxnSpPr>
            <a:cxnSpLocks/>
          </p:cNvCxnSpPr>
          <p:nvPr/>
        </p:nvCxnSpPr>
        <p:spPr>
          <a:xfrm>
            <a:off x="7055318" y="2140093"/>
            <a:ext cx="3690327" cy="0"/>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558424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D3E118C-79F1-49F3-823C-7830B00325FD}"/>
              </a:ext>
            </a:extLst>
          </p:cNvPr>
          <p:cNvSpPr txBox="1"/>
          <p:nvPr/>
        </p:nvSpPr>
        <p:spPr>
          <a:xfrm>
            <a:off x="642551" y="241526"/>
            <a:ext cx="7686913" cy="830997"/>
          </a:xfrm>
          <a:prstGeom prst="rect">
            <a:avLst/>
          </a:prstGeom>
          <a:noFill/>
        </p:spPr>
        <p:txBody>
          <a:bodyPr wrap="none" rtlCol="0">
            <a:spAutoFit/>
          </a:bodyPr>
          <a:lstStyle/>
          <a:p>
            <a:r>
              <a:rPr lang="en-US" sz="4800" dirty="0" err="1"/>
              <a:t>Simulador</a:t>
            </a:r>
            <a:r>
              <a:rPr lang="en-US" sz="4800" dirty="0"/>
              <a:t> de </a:t>
            </a:r>
            <a:r>
              <a:rPr lang="en-US" sz="4800" dirty="0" err="1"/>
              <a:t>pérdida</a:t>
            </a:r>
            <a:r>
              <a:rPr lang="en-US" sz="4800" dirty="0"/>
              <a:t> </a:t>
            </a:r>
            <a:r>
              <a:rPr lang="en-US" sz="4800" dirty="0" err="1"/>
              <a:t>auditiva</a:t>
            </a:r>
            <a:endParaRPr lang="en-US" sz="4800" dirty="0"/>
          </a:p>
        </p:txBody>
      </p:sp>
      <p:sp>
        <p:nvSpPr>
          <p:cNvPr id="16" name="TextBox 15">
            <a:extLst>
              <a:ext uri="{FF2B5EF4-FFF2-40B4-BE49-F238E27FC236}">
                <a16:creationId xmlns:a16="http://schemas.microsoft.com/office/drawing/2014/main" id="{F51586DA-ADB3-468D-9BD4-DD52FABF6068}"/>
              </a:ext>
            </a:extLst>
          </p:cNvPr>
          <p:cNvSpPr txBox="1"/>
          <p:nvPr/>
        </p:nvSpPr>
        <p:spPr>
          <a:xfrm>
            <a:off x="10875141" y="5795253"/>
            <a:ext cx="893451" cy="769441"/>
          </a:xfrm>
          <a:prstGeom prst="rect">
            <a:avLst/>
          </a:prstGeom>
          <a:noFill/>
        </p:spPr>
        <p:txBody>
          <a:bodyPr wrap="square" rtlCol="0">
            <a:spAutoFit/>
          </a:bodyPr>
          <a:lstStyle/>
          <a:p>
            <a:r>
              <a:rPr lang="en-US" sz="4400" b="1" dirty="0">
                <a:solidFill>
                  <a:schemeClr val="bg1"/>
                </a:solidFill>
              </a:rPr>
              <a:t>EN</a:t>
            </a:r>
          </a:p>
        </p:txBody>
      </p:sp>
      <p:sp>
        <p:nvSpPr>
          <p:cNvPr id="2" name="Rectangle 1">
            <a:extLst>
              <a:ext uri="{FF2B5EF4-FFF2-40B4-BE49-F238E27FC236}">
                <a16:creationId xmlns:a16="http://schemas.microsoft.com/office/drawing/2014/main" id="{8B95379D-03A0-4948-AF27-833D3DBF783E}"/>
              </a:ext>
            </a:extLst>
          </p:cNvPr>
          <p:cNvSpPr/>
          <p:nvPr/>
        </p:nvSpPr>
        <p:spPr>
          <a:xfrm>
            <a:off x="1446355" y="1585610"/>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D8B2DA7-329D-42FB-AF2E-C59D1D1D355E}"/>
              </a:ext>
            </a:extLst>
          </p:cNvPr>
          <p:cNvSpPr/>
          <p:nvPr/>
        </p:nvSpPr>
        <p:spPr>
          <a:xfrm>
            <a:off x="3050674" y="1585610"/>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C598411-FCAD-4B81-A6A6-7755EC54577F}"/>
              </a:ext>
            </a:extLst>
          </p:cNvPr>
          <p:cNvSpPr/>
          <p:nvPr/>
        </p:nvSpPr>
        <p:spPr>
          <a:xfrm>
            <a:off x="4654993" y="1585610"/>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529038C-523E-4631-A14A-725233244993}"/>
              </a:ext>
            </a:extLst>
          </p:cNvPr>
          <p:cNvSpPr/>
          <p:nvPr/>
        </p:nvSpPr>
        <p:spPr>
          <a:xfrm>
            <a:off x="1454593" y="2969566"/>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4AE0AE9-4FAE-498E-8A4E-310024E0DA95}"/>
              </a:ext>
            </a:extLst>
          </p:cNvPr>
          <p:cNvSpPr/>
          <p:nvPr/>
        </p:nvSpPr>
        <p:spPr>
          <a:xfrm>
            <a:off x="3058912" y="2969566"/>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6A1A1FAA-A133-48B0-975B-E7DCCD0B5CA9}"/>
              </a:ext>
            </a:extLst>
          </p:cNvPr>
          <p:cNvSpPr/>
          <p:nvPr/>
        </p:nvSpPr>
        <p:spPr>
          <a:xfrm>
            <a:off x="4663231" y="2969566"/>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0BD5B71-E4A8-481E-B4F7-B6178B4A8BF5}"/>
              </a:ext>
            </a:extLst>
          </p:cNvPr>
          <p:cNvSpPr/>
          <p:nvPr/>
        </p:nvSpPr>
        <p:spPr>
          <a:xfrm>
            <a:off x="1479307" y="4369999"/>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2F22CEA3-3806-4309-B125-BFEE00D9C09C}"/>
              </a:ext>
            </a:extLst>
          </p:cNvPr>
          <p:cNvSpPr/>
          <p:nvPr/>
        </p:nvSpPr>
        <p:spPr>
          <a:xfrm>
            <a:off x="3083626" y="4369999"/>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919ABFE2-74C8-4BAE-A87D-C6384F013BAF}"/>
              </a:ext>
            </a:extLst>
          </p:cNvPr>
          <p:cNvSpPr/>
          <p:nvPr/>
        </p:nvSpPr>
        <p:spPr>
          <a:xfrm>
            <a:off x="4687945" y="4369999"/>
            <a:ext cx="1287780" cy="112034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84032AB-DC93-4007-AFEA-1E31D2EBF966}"/>
              </a:ext>
            </a:extLst>
          </p:cNvPr>
          <p:cNvSpPr txBox="1"/>
          <p:nvPr/>
        </p:nvSpPr>
        <p:spPr>
          <a:xfrm>
            <a:off x="1619117" y="1198487"/>
            <a:ext cx="915635" cy="369332"/>
          </a:xfrm>
          <a:prstGeom prst="rect">
            <a:avLst/>
          </a:prstGeom>
          <a:noFill/>
        </p:spPr>
        <p:txBody>
          <a:bodyPr wrap="none" rtlCol="0">
            <a:spAutoFit/>
          </a:bodyPr>
          <a:lstStyle/>
          <a:p>
            <a:pPr algn="ctr"/>
            <a:r>
              <a:rPr lang="en-US" dirty="0"/>
              <a:t>20 </a:t>
            </a:r>
            <a:r>
              <a:rPr lang="en-US" dirty="0" err="1"/>
              <a:t>años</a:t>
            </a:r>
            <a:endParaRPr lang="en-US" dirty="0"/>
          </a:p>
        </p:txBody>
      </p:sp>
      <p:sp>
        <p:nvSpPr>
          <p:cNvPr id="32" name="TextBox 31">
            <a:extLst>
              <a:ext uri="{FF2B5EF4-FFF2-40B4-BE49-F238E27FC236}">
                <a16:creationId xmlns:a16="http://schemas.microsoft.com/office/drawing/2014/main" id="{03588015-ADCA-487B-93D9-6A83409F88CB}"/>
              </a:ext>
            </a:extLst>
          </p:cNvPr>
          <p:cNvSpPr txBox="1"/>
          <p:nvPr/>
        </p:nvSpPr>
        <p:spPr>
          <a:xfrm>
            <a:off x="3244984" y="1198487"/>
            <a:ext cx="915635" cy="369332"/>
          </a:xfrm>
          <a:prstGeom prst="rect">
            <a:avLst/>
          </a:prstGeom>
          <a:noFill/>
        </p:spPr>
        <p:txBody>
          <a:bodyPr wrap="none" rtlCol="0">
            <a:spAutoFit/>
          </a:bodyPr>
          <a:lstStyle/>
          <a:p>
            <a:pPr algn="ctr"/>
            <a:r>
              <a:rPr lang="en-US" dirty="0"/>
              <a:t>60 </a:t>
            </a:r>
            <a:r>
              <a:rPr lang="en-US" dirty="0" err="1"/>
              <a:t>años</a:t>
            </a:r>
            <a:endParaRPr lang="en-US" dirty="0"/>
          </a:p>
        </p:txBody>
      </p:sp>
      <p:sp>
        <p:nvSpPr>
          <p:cNvPr id="33" name="TextBox 32">
            <a:extLst>
              <a:ext uri="{FF2B5EF4-FFF2-40B4-BE49-F238E27FC236}">
                <a16:creationId xmlns:a16="http://schemas.microsoft.com/office/drawing/2014/main" id="{A159B533-44B7-420F-A759-92A55FE60C25}"/>
              </a:ext>
            </a:extLst>
          </p:cNvPr>
          <p:cNvSpPr txBox="1"/>
          <p:nvPr/>
        </p:nvSpPr>
        <p:spPr>
          <a:xfrm>
            <a:off x="4849303" y="1198487"/>
            <a:ext cx="915635" cy="369332"/>
          </a:xfrm>
          <a:prstGeom prst="rect">
            <a:avLst/>
          </a:prstGeom>
          <a:noFill/>
        </p:spPr>
        <p:txBody>
          <a:bodyPr wrap="none" rtlCol="0">
            <a:spAutoFit/>
          </a:bodyPr>
          <a:lstStyle/>
          <a:p>
            <a:pPr algn="ctr"/>
            <a:r>
              <a:rPr lang="en-US" dirty="0"/>
              <a:t>80 </a:t>
            </a:r>
            <a:r>
              <a:rPr lang="en-US" dirty="0" err="1"/>
              <a:t>años</a:t>
            </a:r>
            <a:endParaRPr lang="en-US" dirty="0"/>
          </a:p>
        </p:txBody>
      </p:sp>
      <p:pic>
        <p:nvPicPr>
          <p:cNvPr id="5" name="Graphic 4" descr="Users">
            <a:extLst>
              <a:ext uri="{FF2B5EF4-FFF2-40B4-BE49-F238E27FC236}">
                <a16:creationId xmlns:a16="http://schemas.microsoft.com/office/drawing/2014/main" id="{7A8EAFBE-2590-458D-8976-1E95832AF074}"/>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4675" y="2027420"/>
            <a:ext cx="792482" cy="792482"/>
          </a:xfrm>
          <a:prstGeom prst="rect">
            <a:avLst/>
          </a:prstGeom>
        </p:spPr>
      </p:pic>
      <p:pic>
        <p:nvPicPr>
          <p:cNvPr id="7" name="Graphic 6" descr="Chat">
            <a:extLst>
              <a:ext uri="{FF2B5EF4-FFF2-40B4-BE49-F238E27FC236}">
                <a16:creationId xmlns:a16="http://schemas.microsoft.com/office/drawing/2014/main" id="{79AA3732-FD4C-4C8F-9B32-5352FB694938}"/>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16437" y="1502258"/>
            <a:ext cx="792482" cy="792482"/>
          </a:xfrm>
          <a:prstGeom prst="rect">
            <a:avLst/>
          </a:prstGeom>
        </p:spPr>
      </p:pic>
      <p:pic>
        <p:nvPicPr>
          <p:cNvPr id="10" name="Graphic 9" descr="Music">
            <a:extLst>
              <a:ext uri="{FF2B5EF4-FFF2-40B4-BE49-F238E27FC236}">
                <a16:creationId xmlns:a16="http://schemas.microsoft.com/office/drawing/2014/main" id="{A2795C1C-2D99-4C75-BA94-EC37396CBC07}"/>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31955" y="3119233"/>
            <a:ext cx="914400" cy="914400"/>
          </a:xfrm>
          <a:prstGeom prst="rect">
            <a:avLst/>
          </a:prstGeom>
        </p:spPr>
      </p:pic>
      <p:pic>
        <p:nvPicPr>
          <p:cNvPr id="12" name="Graphic 11" descr="Leaf">
            <a:extLst>
              <a:ext uri="{FF2B5EF4-FFF2-40B4-BE49-F238E27FC236}">
                <a16:creationId xmlns:a16="http://schemas.microsoft.com/office/drawing/2014/main" id="{91FE7B86-CFF6-49E4-8696-AAAA7CFF6931}"/>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51200" y="4404028"/>
            <a:ext cx="557719" cy="557719"/>
          </a:xfrm>
          <a:prstGeom prst="rect">
            <a:avLst/>
          </a:prstGeom>
        </p:spPr>
      </p:pic>
      <p:pic>
        <p:nvPicPr>
          <p:cNvPr id="1026" name="Picture 2" descr="Bildergebnis für bird icon">
            <a:extLst>
              <a:ext uri="{FF2B5EF4-FFF2-40B4-BE49-F238E27FC236}">
                <a16:creationId xmlns:a16="http://schemas.microsoft.com/office/drawing/2014/main" id="{DDA0A245-7A0C-41FE-B432-038DC2DC2754}"/>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59503" y="4794267"/>
            <a:ext cx="706349" cy="706349"/>
          </a:xfrm>
          <a:prstGeom prst="rect">
            <a:avLst/>
          </a:prstGeom>
          <a:noFill/>
          <a:extLst>
            <a:ext uri="{909E8E84-426E-40DD-AFC4-6F175D3DCCD1}">
              <a14:hiddenFill xmlns:a14="http://schemas.microsoft.com/office/drawing/2010/main">
                <a:solidFill>
                  <a:srgbClr val="FFFFFF"/>
                </a:solidFill>
              </a14:hiddenFill>
            </a:ext>
          </a:extLst>
        </p:spPr>
      </p:pic>
      <p:pic>
        <p:nvPicPr>
          <p:cNvPr id="34" name="Graphic 33" descr="Play">
            <a:extLst>
              <a:ext uri="{FF2B5EF4-FFF2-40B4-BE49-F238E27FC236}">
                <a16:creationId xmlns:a16="http://schemas.microsoft.com/office/drawing/2014/main" id="{1C47CE19-6827-4BDB-A180-EFEE36CAA469}"/>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665997" y="1649933"/>
            <a:ext cx="914400" cy="914400"/>
          </a:xfrm>
          <a:prstGeom prst="rect">
            <a:avLst/>
          </a:prstGeom>
        </p:spPr>
      </p:pic>
      <p:pic>
        <p:nvPicPr>
          <p:cNvPr id="36" name="Graphic 35" descr="Play">
            <a:extLst>
              <a:ext uri="{FF2B5EF4-FFF2-40B4-BE49-F238E27FC236}">
                <a16:creationId xmlns:a16="http://schemas.microsoft.com/office/drawing/2014/main" id="{52843FCB-8521-413E-917E-F916D78E13E2}"/>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237364" y="1649933"/>
            <a:ext cx="914400" cy="914400"/>
          </a:xfrm>
          <a:prstGeom prst="rect">
            <a:avLst/>
          </a:prstGeom>
        </p:spPr>
      </p:pic>
      <p:pic>
        <p:nvPicPr>
          <p:cNvPr id="37" name="Graphic 36" descr="Play">
            <a:extLst>
              <a:ext uri="{FF2B5EF4-FFF2-40B4-BE49-F238E27FC236}">
                <a16:creationId xmlns:a16="http://schemas.microsoft.com/office/drawing/2014/main" id="{EF067569-E634-4904-86A3-7B5F869F2796}"/>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841683" y="1649933"/>
            <a:ext cx="914400" cy="914400"/>
          </a:xfrm>
          <a:prstGeom prst="rect">
            <a:avLst/>
          </a:prstGeom>
        </p:spPr>
      </p:pic>
      <p:pic>
        <p:nvPicPr>
          <p:cNvPr id="38" name="Graphic 37" descr="Play">
            <a:extLst>
              <a:ext uri="{FF2B5EF4-FFF2-40B4-BE49-F238E27FC236}">
                <a16:creationId xmlns:a16="http://schemas.microsoft.com/office/drawing/2014/main" id="{8A286BE6-81AA-4F36-87F4-273D91F85515}"/>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665997" y="3058913"/>
            <a:ext cx="914400" cy="914400"/>
          </a:xfrm>
          <a:prstGeom prst="rect">
            <a:avLst/>
          </a:prstGeom>
        </p:spPr>
      </p:pic>
      <p:pic>
        <p:nvPicPr>
          <p:cNvPr id="39" name="Graphic 38" descr="Play">
            <a:extLst>
              <a:ext uri="{FF2B5EF4-FFF2-40B4-BE49-F238E27FC236}">
                <a16:creationId xmlns:a16="http://schemas.microsoft.com/office/drawing/2014/main" id="{A8285769-3EB7-408E-BF32-390FBFB500AA}"/>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237364" y="3058913"/>
            <a:ext cx="914400" cy="914400"/>
          </a:xfrm>
          <a:prstGeom prst="rect">
            <a:avLst/>
          </a:prstGeom>
        </p:spPr>
      </p:pic>
      <p:pic>
        <p:nvPicPr>
          <p:cNvPr id="40" name="Graphic 39" descr="Play">
            <a:extLst>
              <a:ext uri="{FF2B5EF4-FFF2-40B4-BE49-F238E27FC236}">
                <a16:creationId xmlns:a16="http://schemas.microsoft.com/office/drawing/2014/main" id="{800C8511-EF32-4AFB-B806-07A575D58D03}"/>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841683" y="3058913"/>
            <a:ext cx="914400" cy="914400"/>
          </a:xfrm>
          <a:prstGeom prst="rect">
            <a:avLst/>
          </a:prstGeom>
        </p:spPr>
      </p:pic>
      <p:pic>
        <p:nvPicPr>
          <p:cNvPr id="41" name="Graphic 40" descr="Play">
            <a:extLst>
              <a:ext uri="{FF2B5EF4-FFF2-40B4-BE49-F238E27FC236}">
                <a16:creationId xmlns:a16="http://schemas.microsoft.com/office/drawing/2014/main" id="{04D125A9-0012-446A-BDD4-094E2E3B296C}"/>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665997" y="4478052"/>
            <a:ext cx="914400" cy="914400"/>
          </a:xfrm>
          <a:prstGeom prst="rect">
            <a:avLst/>
          </a:prstGeom>
        </p:spPr>
      </p:pic>
      <p:pic>
        <p:nvPicPr>
          <p:cNvPr id="42" name="Graphic 41" descr="Play">
            <a:extLst>
              <a:ext uri="{FF2B5EF4-FFF2-40B4-BE49-F238E27FC236}">
                <a16:creationId xmlns:a16="http://schemas.microsoft.com/office/drawing/2014/main" id="{201B9538-0E26-4765-9329-597034FB8511}"/>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237364" y="4478052"/>
            <a:ext cx="914400" cy="914400"/>
          </a:xfrm>
          <a:prstGeom prst="rect">
            <a:avLst/>
          </a:prstGeom>
        </p:spPr>
      </p:pic>
      <p:pic>
        <p:nvPicPr>
          <p:cNvPr id="43" name="Graphic 42" descr="Play">
            <a:extLst>
              <a:ext uri="{FF2B5EF4-FFF2-40B4-BE49-F238E27FC236}">
                <a16:creationId xmlns:a16="http://schemas.microsoft.com/office/drawing/2014/main" id="{20696CD0-1876-4A70-B5FB-C0528DF67924}"/>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841683" y="4478052"/>
            <a:ext cx="914400" cy="914400"/>
          </a:xfrm>
          <a:prstGeom prst="rect">
            <a:avLst/>
          </a:prstGeom>
        </p:spPr>
      </p:pic>
      <p:pic>
        <p:nvPicPr>
          <p:cNvPr id="6" name="Picture 5">
            <a:extLst>
              <a:ext uri="{FF2B5EF4-FFF2-40B4-BE49-F238E27FC236}">
                <a16:creationId xmlns:a16="http://schemas.microsoft.com/office/drawing/2014/main" id="{F9168B0F-B8AB-4576-A3C9-6FC464A7DB7E}"/>
              </a:ext>
            </a:extLst>
          </p:cNvPr>
          <p:cNvPicPr>
            <a:picLocks noChangeAspect="1"/>
          </p:cNvPicPr>
          <p:nvPr/>
        </p:nvPicPr>
        <p:blipFill>
          <a:blip r:embed="rId13"/>
          <a:stretch>
            <a:fillRect/>
          </a:stretch>
        </p:blipFill>
        <p:spPr>
          <a:xfrm>
            <a:off x="6775352" y="907562"/>
            <a:ext cx="4742091" cy="4593054"/>
          </a:xfrm>
          <a:prstGeom prst="rect">
            <a:avLst/>
          </a:prstGeom>
        </p:spPr>
      </p:pic>
      <p:grpSp>
        <p:nvGrpSpPr>
          <p:cNvPr id="44" name="Group 43">
            <a:extLst>
              <a:ext uri="{FF2B5EF4-FFF2-40B4-BE49-F238E27FC236}">
                <a16:creationId xmlns:a16="http://schemas.microsoft.com/office/drawing/2014/main" id="{48B73B1A-5838-4739-9922-8D5F4987D04F}"/>
              </a:ext>
            </a:extLst>
          </p:cNvPr>
          <p:cNvGrpSpPr/>
          <p:nvPr/>
        </p:nvGrpSpPr>
        <p:grpSpPr>
          <a:xfrm>
            <a:off x="0" y="5795253"/>
            <a:ext cx="12192000" cy="1062747"/>
            <a:chOff x="0" y="5795253"/>
            <a:chExt cx="12192000" cy="1062747"/>
          </a:xfrm>
        </p:grpSpPr>
        <p:grpSp>
          <p:nvGrpSpPr>
            <p:cNvPr id="45" name="Group 44">
              <a:extLst>
                <a:ext uri="{FF2B5EF4-FFF2-40B4-BE49-F238E27FC236}">
                  <a16:creationId xmlns:a16="http://schemas.microsoft.com/office/drawing/2014/main" id="{A7DE48D6-019C-46BA-86D3-27D555EDB50C}"/>
                </a:ext>
              </a:extLst>
            </p:cNvPr>
            <p:cNvGrpSpPr/>
            <p:nvPr/>
          </p:nvGrpSpPr>
          <p:grpSpPr>
            <a:xfrm>
              <a:off x="0" y="5797685"/>
              <a:ext cx="12192000" cy="1060315"/>
              <a:chOff x="0" y="5797685"/>
              <a:chExt cx="12192000" cy="1060315"/>
            </a:xfrm>
          </p:grpSpPr>
          <p:grpSp>
            <p:nvGrpSpPr>
              <p:cNvPr id="47" name="Group 46">
                <a:extLst>
                  <a:ext uri="{FF2B5EF4-FFF2-40B4-BE49-F238E27FC236}">
                    <a16:creationId xmlns:a16="http://schemas.microsoft.com/office/drawing/2014/main" id="{9F6DC4CF-8277-4E46-A9EE-E25403BFBF55}"/>
                  </a:ext>
                </a:extLst>
              </p:cNvPr>
              <p:cNvGrpSpPr/>
              <p:nvPr/>
            </p:nvGrpSpPr>
            <p:grpSpPr>
              <a:xfrm>
                <a:off x="0" y="5797685"/>
                <a:ext cx="12192000" cy="1060315"/>
                <a:chOff x="0" y="5797685"/>
                <a:chExt cx="12192000" cy="1060315"/>
              </a:xfrm>
            </p:grpSpPr>
            <p:sp>
              <p:nvSpPr>
                <p:cNvPr id="51" name="Rectangle 50">
                  <a:extLst>
                    <a:ext uri="{FF2B5EF4-FFF2-40B4-BE49-F238E27FC236}">
                      <a16:creationId xmlns:a16="http://schemas.microsoft.com/office/drawing/2014/main" id="{49EEB280-25CA-4886-B96D-5817EF51D9F7}"/>
                    </a:ext>
                  </a:extLst>
                </p:cNvPr>
                <p:cNvSpPr/>
                <p:nvPr/>
              </p:nvSpPr>
              <p:spPr>
                <a:xfrm>
                  <a:off x="0" y="5797685"/>
                  <a:ext cx="12192000" cy="1060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Arrow: Up 51">
                  <a:hlinkClick r:id="rId14" action="ppaction://hlinksldjump"/>
                  <a:extLst>
                    <a:ext uri="{FF2B5EF4-FFF2-40B4-BE49-F238E27FC236}">
                      <a16:creationId xmlns:a16="http://schemas.microsoft.com/office/drawing/2014/main" id="{5B86F994-6384-4010-A221-0ADC99ABA597}"/>
                    </a:ext>
                  </a:extLst>
                </p:cNvPr>
                <p:cNvSpPr/>
                <p:nvPr/>
              </p:nvSpPr>
              <p:spPr>
                <a:xfrm>
                  <a:off x="642551" y="5923649"/>
                  <a:ext cx="622931" cy="524052"/>
                </a:xfrm>
                <a:prstGeom prst="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3" name="Arrow: Left 52">
                  <a:extLst>
                    <a:ext uri="{FF2B5EF4-FFF2-40B4-BE49-F238E27FC236}">
                      <a16:creationId xmlns:a16="http://schemas.microsoft.com/office/drawing/2014/main" id="{DE109610-C60C-406A-8C20-1BD69E7AD82F}"/>
                    </a:ext>
                  </a:extLst>
                </p:cNvPr>
                <p:cNvSpPr/>
                <p:nvPr/>
              </p:nvSpPr>
              <p:spPr>
                <a:xfrm>
                  <a:off x="1592580" y="5923649"/>
                  <a:ext cx="518984" cy="529118"/>
                </a:xfrm>
                <a:prstGeom prst="leftArrow">
                  <a:avLst>
                    <a:gd name="adj1" fmla="val 31256"/>
                    <a:gd name="adj2" fmla="val 59281"/>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48" name="TextBox 47">
                <a:extLst>
                  <a:ext uri="{FF2B5EF4-FFF2-40B4-BE49-F238E27FC236}">
                    <a16:creationId xmlns:a16="http://schemas.microsoft.com/office/drawing/2014/main" id="{4B7724FB-E5E7-4DF0-9380-280454E9C58A}"/>
                  </a:ext>
                </a:extLst>
              </p:cNvPr>
              <p:cNvSpPr txBox="1"/>
              <p:nvPr/>
            </p:nvSpPr>
            <p:spPr>
              <a:xfrm>
                <a:off x="658903" y="6472222"/>
                <a:ext cx="590226" cy="276999"/>
              </a:xfrm>
              <a:prstGeom prst="rect">
                <a:avLst/>
              </a:prstGeom>
              <a:noFill/>
            </p:spPr>
            <p:txBody>
              <a:bodyPr wrap="none" rtlCol="0">
                <a:spAutoFit/>
              </a:bodyPr>
              <a:lstStyle/>
              <a:p>
                <a:pPr algn="ctr"/>
                <a:r>
                  <a:rPr lang="en-US" sz="1200" dirty="0">
                    <a:solidFill>
                      <a:schemeClr val="bg1"/>
                    </a:solidFill>
                  </a:rPr>
                  <a:t>HOME</a:t>
                </a:r>
              </a:p>
            </p:txBody>
          </p:sp>
          <p:sp>
            <p:nvSpPr>
              <p:cNvPr id="49" name="TextBox 48">
                <a:extLst>
                  <a:ext uri="{FF2B5EF4-FFF2-40B4-BE49-F238E27FC236}">
                    <a16:creationId xmlns:a16="http://schemas.microsoft.com/office/drawing/2014/main" id="{D876C6C9-3E72-4138-92B6-C1EEE5FB7C39}"/>
                  </a:ext>
                </a:extLst>
              </p:cNvPr>
              <p:cNvSpPr txBox="1"/>
              <p:nvPr/>
            </p:nvSpPr>
            <p:spPr>
              <a:xfrm>
                <a:off x="1594499" y="6470558"/>
                <a:ext cx="517065" cy="276999"/>
              </a:xfrm>
              <a:prstGeom prst="rect">
                <a:avLst/>
              </a:prstGeom>
              <a:noFill/>
            </p:spPr>
            <p:txBody>
              <a:bodyPr wrap="none" rtlCol="0">
                <a:spAutoFit/>
              </a:bodyPr>
              <a:lstStyle/>
              <a:p>
                <a:pPr algn="ctr"/>
                <a:r>
                  <a:rPr lang="en-US" sz="1200" dirty="0">
                    <a:solidFill>
                      <a:schemeClr val="bg1"/>
                    </a:solidFill>
                  </a:rPr>
                  <a:t>BACK</a:t>
                </a:r>
              </a:p>
            </p:txBody>
          </p:sp>
          <p:sp>
            <p:nvSpPr>
              <p:cNvPr id="50" name="TextBox 49">
                <a:extLst>
                  <a:ext uri="{FF2B5EF4-FFF2-40B4-BE49-F238E27FC236}">
                    <a16:creationId xmlns:a16="http://schemas.microsoft.com/office/drawing/2014/main" id="{14577982-8E10-48C2-81BD-EF9AAC05106F}"/>
                  </a:ext>
                </a:extLst>
              </p:cNvPr>
              <p:cNvSpPr txBox="1"/>
              <p:nvPr/>
            </p:nvSpPr>
            <p:spPr>
              <a:xfrm>
                <a:off x="10861810" y="6470557"/>
                <a:ext cx="893450" cy="276999"/>
              </a:xfrm>
              <a:prstGeom prst="rect">
                <a:avLst/>
              </a:prstGeom>
              <a:noFill/>
            </p:spPr>
            <p:txBody>
              <a:bodyPr wrap="none" rtlCol="0">
                <a:spAutoFit/>
              </a:bodyPr>
              <a:lstStyle/>
              <a:p>
                <a:pPr algn="ctr"/>
                <a:r>
                  <a:rPr lang="en-US" sz="1200" dirty="0">
                    <a:solidFill>
                      <a:schemeClr val="bg1"/>
                    </a:solidFill>
                  </a:rPr>
                  <a:t>LANGUAGE</a:t>
                </a:r>
              </a:p>
            </p:txBody>
          </p:sp>
        </p:grpSp>
        <p:sp>
          <p:nvSpPr>
            <p:cNvPr id="46" name="TextBox 45">
              <a:extLst>
                <a:ext uri="{FF2B5EF4-FFF2-40B4-BE49-F238E27FC236}">
                  <a16:creationId xmlns:a16="http://schemas.microsoft.com/office/drawing/2014/main" id="{E12117EC-B2D8-4829-B58F-547D1C303848}"/>
                </a:ext>
              </a:extLst>
            </p:cNvPr>
            <p:cNvSpPr txBox="1"/>
            <p:nvPr/>
          </p:nvSpPr>
          <p:spPr>
            <a:xfrm>
              <a:off x="10875141" y="5795253"/>
              <a:ext cx="893451" cy="769441"/>
            </a:xfrm>
            <a:prstGeom prst="rect">
              <a:avLst/>
            </a:prstGeom>
            <a:noFill/>
          </p:spPr>
          <p:txBody>
            <a:bodyPr wrap="square" rtlCol="0">
              <a:spAutoFit/>
            </a:bodyPr>
            <a:lstStyle/>
            <a:p>
              <a:r>
                <a:rPr lang="en-US" sz="4400" b="1" dirty="0">
                  <a:solidFill>
                    <a:schemeClr val="bg1"/>
                  </a:solidFill>
                </a:rPr>
                <a:t>EN</a:t>
              </a:r>
            </a:p>
          </p:txBody>
        </p:sp>
      </p:grpSp>
      <p:sp>
        <p:nvSpPr>
          <p:cNvPr id="54" name="Rectangle: Folded Corner 53">
            <a:hlinkClick r:id="rId15" action="ppaction://hlinksldjump"/>
            <a:extLst>
              <a:ext uri="{FF2B5EF4-FFF2-40B4-BE49-F238E27FC236}">
                <a16:creationId xmlns:a16="http://schemas.microsoft.com/office/drawing/2014/main" id="{78EA048B-DC20-4408-932B-9632137655F5}"/>
              </a:ext>
            </a:extLst>
          </p:cNvPr>
          <p:cNvSpPr/>
          <p:nvPr/>
        </p:nvSpPr>
        <p:spPr>
          <a:xfrm>
            <a:off x="9783888" y="172328"/>
            <a:ext cx="1984704" cy="951762"/>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t>¿</a:t>
            </a:r>
            <a:r>
              <a:rPr lang="de-CH" dirty="0" err="1"/>
              <a:t>Qué</a:t>
            </a:r>
            <a:r>
              <a:rPr lang="de-CH" dirty="0"/>
              <a:t> es </a:t>
            </a:r>
            <a:r>
              <a:rPr lang="de-CH" dirty="0" err="1"/>
              <a:t>un</a:t>
            </a:r>
            <a:r>
              <a:rPr lang="de-CH" dirty="0"/>
              <a:t> </a:t>
            </a:r>
            <a:r>
              <a:rPr lang="de-CH" dirty="0" err="1"/>
              <a:t>audiograma</a:t>
            </a:r>
            <a:r>
              <a:rPr lang="de-CH" dirty="0"/>
              <a:t>?</a:t>
            </a:r>
            <a:endParaRPr lang="en-US" dirty="0"/>
          </a:p>
        </p:txBody>
      </p:sp>
      <p:pic>
        <p:nvPicPr>
          <p:cNvPr id="55" name="Picture 54" descr="image001">
            <a:extLst>
              <a:ext uri="{FF2B5EF4-FFF2-40B4-BE49-F238E27FC236}">
                <a16:creationId xmlns:a16="http://schemas.microsoft.com/office/drawing/2014/main" id="{64024065-0628-43F4-A2DF-13D5170716B2}"/>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491867" y="1203645"/>
            <a:ext cx="5168178" cy="4296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 name="TextBox 55">
            <a:extLst>
              <a:ext uri="{FF2B5EF4-FFF2-40B4-BE49-F238E27FC236}">
                <a16:creationId xmlns:a16="http://schemas.microsoft.com/office/drawing/2014/main" id="{2E3E6A65-31EA-462D-A395-952034A3B9E4}"/>
              </a:ext>
            </a:extLst>
          </p:cNvPr>
          <p:cNvSpPr txBox="1"/>
          <p:nvPr/>
        </p:nvSpPr>
        <p:spPr>
          <a:xfrm>
            <a:off x="11017483" y="2026973"/>
            <a:ext cx="684931" cy="307777"/>
          </a:xfrm>
          <a:prstGeom prst="rect">
            <a:avLst/>
          </a:prstGeom>
          <a:noFill/>
        </p:spPr>
        <p:txBody>
          <a:bodyPr wrap="none" rtlCol="0">
            <a:spAutoFit/>
          </a:bodyPr>
          <a:lstStyle/>
          <a:p>
            <a:r>
              <a:rPr lang="en-US" sz="1400" dirty="0"/>
              <a:t>Age 20</a:t>
            </a:r>
          </a:p>
        </p:txBody>
      </p:sp>
      <p:cxnSp>
        <p:nvCxnSpPr>
          <p:cNvPr id="57" name="Straight Connector 56">
            <a:extLst>
              <a:ext uri="{FF2B5EF4-FFF2-40B4-BE49-F238E27FC236}">
                <a16:creationId xmlns:a16="http://schemas.microsoft.com/office/drawing/2014/main" id="{3BBDB960-027C-449A-96D3-0B2F55E1EB6B}"/>
              </a:ext>
            </a:extLst>
          </p:cNvPr>
          <p:cNvCxnSpPr>
            <a:cxnSpLocks/>
          </p:cNvCxnSpPr>
          <p:nvPr/>
        </p:nvCxnSpPr>
        <p:spPr>
          <a:xfrm>
            <a:off x="7055318" y="2140093"/>
            <a:ext cx="3690327" cy="0"/>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32168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D3E118C-79F1-49F3-823C-7830B00325FD}"/>
              </a:ext>
            </a:extLst>
          </p:cNvPr>
          <p:cNvSpPr txBox="1"/>
          <p:nvPr/>
        </p:nvSpPr>
        <p:spPr>
          <a:xfrm>
            <a:off x="642551" y="241526"/>
            <a:ext cx="7855292" cy="707886"/>
          </a:xfrm>
          <a:prstGeom prst="rect">
            <a:avLst/>
          </a:prstGeom>
          <a:noFill/>
        </p:spPr>
        <p:txBody>
          <a:bodyPr wrap="none" rtlCol="0">
            <a:spAutoFit/>
          </a:bodyPr>
          <a:lstStyle/>
          <a:p>
            <a:r>
              <a:rPr lang="en-US" sz="4000" dirty="0"/>
              <a:t>¿</a:t>
            </a:r>
            <a:r>
              <a:rPr lang="en-US" sz="4000" dirty="0" err="1"/>
              <a:t>Cómo</a:t>
            </a:r>
            <a:r>
              <a:rPr lang="en-US" sz="4000" dirty="0"/>
              <a:t> se define la </a:t>
            </a:r>
            <a:r>
              <a:rPr lang="en-US" sz="4000" dirty="0" err="1"/>
              <a:t>pérdida</a:t>
            </a:r>
            <a:r>
              <a:rPr lang="en-US" sz="4000" dirty="0"/>
              <a:t> </a:t>
            </a:r>
            <a:r>
              <a:rPr lang="en-US" sz="4000" dirty="0" err="1"/>
              <a:t>auditiva</a:t>
            </a:r>
            <a:r>
              <a:rPr lang="en-US" sz="4000" dirty="0"/>
              <a:t>?</a:t>
            </a:r>
          </a:p>
        </p:txBody>
      </p:sp>
      <p:sp>
        <p:nvSpPr>
          <p:cNvPr id="17" name="TextBox 16">
            <a:extLst>
              <a:ext uri="{FF2B5EF4-FFF2-40B4-BE49-F238E27FC236}">
                <a16:creationId xmlns:a16="http://schemas.microsoft.com/office/drawing/2014/main" id="{F49082BD-A7A1-45DA-8ABA-0DB3A915F9BB}"/>
              </a:ext>
            </a:extLst>
          </p:cNvPr>
          <p:cNvSpPr txBox="1"/>
          <p:nvPr/>
        </p:nvSpPr>
        <p:spPr>
          <a:xfrm>
            <a:off x="642551" y="1072523"/>
            <a:ext cx="5327515" cy="3139321"/>
          </a:xfrm>
          <a:prstGeom prst="rect">
            <a:avLst/>
          </a:prstGeom>
          <a:noFill/>
        </p:spPr>
        <p:txBody>
          <a:bodyPr wrap="square" rtlCol="0">
            <a:spAutoFit/>
          </a:bodyPr>
          <a:lstStyle/>
          <a:p>
            <a:r>
              <a:rPr lang="es-ES" dirty="0"/>
              <a:t>El oído es un órgano muy sensible que transforma y transmite los sonidos para el cerebro. Varios factores patológicos o genéticos que afectan el oído o el cerebro pueden provocar una pérdida auditiva. La pérdida auditiva se describe según su tipo, grado y causa.</a:t>
            </a:r>
          </a:p>
          <a:p>
            <a:endParaRPr lang="de-CH" dirty="0"/>
          </a:p>
          <a:p>
            <a:r>
              <a:rPr lang="es-ES" dirty="0"/>
              <a:t>El primer indicio de la pérdida auditiva es la capacidad reducida de escuchar sonidos. La pérdida auditiva afecta la comunicación, especialmente en ambientes sonoros ruidosos.</a:t>
            </a:r>
          </a:p>
        </p:txBody>
      </p:sp>
      <p:sp>
        <p:nvSpPr>
          <p:cNvPr id="10" name="Rectangle: Folded Corner 9">
            <a:hlinkClick r:id="rId2" action="ppaction://hlinksldjump"/>
            <a:extLst>
              <a:ext uri="{FF2B5EF4-FFF2-40B4-BE49-F238E27FC236}">
                <a16:creationId xmlns:a16="http://schemas.microsoft.com/office/drawing/2014/main" id="{2B6509D6-2CDE-4EF1-B086-79E80DDE590C}"/>
              </a:ext>
            </a:extLst>
          </p:cNvPr>
          <p:cNvSpPr/>
          <p:nvPr/>
        </p:nvSpPr>
        <p:spPr>
          <a:xfrm>
            <a:off x="9337162" y="900157"/>
            <a:ext cx="1984704" cy="939587"/>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t>Tipos de pérdida auditiva</a:t>
            </a:r>
            <a:endParaRPr lang="en-US" dirty="0"/>
          </a:p>
        </p:txBody>
      </p:sp>
      <p:sp>
        <p:nvSpPr>
          <p:cNvPr id="13" name="Rectangle: Folded Corner 12">
            <a:hlinkClick r:id="rId3" action="ppaction://hlinksldjump"/>
            <a:extLst>
              <a:ext uri="{FF2B5EF4-FFF2-40B4-BE49-F238E27FC236}">
                <a16:creationId xmlns:a16="http://schemas.microsoft.com/office/drawing/2014/main" id="{2C9F7728-6C0A-4ECD-AD39-B6FCE7439580}"/>
              </a:ext>
            </a:extLst>
          </p:cNvPr>
          <p:cNvSpPr/>
          <p:nvPr/>
        </p:nvSpPr>
        <p:spPr>
          <a:xfrm>
            <a:off x="9337162" y="3429000"/>
            <a:ext cx="1984704" cy="1060315"/>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t>Grados de la pérdida auditiva</a:t>
            </a:r>
            <a:endParaRPr lang="en-US" dirty="0"/>
          </a:p>
        </p:txBody>
      </p:sp>
      <p:sp>
        <p:nvSpPr>
          <p:cNvPr id="15" name="Rectangle: Folded Corner 14">
            <a:hlinkClick r:id="rId4" action="ppaction://hlinksldjump"/>
            <a:extLst>
              <a:ext uri="{FF2B5EF4-FFF2-40B4-BE49-F238E27FC236}">
                <a16:creationId xmlns:a16="http://schemas.microsoft.com/office/drawing/2014/main" id="{1C29FB83-5DBF-48C7-A584-1B5487450697}"/>
              </a:ext>
            </a:extLst>
          </p:cNvPr>
          <p:cNvSpPr/>
          <p:nvPr/>
        </p:nvSpPr>
        <p:spPr>
          <a:xfrm>
            <a:off x="9337162" y="2152976"/>
            <a:ext cx="1984704" cy="939588"/>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Causas</a:t>
            </a:r>
            <a:r>
              <a:rPr lang="en-US" dirty="0"/>
              <a:t> de la </a:t>
            </a:r>
            <a:r>
              <a:rPr lang="en-US" dirty="0" err="1"/>
              <a:t>pérdida</a:t>
            </a:r>
            <a:r>
              <a:rPr lang="en-US" dirty="0"/>
              <a:t> </a:t>
            </a:r>
            <a:r>
              <a:rPr lang="en-US" dirty="0" err="1"/>
              <a:t>auditiva</a:t>
            </a:r>
            <a:endParaRPr lang="en-US" dirty="0"/>
          </a:p>
        </p:txBody>
      </p:sp>
      <p:grpSp>
        <p:nvGrpSpPr>
          <p:cNvPr id="2" name="Group 1">
            <a:extLst>
              <a:ext uri="{FF2B5EF4-FFF2-40B4-BE49-F238E27FC236}">
                <a16:creationId xmlns:a16="http://schemas.microsoft.com/office/drawing/2014/main" id="{E3745BD4-03E1-4AEE-B53C-DB4233A5747A}"/>
              </a:ext>
            </a:extLst>
          </p:cNvPr>
          <p:cNvGrpSpPr/>
          <p:nvPr/>
        </p:nvGrpSpPr>
        <p:grpSpPr>
          <a:xfrm>
            <a:off x="0" y="5795253"/>
            <a:ext cx="12192000" cy="1062747"/>
            <a:chOff x="0" y="5795253"/>
            <a:chExt cx="12192000" cy="1062747"/>
          </a:xfrm>
        </p:grpSpPr>
        <p:grpSp>
          <p:nvGrpSpPr>
            <p:cNvPr id="20" name="Group 19">
              <a:extLst>
                <a:ext uri="{FF2B5EF4-FFF2-40B4-BE49-F238E27FC236}">
                  <a16:creationId xmlns:a16="http://schemas.microsoft.com/office/drawing/2014/main" id="{D965AB17-9661-4769-B796-E8ECCA0BDF84}"/>
                </a:ext>
              </a:extLst>
            </p:cNvPr>
            <p:cNvGrpSpPr/>
            <p:nvPr/>
          </p:nvGrpSpPr>
          <p:grpSpPr>
            <a:xfrm>
              <a:off x="0" y="5797685"/>
              <a:ext cx="12192000" cy="1060315"/>
              <a:chOff x="0" y="5797685"/>
              <a:chExt cx="12192000" cy="1060315"/>
            </a:xfrm>
          </p:grpSpPr>
          <p:grpSp>
            <p:nvGrpSpPr>
              <p:cNvPr id="21" name="Group 20">
                <a:extLst>
                  <a:ext uri="{FF2B5EF4-FFF2-40B4-BE49-F238E27FC236}">
                    <a16:creationId xmlns:a16="http://schemas.microsoft.com/office/drawing/2014/main" id="{E9DB9A03-7267-4F0C-A845-73B413463474}"/>
                  </a:ext>
                </a:extLst>
              </p:cNvPr>
              <p:cNvGrpSpPr/>
              <p:nvPr/>
            </p:nvGrpSpPr>
            <p:grpSpPr>
              <a:xfrm>
                <a:off x="0" y="5797685"/>
                <a:ext cx="12192000" cy="1060315"/>
                <a:chOff x="0" y="5797685"/>
                <a:chExt cx="12192000" cy="1060315"/>
              </a:xfrm>
            </p:grpSpPr>
            <p:sp>
              <p:nvSpPr>
                <p:cNvPr id="25" name="Rectangle 24">
                  <a:extLst>
                    <a:ext uri="{FF2B5EF4-FFF2-40B4-BE49-F238E27FC236}">
                      <a16:creationId xmlns:a16="http://schemas.microsoft.com/office/drawing/2014/main" id="{42536047-1785-49F5-88EF-43FC6F69F65D}"/>
                    </a:ext>
                  </a:extLst>
                </p:cNvPr>
                <p:cNvSpPr/>
                <p:nvPr/>
              </p:nvSpPr>
              <p:spPr>
                <a:xfrm>
                  <a:off x="0" y="5797685"/>
                  <a:ext cx="12192000" cy="1060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Arrow: Up 25">
                  <a:hlinkClick r:id="rId5" action="ppaction://hlinksldjump"/>
                  <a:extLst>
                    <a:ext uri="{FF2B5EF4-FFF2-40B4-BE49-F238E27FC236}">
                      <a16:creationId xmlns:a16="http://schemas.microsoft.com/office/drawing/2014/main" id="{DFD79327-3B19-4D41-9FA6-125493725A53}"/>
                    </a:ext>
                  </a:extLst>
                </p:cNvPr>
                <p:cNvSpPr/>
                <p:nvPr/>
              </p:nvSpPr>
              <p:spPr>
                <a:xfrm>
                  <a:off x="642551" y="5923649"/>
                  <a:ext cx="622931" cy="524052"/>
                </a:xfrm>
                <a:prstGeom prst="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8" name="Arrow: Left 27">
                  <a:extLst>
                    <a:ext uri="{FF2B5EF4-FFF2-40B4-BE49-F238E27FC236}">
                      <a16:creationId xmlns:a16="http://schemas.microsoft.com/office/drawing/2014/main" id="{6DE2BD76-F5DC-4A6F-ABC8-2E0167A37B5F}"/>
                    </a:ext>
                  </a:extLst>
                </p:cNvPr>
                <p:cNvSpPr/>
                <p:nvPr/>
              </p:nvSpPr>
              <p:spPr>
                <a:xfrm>
                  <a:off x="1592580" y="5923649"/>
                  <a:ext cx="518984" cy="529118"/>
                </a:xfrm>
                <a:prstGeom prst="leftArrow">
                  <a:avLst>
                    <a:gd name="adj1" fmla="val 31256"/>
                    <a:gd name="adj2" fmla="val 59281"/>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22" name="TextBox 21">
                <a:extLst>
                  <a:ext uri="{FF2B5EF4-FFF2-40B4-BE49-F238E27FC236}">
                    <a16:creationId xmlns:a16="http://schemas.microsoft.com/office/drawing/2014/main" id="{4A5D02E9-D20E-4B6F-83A1-95A4FB2BD65B}"/>
                  </a:ext>
                </a:extLst>
              </p:cNvPr>
              <p:cNvSpPr txBox="1"/>
              <p:nvPr/>
            </p:nvSpPr>
            <p:spPr>
              <a:xfrm>
                <a:off x="658903" y="6472222"/>
                <a:ext cx="590226" cy="276999"/>
              </a:xfrm>
              <a:prstGeom prst="rect">
                <a:avLst/>
              </a:prstGeom>
              <a:noFill/>
            </p:spPr>
            <p:txBody>
              <a:bodyPr wrap="none" rtlCol="0">
                <a:spAutoFit/>
              </a:bodyPr>
              <a:lstStyle/>
              <a:p>
                <a:pPr algn="ctr"/>
                <a:r>
                  <a:rPr lang="en-US" sz="1200" dirty="0">
                    <a:solidFill>
                      <a:schemeClr val="bg1"/>
                    </a:solidFill>
                  </a:rPr>
                  <a:t>HOME</a:t>
                </a:r>
              </a:p>
            </p:txBody>
          </p:sp>
          <p:sp>
            <p:nvSpPr>
              <p:cNvPr id="23" name="TextBox 22">
                <a:extLst>
                  <a:ext uri="{FF2B5EF4-FFF2-40B4-BE49-F238E27FC236}">
                    <a16:creationId xmlns:a16="http://schemas.microsoft.com/office/drawing/2014/main" id="{FAEA2E45-A478-4DE2-82BA-ABE61366110B}"/>
                  </a:ext>
                </a:extLst>
              </p:cNvPr>
              <p:cNvSpPr txBox="1"/>
              <p:nvPr/>
            </p:nvSpPr>
            <p:spPr>
              <a:xfrm>
                <a:off x="1594499" y="6470558"/>
                <a:ext cx="517065" cy="276999"/>
              </a:xfrm>
              <a:prstGeom prst="rect">
                <a:avLst/>
              </a:prstGeom>
              <a:noFill/>
            </p:spPr>
            <p:txBody>
              <a:bodyPr wrap="none" rtlCol="0">
                <a:spAutoFit/>
              </a:bodyPr>
              <a:lstStyle/>
              <a:p>
                <a:pPr algn="ctr"/>
                <a:r>
                  <a:rPr lang="en-US" sz="1200" dirty="0">
                    <a:solidFill>
                      <a:schemeClr val="bg1"/>
                    </a:solidFill>
                  </a:rPr>
                  <a:t>BACK</a:t>
                </a:r>
              </a:p>
            </p:txBody>
          </p:sp>
          <p:sp>
            <p:nvSpPr>
              <p:cNvPr id="24" name="TextBox 23">
                <a:extLst>
                  <a:ext uri="{FF2B5EF4-FFF2-40B4-BE49-F238E27FC236}">
                    <a16:creationId xmlns:a16="http://schemas.microsoft.com/office/drawing/2014/main" id="{B867D8BE-9780-45ED-9F52-5C032CF6F77B}"/>
                  </a:ext>
                </a:extLst>
              </p:cNvPr>
              <p:cNvSpPr txBox="1"/>
              <p:nvPr/>
            </p:nvSpPr>
            <p:spPr>
              <a:xfrm>
                <a:off x="10861810" y="6470557"/>
                <a:ext cx="893450" cy="276999"/>
              </a:xfrm>
              <a:prstGeom prst="rect">
                <a:avLst/>
              </a:prstGeom>
              <a:noFill/>
            </p:spPr>
            <p:txBody>
              <a:bodyPr wrap="none" rtlCol="0">
                <a:spAutoFit/>
              </a:bodyPr>
              <a:lstStyle/>
              <a:p>
                <a:pPr algn="ctr"/>
                <a:r>
                  <a:rPr lang="en-US" sz="1200" dirty="0">
                    <a:solidFill>
                      <a:schemeClr val="bg1"/>
                    </a:solidFill>
                  </a:rPr>
                  <a:t>LANGUAGE</a:t>
                </a:r>
              </a:p>
            </p:txBody>
          </p:sp>
        </p:grpSp>
        <p:sp>
          <p:nvSpPr>
            <p:cNvPr id="16" name="TextBox 15">
              <a:extLst>
                <a:ext uri="{FF2B5EF4-FFF2-40B4-BE49-F238E27FC236}">
                  <a16:creationId xmlns:a16="http://schemas.microsoft.com/office/drawing/2014/main" id="{F51586DA-ADB3-468D-9BD4-DD52FABF6068}"/>
                </a:ext>
              </a:extLst>
            </p:cNvPr>
            <p:cNvSpPr txBox="1"/>
            <p:nvPr/>
          </p:nvSpPr>
          <p:spPr>
            <a:xfrm>
              <a:off x="10875141" y="5795253"/>
              <a:ext cx="893451" cy="769441"/>
            </a:xfrm>
            <a:prstGeom prst="rect">
              <a:avLst/>
            </a:prstGeom>
            <a:noFill/>
          </p:spPr>
          <p:txBody>
            <a:bodyPr wrap="square" rtlCol="0">
              <a:spAutoFit/>
            </a:bodyPr>
            <a:lstStyle/>
            <a:p>
              <a:r>
                <a:rPr lang="en-US" sz="4400" b="1" dirty="0">
                  <a:solidFill>
                    <a:schemeClr val="bg1"/>
                  </a:solidFill>
                </a:rPr>
                <a:t>EN</a:t>
              </a:r>
            </a:p>
          </p:txBody>
        </p:sp>
      </p:grpSp>
    </p:spTree>
    <p:extLst>
      <p:ext uri="{BB962C8B-B14F-4D97-AF65-F5344CB8AC3E}">
        <p14:creationId xmlns:p14="http://schemas.microsoft.com/office/powerpoint/2010/main" val="3985780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95B96796-C030-4D52-8E44-C6865F0985C8}"/>
              </a:ext>
            </a:extLst>
          </p:cNvPr>
          <p:cNvSpPr/>
          <p:nvPr/>
        </p:nvSpPr>
        <p:spPr>
          <a:xfrm>
            <a:off x="766119" y="2379137"/>
            <a:ext cx="2158313" cy="106793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ED3E118C-79F1-49F3-823C-7830B00325FD}"/>
              </a:ext>
            </a:extLst>
          </p:cNvPr>
          <p:cNvSpPr txBox="1"/>
          <p:nvPr/>
        </p:nvSpPr>
        <p:spPr>
          <a:xfrm>
            <a:off x="642551" y="130265"/>
            <a:ext cx="3772186" cy="830997"/>
          </a:xfrm>
          <a:prstGeom prst="rect">
            <a:avLst/>
          </a:prstGeom>
          <a:noFill/>
        </p:spPr>
        <p:txBody>
          <a:bodyPr wrap="none" rtlCol="0">
            <a:spAutoFit/>
          </a:bodyPr>
          <a:lstStyle/>
          <a:p>
            <a:r>
              <a:rPr lang="en-US" sz="4800" dirty="0" err="1"/>
              <a:t>Elija</a:t>
            </a:r>
            <a:r>
              <a:rPr lang="en-US" sz="4800" dirty="0"/>
              <a:t> </a:t>
            </a:r>
            <a:r>
              <a:rPr lang="en-US" sz="4800" dirty="0" err="1"/>
              <a:t>su</a:t>
            </a:r>
            <a:r>
              <a:rPr lang="en-US" sz="4800" dirty="0"/>
              <a:t> </a:t>
            </a:r>
            <a:r>
              <a:rPr lang="en-US" sz="4800" dirty="0" err="1"/>
              <a:t>idioma</a:t>
            </a:r>
            <a:endParaRPr lang="en-US" sz="4800" dirty="0"/>
          </a:p>
        </p:txBody>
      </p:sp>
      <p:sp>
        <p:nvSpPr>
          <p:cNvPr id="2" name="TextBox 1">
            <a:extLst>
              <a:ext uri="{FF2B5EF4-FFF2-40B4-BE49-F238E27FC236}">
                <a16:creationId xmlns:a16="http://schemas.microsoft.com/office/drawing/2014/main" id="{6AC1F24D-BE70-4A7B-BA2B-3C349B31352D}"/>
              </a:ext>
            </a:extLst>
          </p:cNvPr>
          <p:cNvSpPr txBox="1"/>
          <p:nvPr/>
        </p:nvSpPr>
        <p:spPr>
          <a:xfrm>
            <a:off x="10875141" y="5795253"/>
            <a:ext cx="893451" cy="769441"/>
          </a:xfrm>
          <a:prstGeom prst="rect">
            <a:avLst/>
          </a:prstGeom>
          <a:noFill/>
        </p:spPr>
        <p:txBody>
          <a:bodyPr wrap="square" rtlCol="0">
            <a:spAutoFit/>
          </a:bodyPr>
          <a:lstStyle/>
          <a:p>
            <a:r>
              <a:rPr lang="en-US" sz="4400" b="1" dirty="0">
                <a:solidFill>
                  <a:schemeClr val="bg1"/>
                </a:solidFill>
              </a:rPr>
              <a:t>EN</a:t>
            </a:r>
          </a:p>
        </p:txBody>
      </p:sp>
      <p:sp>
        <p:nvSpPr>
          <p:cNvPr id="17" name="TextBox 16">
            <a:extLst>
              <a:ext uri="{FF2B5EF4-FFF2-40B4-BE49-F238E27FC236}">
                <a16:creationId xmlns:a16="http://schemas.microsoft.com/office/drawing/2014/main" id="{513C1D14-E2F3-4C2D-8FBC-A5E9D5AD4693}"/>
              </a:ext>
            </a:extLst>
          </p:cNvPr>
          <p:cNvSpPr txBox="1"/>
          <p:nvPr/>
        </p:nvSpPr>
        <p:spPr>
          <a:xfrm>
            <a:off x="658903" y="2530536"/>
            <a:ext cx="2422048" cy="769441"/>
          </a:xfrm>
          <a:prstGeom prst="rect">
            <a:avLst/>
          </a:prstGeom>
          <a:noFill/>
        </p:spPr>
        <p:txBody>
          <a:bodyPr wrap="square" rtlCol="0">
            <a:spAutoFit/>
          </a:bodyPr>
          <a:lstStyle/>
          <a:p>
            <a:pPr algn="ctr"/>
            <a:r>
              <a:rPr lang="en-US" sz="4400" b="1" dirty="0"/>
              <a:t>English</a:t>
            </a:r>
          </a:p>
        </p:txBody>
      </p:sp>
      <p:sp>
        <p:nvSpPr>
          <p:cNvPr id="22" name="Rectangle: Rounded Corners 21">
            <a:extLst>
              <a:ext uri="{FF2B5EF4-FFF2-40B4-BE49-F238E27FC236}">
                <a16:creationId xmlns:a16="http://schemas.microsoft.com/office/drawing/2014/main" id="{2B5B5714-1B14-411D-B3C5-77ADF5ECC304}"/>
              </a:ext>
            </a:extLst>
          </p:cNvPr>
          <p:cNvSpPr/>
          <p:nvPr/>
        </p:nvSpPr>
        <p:spPr>
          <a:xfrm>
            <a:off x="3699317" y="2379137"/>
            <a:ext cx="2158313" cy="106793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3231FB9A-73B8-40F1-8B52-799F4A07C5AD}"/>
              </a:ext>
            </a:extLst>
          </p:cNvPr>
          <p:cNvSpPr/>
          <p:nvPr/>
        </p:nvSpPr>
        <p:spPr>
          <a:xfrm>
            <a:off x="6554298" y="2379137"/>
            <a:ext cx="2158313" cy="106793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6FAD4EAF-75A0-4908-BC12-9C4925CDEE5C}"/>
              </a:ext>
            </a:extLst>
          </p:cNvPr>
          <p:cNvSpPr/>
          <p:nvPr/>
        </p:nvSpPr>
        <p:spPr>
          <a:xfrm>
            <a:off x="9425754" y="2379137"/>
            <a:ext cx="2158313" cy="106793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 name="TextBox 17">
            <a:extLst>
              <a:ext uri="{FF2B5EF4-FFF2-40B4-BE49-F238E27FC236}">
                <a16:creationId xmlns:a16="http://schemas.microsoft.com/office/drawing/2014/main" id="{281941E4-2112-498D-B88F-8B2A5178F049}"/>
              </a:ext>
            </a:extLst>
          </p:cNvPr>
          <p:cNvSpPr txBox="1"/>
          <p:nvPr/>
        </p:nvSpPr>
        <p:spPr>
          <a:xfrm>
            <a:off x="3581537" y="2524358"/>
            <a:ext cx="2422048" cy="769441"/>
          </a:xfrm>
          <a:prstGeom prst="rect">
            <a:avLst/>
          </a:prstGeom>
          <a:noFill/>
        </p:spPr>
        <p:txBody>
          <a:bodyPr wrap="square" rtlCol="0">
            <a:spAutoFit/>
          </a:bodyPr>
          <a:lstStyle/>
          <a:p>
            <a:pPr algn="ctr"/>
            <a:r>
              <a:rPr lang="en-US" sz="4400" b="1" dirty="0"/>
              <a:t>Deutsch</a:t>
            </a:r>
          </a:p>
        </p:txBody>
      </p:sp>
      <p:sp>
        <p:nvSpPr>
          <p:cNvPr id="19" name="TextBox 18">
            <a:extLst>
              <a:ext uri="{FF2B5EF4-FFF2-40B4-BE49-F238E27FC236}">
                <a16:creationId xmlns:a16="http://schemas.microsoft.com/office/drawing/2014/main" id="{803DAE31-42D3-4BEF-99C1-B90E40E6F4E2}"/>
              </a:ext>
            </a:extLst>
          </p:cNvPr>
          <p:cNvSpPr txBox="1"/>
          <p:nvPr/>
        </p:nvSpPr>
        <p:spPr>
          <a:xfrm>
            <a:off x="9263324" y="2524358"/>
            <a:ext cx="2422048" cy="769441"/>
          </a:xfrm>
          <a:prstGeom prst="rect">
            <a:avLst/>
          </a:prstGeom>
          <a:noFill/>
        </p:spPr>
        <p:txBody>
          <a:bodyPr wrap="square" rtlCol="0">
            <a:spAutoFit/>
          </a:bodyPr>
          <a:lstStyle/>
          <a:p>
            <a:pPr algn="ctr"/>
            <a:r>
              <a:rPr lang="en-US" sz="4400" b="1" dirty="0" err="1"/>
              <a:t>Español</a:t>
            </a:r>
            <a:endParaRPr lang="en-US" sz="4400" b="1" dirty="0"/>
          </a:p>
        </p:txBody>
      </p:sp>
      <p:sp>
        <p:nvSpPr>
          <p:cNvPr id="20" name="TextBox 19">
            <a:extLst>
              <a:ext uri="{FF2B5EF4-FFF2-40B4-BE49-F238E27FC236}">
                <a16:creationId xmlns:a16="http://schemas.microsoft.com/office/drawing/2014/main" id="{B2FE9AF9-9F5D-4FC4-B428-5CAC46C8B515}"/>
              </a:ext>
            </a:extLst>
          </p:cNvPr>
          <p:cNvSpPr txBox="1"/>
          <p:nvPr/>
        </p:nvSpPr>
        <p:spPr>
          <a:xfrm>
            <a:off x="6422430" y="2524357"/>
            <a:ext cx="2422048" cy="769441"/>
          </a:xfrm>
          <a:prstGeom prst="rect">
            <a:avLst/>
          </a:prstGeom>
          <a:noFill/>
        </p:spPr>
        <p:txBody>
          <a:bodyPr wrap="square" rtlCol="0">
            <a:spAutoFit/>
          </a:bodyPr>
          <a:lstStyle/>
          <a:p>
            <a:pPr algn="ctr"/>
            <a:r>
              <a:rPr lang="en-US" sz="4400" b="1" dirty="0" err="1"/>
              <a:t>Français</a:t>
            </a:r>
            <a:endParaRPr lang="en-US" sz="4400" b="1" dirty="0"/>
          </a:p>
        </p:txBody>
      </p:sp>
      <p:grpSp>
        <p:nvGrpSpPr>
          <p:cNvPr id="21" name="Group 20">
            <a:extLst>
              <a:ext uri="{FF2B5EF4-FFF2-40B4-BE49-F238E27FC236}">
                <a16:creationId xmlns:a16="http://schemas.microsoft.com/office/drawing/2014/main" id="{EECA8354-EB64-48D9-BAE1-DA0F20C951B2}"/>
              </a:ext>
            </a:extLst>
          </p:cNvPr>
          <p:cNvGrpSpPr/>
          <p:nvPr/>
        </p:nvGrpSpPr>
        <p:grpSpPr>
          <a:xfrm>
            <a:off x="0" y="5795253"/>
            <a:ext cx="12192000" cy="1062747"/>
            <a:chOff x="0" y="5795253"/>
            <a:chExt cx="12192000" cy="1062747"/>
          </a:xfrm>
        </p:grpSpPr>
        <p:grpSp>
          <p:nvGrpSpPr>
            <p:cNvPr id="31" name="Group 30">
              <a:extLst>
                <a:ext uri="{FF2B5EF4-FFF2-40B4-BE49-F238E27FC236}">
                  <a16:creationId xmlns:a16="http://schemas.microsoft.com/office/drawing/2014/main" id="{252608A2-3C08-4D9D-BBF6-94F9CA34442E}"/>
                </a:ext>
              </a:extLst>
            </p:cNvPr>
            <p:cNvGrpSpPr/>
            <p:nvPr/>
          </p:nvGrpSpPr>
          <p:grpSpPr>
            <a:xfrm>
              <a:off x="0" y="5797685"/>
              <a:ext cx="12192000" cy="1060315"/>
              <a:chOff x="0" y="5797685"/>
              <a:chExt cx="12192000" cy="1060315"/>
            </a:xfrm>
          </p:grpSpPr>
          <p:grpSp>
            <p:nvGrpSpPr>
              <p:cNvPr id="35" name="Group 34">
                <a:extLst>
                  <a:ext uri="{FF2B5EF4-FFF2-40B4-BE49-F238E27FC236}">
                    <a16:creationId xmlns:a16="http://schemas.microsoft.com/office/drawing/2014/main" id="{55BE69CE-0DFC-48EB-ABE5-FBC41452F789}"/>
                  </a:ext>
                </a:extLst>
              </p:cNvPr>
              <p:cNvGrpSpPr/>
              <p:nvPr/>
            </p:nvGrpSpPr>
            <p:grpSpPr>
              <a:xfrm>
                <a:off x="0" y="5797685"/>
                <a:ext cx="12192000" cy="1060315"/>
                <a:chOff x="0" y="5797685"/>
                <a:chExt cx="12192000" cy="1060315"/>
              </a:xfrm>
            </p:grpSpPr>
            <p:sp>
              <p:nvSpPr>
                <p:cNvPr id="39" name="Rectangle 38">
                  <a:extLst>
                    <a:ext uri="{FF2B5EF4-FFF2-40B4-BE49-F238E27FC236}">
                      <a16:creationId xmlns:a16="http://schemas.microsoft.com/office/drawing/2014/main" id="{0A74C863-5021-4D03-9FEA-D1DD2BFBF32F}"/>
                    </a:ext>
                  </a:extLst>
                </p:cNvPr>
                <p:cNvSpPr/>
                <p:nvPr/>
              </p:nvSpPr>
              <p:spPr>
                <a:xfrm>
                  <a:off x="0" y="5797685"/>
                  <a:ext cx="12192000" cy="1060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Arrow: Up 39">
                  <a:hlinkClick r:id="rId2" action="ppaction://hlinksldjump"/>
                  <a:extLst>
                    <a:ext uri="{FF2B5EF4-FFF2-40B4-BE49-F238E27FC236}">
                      <a16:creationId xmlns:a16="http://schemas.microsoft.com/office/drawing/2014/main" id="{D73A1401-5851-4E07-8450-A1DD046529C6}"/>
                    </a:ext>
                  </a:extLst>
                </p:cNvPr>
                <p:cNvSpPr/>
                <p:nvPr/>
              </p:nvSpPr>
              <p:spPr>
                <a:xfrm>
                  <a:off x="642551" y="5923649"/>
                  <a:ext cx="622931" cy="524052"/>
                </a:xfrm>
                <a:prstGeom prst="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1" name="Arrow: Left 40">
                  <a:extLst>
                    <a:ext uri="{FF2B5EF4-FFF2-40B4-BE49-F238E27FC236}">
                      <a16:creationId xmlns:a16="http://schemas.microsoft.com/office/drawing/2014/main" id="{D3427514-5B8E-4517-AACE-0AF23380DB71}"/>
                    </a:ext>
                  </a:extLst>
                </p:cNvPr>
                <p:cNvSpPr/>
                <p:nvPr/>
              </p:nvSpPr>
              <p:spPr>
                <a:xfrm>
                  <a:off x="1592580" y="5923649"/>
                  <a:ext cx="518984" cy="529118"/>
                </a:xfrm>
                <a:prstGeom prst="leftArrow">
                  <a:avLst>
                    <a:gd name="adj1" fmla="val 31256"/>
                    <a:gd name="adj2" fmla="val 59281"/>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36" name="TextBox 35">
                <a:extLst>
                  <a:ext uri="{FF2B5EF4-FFF2-40B4-BE49-F238E27FC236}">
                    <a16:creationId xmlns:a16="http://schemas.microsoft.com/office/drawing/2014/main" id="{049F770C-9BA9-4865-A47C-F4C879FDA16D}"/>
                  </a:ext>
                </a:extLst>
              </p:cNvPr>
              <p:cNvSpPr txBox="1"/>
              <p:nvPr/>
            </p:nvSpPr>
            <p:spPr>
              <a:xfrm>
                <a:off x="658903" y="6472222"/>
                <a:ext cx="590226" cy="276999"/>
              </a:xfrm>
              <a:prstGeom prst="rect">
                <a:avLst/>
              </a:prstGeom>
              <a:noFill/>
            </p:spPr>
            <p:txBody>
              <a:bodyPr wrap="none" rtlCol="0">
                <a:spAutoFit/>
              </a:bodyPr>
              <a:lstStyle/>
              <a:p>
                <a:pPr algn="ctr"/>
                <a:r>
                  <a:rPr lang="en-US" sz="1200" dirty="0">
                    <a:solidFill>
                      <a:schemeClr val="bg1"/>
                    </a:solidFill>
                  </a:rPr>
                  <a:t>HOME</a:t>
                </a:r>
              </a:p>
            </p:txBody>
          </p:sp>
          <p:sp>
            <p:nvSpPr>
              <p:cNvPr id="37" name="TextBox 36">
                <a:extLst>
                  <a:ext uri="{FF2B5EF4-FFF2-40B4-BE49-F238E27FC236}">
                    <a16:creationId xmlns:a16="http://schemas.microsoft.com/office/drawing/2014/main" id="{12424718-F527-494A-8004-D64C630C2198}"/>
                  </a:ext>
                </a:extLst>
              </p:cNvPr>
              <p:cNvSpPr txBox="1"/>
              <p:nvPr/>
            </p:nvSpPr>
            <p:spPr>
              <a:xfrm>
                <a:off x="1594499" y="6470558"/>
                <a:ext cx="517065" cy="276999"/>
              </a:xfrm>
              <a:prstGeom prst="rect">
                <a:avLst/>
              </a:prstGeom>
              <a:noFill/>
            </p:spPr>
            <p:txBody>
              <a:bodyPr wrap="none" rtlCol="0">
                <a:spAutoFit/>
              </a:bodyPr>
              <a:lstStyle/>
              <a:p>
                <a:pPr algn="ctr"/>
                <a:r>
                  <a:rPr lang="en-US" sz="1200" dirty="0">
                    <a:solidFill>
                      <a:schemeClr val="bg1"/>
                    </a:solidFill>
                  </a:rPr>
                  <a:t>BACK</a:t>
                </a:r>
              </a:p>
            </p:txBody>
          </p:sp>
          <p:sp>
            <p:nvSpPr>
              <p:cNvPr id="38" name="TextBox 37">
                <a:extLst>
                  <a:ext uri="{FF2B5EF4-FFF2-40B4-BE49-F238E27FC236}">
                    <a16:creationId xmlns:a16="http://schemas.microsoft.com/office/drawing/2014/main" id="{AFFD53D1-86CA-462B-A469-CAAD186DA7FB}"/>
                  </a:ext>
                </a:extLst>
              </p:cNvPr>
              <p:cNvSpPr txBox="1"/>
              <p:nvPr/>
            </p:nvSpPr>
            <p:spPr>
              <a:xfrm>
                <a:off x="10861810" y="6470557"/>
                <a:ext cx="893450" cy="276999"/>
              </a:xfrm>
              <a:prstGeom prst="rect">
                <a:avLst/>
              </a:prstGeom>
              <a:noFill/>
            </p:spPr>
            <p:txBody>
              <a:bodyPr wrap="none" rtlCol="0">
                <a:spAutoFit/>
              </a:bodyPr>
              <a:lstStyle/>
              <a:p>
                <a:pPr algn="ctr"/>
                <a:r>
                  <a:rPr lang="en-US" sz="1200" dirty="0">
                    <a:solidFill>
                      <a:schemeClr val="bg1"/>
                    </a:solidFill>
                  </a:rPr>
                  <a:t>LANGUAGE</a:t>
                </a:r>
              </a:p>
            </p:txBody>
          </p:sp>
        </p:grpSp>
        <p:sp>
          <p:nvSpPr>
            <p:cNvPr id="34" name="TextBox 33">
              <a:extLst>
                <a:ext uri="{FF2B5EF4-FFF2-40B4-BE49-F238E27FC236}">
                  <a16:creationId xmlns:a16="http://schemas.microsoft.com/office/drawing/2014/main" id="{3C68EE18-0DF5-4373-8021-494E9924A682}"/>
                </a:ext>
              </a:extLst>
            </p:cNvPr>
            <p:cNvSpPr txBox="1"/>
            <p:nvPr/>
          </p:nvSpPr>
          <p:spPr>
            <a:xfrm>
              <a:off x="10875141" y="5795253"/>
              <a:ext cx="893451" cy="769441"/>
            </a:xfrm>
            <a:prstGeom prst="rect">
              <a:avLst/>
            </a:prstGeom>
            <a:noFill/>
          </p:spPr>
          <p:txBody>
            <a:bodyPr wrap="square" rtlCol="0">
              <a:spAutoFit/>
            </a:bodyPr>
            <a:lstStyle/>
            <a:p>
              <a:r>
                <a:rPr lang="en-US" sz="4400" b="1" dirty="0">
                  <a:solidFill>
                    <a:schemeClr val="bg1"/>
                  </a:solidFill>
                </a:rPr>
                <a:t>EN</a:t>
              </a:r>
            </a:p>
          </p:txBody>
        </p:sp>
      </p:grpSp>
    </p:spTree>
    <p:extLst>
      <p:ext uri="{BB962C8B-B14F-4D97-AF65-F5344CB8AC3E}">
        <p14:creationId xmlns:p14="http://schemas.microsoft.com/office/powerpoint/2010/main" val="2604689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D3E118C-79F1-49F3-823C-7830B00325FD}"/>
              </a:ext>
            </a:extLst>
          </p:cNvPr>
          <p:cNvSpPr txBox="1"/>
          <p:nvPr/>
        </p:nvSpPr>
        <p:spPr>
          <a:xfrm>
            <a:off x="642551" y="241526"/>
            <a:ext cx="6478248" cy="830997"/>
          </a:xfrm>
          <a:prstGeom prst="rect">
            <a:avLst/>
          </a:prstGeom>
          <a:noFill/>
        </p:spPr>
        <p:txBody>
          <a:bodyPr wrap="none" rtlCol="0">
            <a:spAutoFit/>
          </a:bodyPr>
          <a:lstStyle/>
          <a:p>
            <a:r>
              <a:rPr lang="en-US" sz="4800" dirty="0" err="1"/>
              <a:t>Tipos</a:t>
            </a:r>
            <a:r>
              <a:rPr lang="en-US" sz="4800" dirty="0"/>
              <a:t> de </a:t>
            </a:r>
            <a:r>
              <a:rPr lang="en-US" sz="4800" dirty="0" err="1"/>
              <a:t>pérdida</a:t>
            </a:r>
            <a:r>
              <a:rPr lang="en-US" sz="4800" dirty="0"/>
              <a:t> </a:t>
            </a:r>
            <a:r>
              <a:rPr lang="en-US" sz="4800" dirty="0" err="1"/>
              <a:t>auditiva</a:t>
            </a:r>
            <a:endParaRPr lang="en-US" sz="4800" dirty="0"/>
          </a:p>
        </p:txBody>
      </p:sp>
      <p:sp>
        <p:nvSpPr>
          <p:cNvPr id="17" name="TextBox 16">
            <a:extLst>
              <a:ext uri="{FF2B5EF4-FFF2-40B4-BE49-F238E27FC236}">
                <a16:creationId xmlns:a16="http://schemas.microsoft.com/office/drawing/2014/main" id="{F49082BD-A7A1-45DA-8ABA-0DB3A915F9BB}"/>
              </a:ext>
            </a:extLst>
          </p:cNvPr>
          <p:cNvSpPr txBox="1"/>
          <p:nvPr/>
        </p:nvSpPr>
        <p:spPr>
          <a:xfrm>
            <a:off x="642551" y="1072523"/>
            <a:ext cx="5327515" cy="2031325"/>
          </a:xfrm>
          <a:prstGeom prst="rect">
            <a:avLst/>
          </a:prstGeom>
          <a:noFill/>
        </p:spPr>
        <p:txBody>
          <a:bodyPr wrap="square" rtlCol="0">
            <a:spAutoFit/>
          </a:bodyPr>
          <a:lstStyle/>
          <a:p>
            <a:r>
              <a:rPr lang="es-ES" dirty="0"/>
              <a:t>Hay tres tipos principales de pérdida auditiva: la pérdida auditiva neurosensorial, la pérdida auditiva conductiva y la pérdida auditiva mixta.</a:t>
            </a:r>
          </a:p>
          <a:p>
            <a:r>
              <a:rPr lang="es-ES" dirty="0"/>
              <a:t>Aprenda más sobre cada tipo haciendo clic en los botones a la izquierda. ((Puede variar en función del diseño))</a:t>
            </a:r>
          </a:p>
          <a:p>
            <a:endParaRPr lang="en-US" dirty="0"/>
          </a:p>
        </p:txBody>
      </p:sp>
      <p:sp>
        <p:nvSpPr>
          <p:cNvPr id="10" name="Rectangle: Folded Corner 9">
            <a:hlinkClick r:id="rId2" action="ppaction://hlinksldjump"/>
            <a:extLst>
              <a:ext uri="{FF2B5EF4-FFF2-40B4-BE49-F238E27FC236}">
                <a16:creationId xmlns:a16="http://schemas.microsoft.com/office/drawing/2014/main" id="{2B6509D6-2CDE-4EF1-B086-79E80DDE590C}"/>
              </a:ext>
            </a:extLst>
          </p:cNvPr>
          <p:cNvSpPr/>
          <p:nvPr/>
        </p:nvSpPr>
        <p:spPr>
          <a:xfrm>
            <a:off x="9653871" y="854985"/>
            <a:ext cx="1984704" cy="1192734"/>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t>Pérdida auditiva </a:t>
            </a:r>
            <a:r>
              <a:rPr lang="de-CH" dirty="0">
                <a:solidFill>
                  <a:schemeClr val="bg1"/>
                </a:solidFill>
              </a:rPr>
              <a:t>neurosensorial</a:t>
            </a:r>
            <a:endParaRPr lang="en-US" dirty="0">
              <a:solidFill>
                <a:schemeClr val="bg1"/>
              </a:solidFill>
            </a:endParaRPr>
          </a:p>
        </p:txBody>
      </p:sp>
      <p:sp>
        <p:nvSpPr>
          <p:cNvPr id="13" name="Rectangle: Folded Corner 12">
            <a:hlinkClick r:id="rId3" action="ppaction://hlinksldjump"/>
            <a:extLst>
              <a:ext uri="{FF2B5EF4-FFF2-40B4-BE49-F238E27FC236}">
                <a16:creationId xmlns:a16="http://schemas.microsoft.com/office/drawing/2014/main" id="{2C9F7728-6C0A-4ECD-AD39-B6FCE7439580}"/>
              </a:ext>
            </a:extLst>
          </p:cNvPr>
          <p:cNvSpPr/>
          <p:nvPr/>
        </p:nvSpPr>
        <p:spPr>
          <a:xfrm>
            <a:off x="9653871" y="2404783"/>
            <a:ext cx="1984704" cy="1192734"/>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err="1"/>
              <a:t>Pérdida</a:t>
            </a:r>
            <a:r>
              <a:rPr lang="de-CH" dirty="0"/>
              <a:t> </a:t>
            </a:r>
            <a:r>
              <a:rPr lang="de-CH" dirty="0" err="1"/>
              <a:t>auditiva</a:t>
            </a:r>
            <a:r>
              <a:rPr lang="de-CH" dirty="0"/>
              <a:t> </a:t>
            </a:r>
            <a:r>
              <a:rPr lang="de-CH" dirty="0" err="1"/>
              <a:t>conductiva</a:t>
            </a:r>
            <a:endParaRPr lang="en-US" dirty="0"/>
          </a:p>
        </p:txBody>
      </p:sp>
      <p:sp>
        <p:nvSpPr>
          <p:cNvPr id="15" name="Rectangle: Folded Corner 14">
            <a:hlinkClick r:id="rId4" action="ppaction://hlinksldjump"/>
            <a:extLst>
              <a:ext uri="{FF2B5EF4-FFF2-40B4-BE49-F238E27FC236}">
                <a16:creationId xmlns:a16="http://schemas.microsoft.com/office/drawing/2014/main" id="{1C29FB83-5DBF-48C7-A584-1B5487450697}"/>
              </a:ext>
            </a:extLst>
          </p:cNvPr>
          <p:cNvSpPr/>
          <p:nvPr/>
        </p:nvSpPr>
        <p:spPr>
          <a:xfrm>
            <a:off x="9653871" y="3890823"/>
            <a:ext cx="1984704" cy="1192734"/>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Pérdida</a:t>
            </a:r>
            <a:r>
              <a:rPr lang="en-US" dirty="0"/>
              <a:t> </a:t>
            </a:r>
            <a:r>
              <a:rPr lang="en-US" dirty="0" err="1"/>
              <a:t>auditiva</a:t>
            </a:r>
            <a:endParaRPr lang="en-US" dirty="0"/>
          </a:p>
          <a:p>
            <a:pPr algn="ctr"/>
            <a:r>
              <a:rPr lang="en-US" dirty="0" err="1"/>
              <a:t>mixta</a:t>
            </a:r>
            <a:endParaRPr lang="en-US" dirty="0"/>
          </a:p>
        </p:txBody>
      </p:sp>
      <p:sp>
        <p:nvSpPr>
          <p:cNvPr id="16" name="TextBox 15">
            <a:extLst>
              <a:ext uri="{FF2B5EF4-FFF2-40B4-BE49-F238E27FC236}">
                <a16:creationId xmlns:a16="http://schemas.microsoft.com/office/drawing/2014/main" id="{F51586DA-ADB3-468D-9BD4-DD52FABF6068}"/>
              </a:ext>
            </a:extLst>
          </p:cNvPr>
          <p:cNvSpPr txBox="1"/>
          <p:nvPr/>
        </p:nvSpPr>
        <p:spPr>
          <a:xfrm>
            <a:off x="10875141" y="5795253"/>
            <a:ext cx="893451" cy="769441"/>
          </a:xfrm>
          <a:prstGeom prst="rect">
            <a:avLst/>
          </a:prstGeom>
          <a:noFill/>
        </p:spPr>
        <p:txBody>
          <a:bodyPr wrap="square" rtlCol="0">
            <a:spAutoFit/>
          </a:bodyPr>
          <a:lstStyle/>
          <a:p>
            <a:r>
              <a:rPr lang="en-US" sz="4400" b="1" dirty="0">
                <a:solidFill>
                  <a:schemeClr val="bg1"/>
                </a:solidFill>
              </a:rPr>
              <a:t>EN</a:t>
            </a:r>
          </a:p>
        </p:txBody>
      </p:sp>
      <p:grpSp>
        <p:nvGrpSpPr>
          <p:cNvPr id="42" name="Group 41">
            <a:extLst>
              <a:ext uri="{FF2B5EF4-FFF2-40B4-BE49-F238E27FC236}">
                <a16:creationId xmlns:a16="http://schemas.microsoft.com/office/drawing/2014/main" id="{0568BC8E-B416-454B-9C26-92BCC40A68F6}"/>
              </a:ext>
            </a:extLst>
          </p:cNvPr>
          <p:cNvGrpSpPr/>
          <p:nvPr/>
        </p:nvGrpSpPr>
        <p:grpSpPr>
          <a:xfrm>
            <a:off x="0" y="5795253"/>
            <a:ext cx="12192000" cy="1062747"/>
            <a:chOff x="0" y="5795253"/>
            <a:chExt cx="12192000" cy="1062747"/>
          </a:xfrm>
        </p:grpSpPr>
        <p:grpSp>
          <p:nvGrpSpPr>
            <p:cNvPr id="43" name="Group 42">
              <a:extLst>
                <a:ext uri="{FF2B5EF4-FFF2-40B4-BE49-F238E27FC236}">
                  <a16:creationId xmlns:a16="http://schemas.microsoft.com/office/drawing/2014/main" id="{CD60878B-0953-41AC-9AE4-74C29B7EF617}"/>
                </a:ext>
              </a:extLst>
            </p:cNvPr>
            <p:cNvGrpSpPr/>
            <p:nvPr/>
          </p:nvGrpSpPr>
          <p:grpSpPr>
            <a:xfrm>
              <a:off x="0" y="5797685"/>
              <a:ext cx="12192000" cy="1060315"/>
              <a:chOff x="0" y="5797685"/>
              <a:chExt cx="12192000" cy="1060315"/>
            </a:xfrm>
          </p:grpSpPr>
          <p:grpSp>
            <p:nvGrpSpPr>
              <p:cNvPr id="45" name="Group 44">
                <a:extLst>
                  <a:ext uri="{FF2B5EF4-FFF2-40B4-BE49-F238E27FC236}">
                    <a16:creationId xmlns:a16="http://schemas.microsoft.com/office/drawing/2014/main" id="{FF0EB8B9-AB73-4F70-9854-FE19E6BA9470}"/>
                  </a:ext>
                </a:extLst>
              </p:cNvPr>
              <p:cNvGrpSpPr/>
              <p:nvPr/>
            </p:nvGrpSpPr>
            <p:grpSpPr>
              <a:xfrm>
                <a:off x="0" y="5797685"/>
                <a:ext cx="12192000" cy="1060315"/>
                <a:chOff x="0" y="5797685"/>
                <a:chExt cx="12192000" cy="1060315"/>
              </a:xfrm>
            </p:grpSpPr>
            <p:sp>
              <p:nvSpPr>
                <p:cNvPr id="49" name="Rectangle 48">
                  <a:extLst>
                    <a:ext uri="{FF2B5EF4-FFF2-40B4-BE49-F238E27FC236}">
                      <a16:creationId xmlns:a16="http://schemas.microsoft.com/office/drawing/2014/main" id="{BC227003-5619-485D-AB13-6F3A1499CB6B}"/>
                    </a:ext>
                  </a:extLst>
                </p:cNvPr>
                <p:cNvSpPr/>
                <p:nvPr/>
              </p:nvSpPr>
              <p:spPr>
                <a:xfrm>
                  <a:off x="0" y="5797685"/>
                  <a:ext cx="12192000" cy="1060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Arrow: Up 49">
                  <a:hlinkClick r:id="rId5" action="ppaction://hlinksldjump"/>
                  <a:extLst>
                    <a:ext uri="{FF2B5EF4-FFF2-40B4-BE49-F238E27FC236}">
                      <a16:creationId xmlns:a16="http://schemas.microsoft.com/office/drawing/2014/main" id="{056607FC-F638-4EDF-B274-1404F3C7C2F5}"/>
                    </a:ext>
                  </a:extLst>
                </p:cNvPr>
                <p:cNvSpPr/>
                <p:nvPr/>
              </p:nvSpPr>
              <p:spPr>
                <a:xfrm>
                  <a:off x="642551" y="5923649"/>
                  <a:ext cx="622931" cy="524052"/>
                </a:xfrm>
                <a:prstGeom prst="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1" name="Arrow: Left 50">
                  <a:extLst>
                    <a:ext uri="{FF2B5EF4-FFF2-40B4-BE49-F238E27FC236}">
                      <a16:creationId xmlns:a16="http://schemas.microsoft.com/office/drawing/2014/main" id="{34E4C26F-FE6A-4555-AC88-E7AC666E60C7}"/>
                    </a:ext>
                  </a:extLst>
                </p:cNvPr>
                <p:cNvSpPr/>
                <p:nvPr/>
              </p:nvSpPr>
              <p:spPr>
                <a:xfrm>
                  <a:off x="1592580" y="5923649"/>
                  <a:ext cx="518984" cy="529118"/>
                </a:xfrm>
                <a:prstGeom prst="leftArrow">
                  <a:avLst>
                    <a:gd name="adj1" fmla="val 31256"/>
                    <a:gd name="adj2" fmla="val 59281"/>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46" name="TextBox 45">
                <a:extLst>
                  <a:ext uri="{FF2B5EF4-FFF2-40B4-BE49-F238E27FC236}">
                    <a16:creationId xmlns:a16="http://schemas.microsoft.com/office/drawing/2014/main" id="{EDDE4246-23AD-4E6E-868B-BCC58D349633}"/>
                  </a:ext>
                </a:extLst>
              </p:cNvPr>
              <p:cNvSpPr txBox="1"/>
              <p:nvPr/>
            </p:nvSpPr>
            <p:spPr>
              <a:xfrm>
                <a:off x="658903" y="6472222"/>
                <a:ext cx="590226" cy="276999"/>
              </a:xfrm>
              <a:prstGeom prst="rect">
                <a:avLst/>
              </a:prstGeom>
              <a:noFill/>
            </p:spPr>
            <p:txBody>
              <a:bodyPr wrap="none" rtlCol="0">
                <a:spAutoFit/>
              </a:bodyPr>
              <a:lstStyle/>
              <a:p>
                <a:pPr algn="ctr"/>
                <a:r>
                  <a:rPr lang="en-US" sz="1200" dirty="0">
                    <a:solidFill>
                      <a:schemeClr val="bg1"/>
                    </a:solidFill>
                  </a:rPr>
                  <a:t>HOME</a:t>
                </a:r>
              </a:p>
            </p:txBody>
          </p:sp>
          <p:sp>
            <p:nvSpPr>
              <p:cNvPr id="47" name="TextBox 46">
                <a:extLst>
                  <a:ext uri="{FF2B5EF4-FFF2-40B4-BE49-F238E27FC236}">
                    <a16:creationId xmlns:a16="http://schemas.microsoft.com/office/drawing/2014/main" id="{358E750B-12A2-4CEC-A22A-EF6976048F0E}"/>
                  </a:ext>
                </a:extLst>
              </p:cNvPr>
              <p:cNvSpPr txBox="1"/>
              <p:nvPr/>
            </p:nvSpPr>
            <p:spPr>
              <a:xfrm>
                <a:off x="1594499" y="6470558"/>
                <a:ext cx="517065" cy="276999"/>
              </a:xfrm>
              <a:prstGeom prst="rect">
                <a:avLst/>
              </a:prstGeom>
              <a:noFill/>
            </p:spPr>
            <p:txBody>
              <a:bodyPr wrap="none" rtlCol="0">
                <a:spAutoFit/>
              </a:bodyPr>
              <a:lstStyle/>
              <a:p>
                <a:pPr algn="ctr"/>
                <a:r>
                  <a:rPr lang="en-US" sz="1200" dirty="0">
                    <a:solidFill>
                      <a:schemeClr val="bg1"/>
                    </a:solidFill>
                  </a:rPr>
                  <a:t>BACK</a:t>
                </a:r>
              </a:p>
            </p:txBody>
          </p:sp>
          <p:sp>
            <p:nvSpPr>
              <p:cNvPr id="48" name="TextBox 47">
                <a:extLst>
                  <a:ext uri="{FF2B5EF4-FFF2-40B4-BE49-F238E27FC236}">
                    <a16:creationId xmlns:a16="http://schemas.microsoft.com/office/drawing/2014/main" id="{CCD91394-7590-483F-992A-18BE8BCF06E5}"/>
                  </a:ext>
                </a:extLst>
              </p:cNvPr>
              <p:cNvSpPr txBox="1"/>
              <p:nvPr/>
            </p:nvSpPr>
            <p:spPr>
              <a:xfrm>
                <a:off x="10861810" y="6470557"/>
                <a:ext cx="893450" cy="276999"/>
              </a:xfrm>
              <a:prstGeom prst="rect">
                <a:avLst/>
              </a:prstGeom>
              <a:noFill/>
            </p:spPr>
            <p:txBody>
              <a:bodyPr wrap="none" rtlCol="0">
                <a:spAutoFit/>
              </a:bodyPr>
              <a:lstStyle/>
              <a:p>
                <a:pPr algn="ctr"/>
                <a:r>
                  <a:rPr lang="en-US" sz="1200" dirty="0">
                    <a:solidFill>
                      <a:schemeClr val="bg1"/>
                    </a:solidFill>
                  </a:rPr>
                  <a:t>LANGUAGE</a:t>
                </a:r>
              </a:p>
            </p:txBody>
          </p:sp>
        </p:grpSp>
        <p:sp>
          <p:nvSpPr>
            <p:cNvPr id="44" name="TextBox 43">
              <a:extLst>
                <a:ext uri="{FF2B5EF4-FFF2-40B4-BE49-F238E27FC236}">
                  <a16:creationId xmlns:a16="http://schemas.microsoft.com/office/drawing/2014/main" id="{036CC289-59A7-4368-965B-6B4483981AB3}"/>
                </a:ext>
              </a:extLst>
            </p:cNvPr>
            <p:cNvSpPr txBox="1"/>
            <p:nvPr/>
          </p:nvSpPr>
          <p:spPr>
            <a:xfrm>
              <a:off x="10875141" y="5795253"/>
              <a:ext cx="893451" cy="769441"/>
            </a:xfrm>
            <a:prstGeom prst="rect">
              <a:avLst/>
            </a:prstGeom>
            <a:noFill/>
          </p:spPr>
          <p:txBody>
            <a:bodyPr wrap="square" rtlCol="0">
              <a:spAutoFit/>
            </a:bodyPr>
            <a:lstStyle/>
            <a:p>
              <a:r>
                <a:rPr lang="en-US" sz="4400" b="1" dirty="0">
                  <a:solidFill>
                    <a:schemeClr val="bg1"/>
                  </a:solidFill>
                </a:rPr>
                <a:t>EN</a:t>
              </a:r>
            </a:p>
          </p:txBody>
        </p:sp>
      </p:grpSp>
      <p:pic>
        <p:nvPicPr>
          <p:cNvPr id="3" name="Picture 2">
            <a:extLst>
              <a:ext uri="{FF2B5EF4-FFF2-40B4-BE49-F238E27FC236}">
                <a16:creationId xmlns:a16="http://schemas.microsoft.com/office/drawing/2014/main" id="{073F3FA4-A933-4566-A027-3AE05829F7A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8827" y="2826849"/>
            <a:ext cx="4331386" cy="2812262"/>
          </a:xfrm>
          <a:prstGeom prst="rect">
            <a:avLst/>
          </a:prstGeom>
        </p:spPr>
      </p:pic>
      <p:sp>
        <p:nvSpPr>
          <p:cNvPr id="20" name="TextBox 19">
            <a:extLst>
              <a:ext uri="{FF2B5EF4-FFF2-40B4-BE49-F238E27FC236}">
                <a16:creationId xmlns:a16="http://schemas.microsoft.com/office/drawing/2014/main" id="{AB212663-8D43-4C79-ACC1-2DABCF0D5F81}"/>
              </a:ext>
            </a:extLst>
          </p:cNvPr>
          <p:cNvSpPr txBox="1"/>
          <p:nvPr/>
        </p:nvSpPr>
        <p:spPr>
          <a:xfrm>
            <a:off x="3387425" y="2881106"/>
            <a:ext cx="1963230" cy="369332"/>
          </a:xfrm>
          <a:prstGeom prst="rect">
            <a:avLst/>
          </a:prstGeom>
          <a:noFill/>
        </p:spPr>
        <p:txBody>
          <a:bodyPr wrap="none" rtlCol="0">
            <a:spAutoFit/>
          </a:bodyPr>
          <a:lstStyle/>
          <a:p>
            <a:r>
              <a:rPr lang="en-US" dirty="0"/>
              <a:t>(al </a:t>
            </a:r>
            <a:r>
              <a:rPr lang="en-US" dirty="0" err="1"/>
              <a:t>estilo</a:t>
            </a:r>
            <a:r>
              <a:rPr lang="en-US" dirty="0"/>
              <a:t> </a:t>
            </a:r>
            <a:r>
              <a:rPr lang="en-US" dirty="0" err="1"/>
              <a:t>Bernafon</a:t>
            </a:r>
            <a:r>
              <a:rPr lang="en-US" dirty="0"/>
              <a:t>)</a:t>
            </a:r>
          </a:p>
        </p:txBody>
      </p:sp>
    </p:spTree>
    <p:extLst>
      <p:ext uri="{BB962C8B-B14F-4D97-AF65-F5344CB8AC3E}">
        <p14:creationId xmlns:p14="http://schemas.microsoft.com/office/powerpoint/2010/main" val="2447539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D3E118C-79F1-49F3-823C-7830B00325FD}"/>
              </a:ext>
            </a:extLst>
          </p:cNvPr>
          <p:cNvSpPr txBox="1"/>
          <p:nvPr/>
        </p:nvSpPr>
        <p:spPr>
          <a:xfrm>
            <a:off x="642551" y="241526"/>
            <a:ext cx="6478248" cy="830997"/>
          </a:xfrm>
          <a:prstGeom prst="rect">
            <a:avLst/>
          </a:prstGeom>
          <a:noFill/>
        </p:spPr>
        <p:txBody>
          <a:bodyPr wrap="none" rtlCol="0">
            <a:spAutoFit/>
          </a:bodyPr>
          <a:lstStyle/>
          <a:p>
            <a:r>
              <a:rPr lang="en-US" sz="4800" dirty="0" err="1"/>
              <a:t>Tipos</a:t>
            </a:r>
            <a:r>
              <a:rPr lang="en-US" sz="4800" dirty="0"/>
              <a:t> de </a:t>
            </a:r>
            <a:r>
              <a:rPr lang="en-US" sz="4800" dirty="0" err="1"/>
              <a:t>pérdida</a:t>
            </a:r>
            <a:r>
              <a:rPr lang="en-US" sz="4800" dirty="0"/>
              <a:t> </a:t>
            </a:r>
            <a:r>
              <a:rPr lang="en-US" sz="4800" dirty="0" err="1"/>
              <a:t>auditiva</a:t>
            </a:r>
            <a:endParaRPr lang="en-US" sz="4800" dirty="0"/>
          </a:p>
        </p:txBody>
      </p:sp>
      <p:sp>
        <p:nvSpPr>
          <p:cNvPr id="17" name="TextBox 16">
            <a:extLst>
              <a:ext uri="{FF2B5EF4-FFF2-40B4-BE49-F238E27FC236}">
                <a16:creationId xmlns:a16="http://schemas.microsoft.com/office/drawing/2014/main" id="{F49082BD-A7A1-45DA-8ABA-0DB3A915F9BB}"/>
              </a:ext>
            </a:extLst>
          </p:cNvPr>
          <p:cNvSpPr txBox="1"/>
          <p:nvPr/>
        </p:nvSpPr>
        <p:spPr>
          <a:xfrm>
            <a:off x="642551" y="1072523"/>
            <a:ext cx="6800986" cy="2308324"/>
          </a:xfrm>
          <a:prstGeom prst="rect">
            <a:avLst/>
          </a:prstGeom>
          <a:noFill/>
        </p:spPr>
        <p:txBody>
          <a:bodyPr wrap="square" rtlCol="0">
            <a:spAutoFit/>
          </a:bodyPr>
          <a:lstStyle/>
          <a:p>
            <a:r>
              <a:rPr lang="es-ES" b="1" dirty="0"/>
              <a:t>La pérdida auditiva </a:t>
            </a:r>
            <a:r>
              <a:rPr lang="de-CH" b="1" dirty="0"/>
              <a:t>neurosensorial</a:t>
            </a:r>
            <a:r>
              <a:rPr lang="es-ES" b="1" dirty="0"/>
              <a:t> </a:t>
            </a:r>
            <a:r>
              <a:rPr lang="es-ES" dirty="0"/>
              <a:t>es el tipo más común de pérdida auditiva. En la mayoría de los casos es permanente y provocado bien por un daño a las diminutas células ciliadas en el oído interno o al nervio auditivo. El nervio auditivo transporta al cerebro información importante sobre volumen, tono y frecuencia de los sonidos. La pérdida </a:t>
            </a:r>
            <a:r>
              <a:rPr lang="de-CH" dirty="0"/>
              <a:t>neurosensorial</a:t>
            </a:r>
            <a:r>
              <a:rPr lang="es-ES" dirty="0"/>
              <a:t> a menudo puede resultar en dificultades para entender el habla a pesar de ser audible.</a:t>
            </a:r>
          </a:p>
          <a:p>
            <a:endParaRPr lang="en-US" dirty="0"/>
          </a:p>
        </p:txBody>
      </p:sp>
      <p:sp>
        <p:nvSpPr>
          <p:cNvPr id="10" name="Rectangle: Folded Corner 9">
            <a:extLst>
              <a:ext uri="{FF2B5EF4-FFF2-40B4-BE49-F238E27FC236}">
                <a16:creationId xmlns:a16="http://schemas.microsoft.com/office/drawing/2014/main" id="{2B6509D6-2CDE-4EF1-B086-79E80DDE590C}"/>
              </a:ext>
            </a:extLst>
          </p:cNvPr>
          <p:cNvSpPr/>
          <p:nvPr/>
        </p:nvSpPr>
        <p:spPr>
          <a:xfrm>
            <a:off x="9653871" y="854985"/>
            <a:ext cx="1984704" cy="1192734"/>
          </a:xfrm>
          <a:prstGeom prst="foldedCorner">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t>Pérdida auditiva </a:t>
            </a:r>
            <a:r>
              <a:rPr lang="de-CH" dirty="0">
                <a:solidFill>
                  <a:schemeClr val="bg1"/>
                </a:solidFill>
              </a:rPr>
              <a:t>neurosensorial</a:t>
            </a:r>
            <a:endParaRPr lang="en-US" dirty="0">
              <a:solidFill>
                <a:schemeClr val="bg1"/>
              </a:solidFill>
            </a:endParaRPr>
          </a:p>
        </p:txBody>
      </p:sp>
      <p:sp>
        <p:nvSpPr>
          <p:cNvPr id="13" name="Rectangle: Folded Corner 12">
            <a:hlinkClick r:id="rId2" action="ppaction://hlinksldjump"/>
            <a:extLst>
              <a:ext uri="{FF2B5EF4-FFF2-40B4-BE49-F238E27FC236}">
                <a16:creationId xmlns:a16="http://schemas.microsoft.com/office/drawing/2014/main" id="{2C9F7728-6C0A-4ECD-AD39-B6FCE7439580}"/>
              </a:ext>
            </a:extLst>
          </p:cNvPr>
          <p:cNvSpPr/>
          <p:nvPr/>
        </p:nvSpPr>
        <p:spPr>
          <a:xfrm>
            <a:off x="9653871" y="2404783"/>
            <a:ext cx="1984704" cy="1192734"/>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err="1"/>
              <a:t>Pérdida</a:t>
            </a:r>
            <a:r>
              <a:rPr lang="de-CH" dirty="0"/>
              <a:t> </a:t>
            </a:r>
            <a:r>
              <a:rPr lang="de-CH" dirty="0" err="1"/>
              <a:t>auditiva</a:t>
            </a:r>
            <a:r>
              <a:rPr lang="de-CH" dirty="0"/>
              <a:t> </a:t>
            </a:r>
            <a:r>
              <a:rPr lang="de-CH" dirty="0" err="1"/>
              <a:t>conductiva</a:t>
            </a:r>
            <a:endParaRPr lang="en-US" dirty="0"/>
          </a:p>
        </p:txBody>
      </p:sp>
      <p:sp>
        <p:nvSpPr>
          <p:cNvPr id="15" name="Rectangle: Folded Corner 14">
            <a:hlinkClick r:id="rId3" action="ppaction://hlinksldjump"/>
            <a:extLst>
              <a:ext uri="{FF2B5EF4-FFF2-40B4-BE49-F238E27FC236}">
                <a16:creationId xmlns:a16="http://schemas.microsoft.com/office/drawing/2014/main" id="{1C29FB83-5DBF-48C7-A584-1B5487450697}"/>
              </a:ext>
            </a:extLst>
          </p:cNvPr>
          <p:cNvSpPr/>
          <p:nvPr/>
        </p:nvSpPr>
        <p:spPr>
          <a:xfrm>
            <a:off x="9653871" y="3890823"/>
            <a:ext cx="1984704" cy="1192734"/>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Pérdida</a:t>
            </a:r>
            <a:r>
              <a:rPr lang="en-US" dirty="0"/>
              <a:t> </a:t>
            </a:r>
            <a:r>
              <a:rPr lang="en-US" dirty="0" err="1"/>
              <a:t>auditiva</a:t>
            </a:r>
            <a:endParaRPr lang="en-US" dirty="0"/>
          </a:p>
          <a:p>
            <a:pPr algn="ctr"/>
            <a:r>
              <a:rPr lang="en-US" dirty="0" err="1"/>
              <a:t>mixta</a:t>
            </a:r>
            <a:endParaRPr lang="en-US" dirty="0"/>
          </a:p>
        </p:txBody>
      </p:sp>
      <p:sp>
        <p:nvSpPr>
          <p:cNvPr id="16" name="TextBox 15">
            <a:extLst>
              <a:ext uri="{FF2B5EF4-FFF2-40B4-BE49-F238E27FC236}">
                <a16:creationId xmlns:a16="http://schemas.microsoft.com/office/drawing/2014/main" id="{F51586DA-ADB3-468D-9BD4-DD52FABF6068}"/>
              </a:ext>
            </a:extLst>
          </p:cNvPr>
          <p:cNvSpPr txBox="1"/>
          <p:nvPr/>
        </p:nvSpPr>
        <p:spPr>
          <a:xfrm>
            <a:off x="10875141" y="5795253"/>
            <a:ext cx="893451" cy="769441"/>
          </a:xfrm>
          <a:prstGeom prst="rect">
            <a:avLst/>
          </a:prstGeom>
          <a:noFill/>
        </p:spPr>
        <p:txBody>
          <a:bodyPr wrap="square" rtlCol="0">
            <a:spAutoFit/>
          </a:bodyPr>
          <a:lstStyle/>
          <a:p>
            <a:r>
              <a:rPr lang="en-US" sz="4400" b="1" dirty="0">
                <a:solidFill>
                  <a:schemeClr val="bg1"/>
                </a:solidFill>
              </a:rPr>
              <a:t>EN</a:t>
            </a:r>
          </a:p>
        </p:txBody>
      </p:sp>
      <p:grpSp>
        <p:nvGrpSpPr>
          <p:cNvPr id="34" name="Group 33">
            <a:extLst>
              <a:ext uri="{FF2B5EF4-FFF2-40B4-BE49-F238E27FC236}">
                <a16:creationId xmlns:a16="http://schemas.microsoft.com/office/drawing/2014/main" id="{7BE889A4-C107-404E-8DF8-CFA9A07D186A}"/>
              </a:ext>
            </a:extLst>
          </p:cNvPr>
          <p:cNvGrpSpPr/>
          <p:nvPr/>
        </p:nvGrpSpPr>
        <p:grpSpPr>
          <a:xfrm>
            <a:off x="0" y="5795253"/>
            <a:ext cx="12192000" cy="1062747"/>
            <a:chOff x="0" y="5795253"/>
            <a:chExt cx="12192000" cy="1062747"/>
          </a:xfrm>
        </p:grpSpPr>
        <p:grpSp>
          <p:nvGrpSpPr>
            <p:cNvPr id="35" name="Group 34">
              <a:extLst>
                <a:ext uri="{FF2B5EF4-FFF2-40B4-BE49-F238E27FC236}">
                  <a16:creationId xmlns:a16="http://schemas.microsoft.com/office/drawing/2014/main" id="{56DB4633-F94B-4B83-99C0-2817F2E432E9}"/>
                </a:ext>
              </a:extLst>
            </p:cNvPr>
            <p:cNvGrpSpPr/>
            <p:nvPr/>
          </p:nvGrpSpPr>
          <p:grpSpPr>
            <a:xfrm>
              <a:off x="0" y="5797685"/>
              <a:ext cx="12192000" cy="1060315"/>
              <a:chOff x="0" y="5797685"/>
              <a:chExt cx="12192000" cy="1060315"/>
            </a:xfrm>
          </p:grpSpPr>
          <p:grpSp>
            <p:nvGrpSpPr>
              <p:cNvPr id="37" name="Group 36">
                <a:extLst>
                  <a:ext uri="{FF2B5EF4-FFF2-40B4-BE49-F238E27FC236}">
                    <a16:creationId xmlns:a16="http://schemas.microsoft.com/office/drawing/2014/main" id="{7945D024-E7AD-45B2-8E59-5FEF8A9AF97B}"/>
                  </a:ext>
                </a:extLst>
              </p:cNvPr>
              <p:cNvGrpSpPr/>
              <p:nvPr/>
            </p:nvGrpSpPr>
            <p:grpSpPr>
              <a:xfrm>
                <a:off x="0" y="5797685"/>
                <a:ext cx="12192000" cy="1060315"/>
                <a:chOff x="0" y="5797685"/>
                <a:chExt cx="12192000" cy="1060315"/>
              </a:xfrm>
            </p:grpSpPr>
            <p:sp>
              <p:nvSpPr>
                <p:cNvPr id="41" name="Rectangle 40">
                  <a:extLst>
                    <a:ext uri="{FF2B5EF4-FFF2-40B4-BE49-F238E27FC236}">
                      <a16:creationId xmlns:a16="http://schemas.microsoft.com/office/drawing/2014/main" id="{97F03515-72A6-406D-9C69-53DAA15AAF85}"/>
                    </a:ext>
                  </a:extLst>
                </p:cNvPr>
                <p:cNvSpPr/>
                <p:nvPr/>
              </p:nvSpPr>
              <p:spPr>
                <a:xfrm>
                  <a:off x="0" y="5797685"/>
                  <a:ext cx="12192000" cy="1060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Arrow: Up 41">
                  <a:hlinkClick r:id="rId4" action="ppaction://hlinksldjump"/>
                  <a:extLst>
                    <a:ext uri="{FF2B5EF4-FFF2-40B4-BE49-F238E27FC236}">
                      <a16:creationId xmlns:a16="http://schemas.microsoft.com/office/drawing/2014/main" id="{475F0F8F-D002-4AA2-837C-D1A1DB3ABF75}"/>
                    </a:ext>
                  </a:extLst>
                </p:cNvPr>
                <p:cNvSpPr/>
                <p:nvPr/>
              </p:nvSpPr>
              <p:spPr>
                <a:xfrm>
                  <a:off x="642551" y="5923649"/>
                  <a:ext cx="622931" cy="524052"/>
                </a:xfrm>
                <a:prstGeom prst="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3" name="Arrow: Left 42">
                  <a:extLst>
                    <a:ext uri="{FF2B5EF4-FFF2-40B4-BE49-F238E27FC236}">
                      <a16:creationId xmlns:a16="http://schemas.microsoft.com/office/drawing/2014/main" id="{65AC6FC5-CAE7-41F4-8ECB-35993DE925CB}"/>
                    </a:ext>
                  </a:extLst>
                </p:cNvPr>
                <p:cNvSpPr/>
                <p:nvPr/>
              </p:nvSpPr>
              <p:spPr>
                <a:xfrm>
                  <a:off x="1592580" y="5923649"/>
                  <a:ext cx="518984" cy="529118"/>
                </a:xfrm>
                <a:prstGeom prst="leftArrow">
                  <a:avLst>
                    <a:gd name="adj1" fmla="val 31256"/>
                    <a:gd name="adj2" fmla="val 59281"/>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38" name="TextBox 37">
                <a:extLst>
                  <a:ext uri="{FF2B5EF4-FFF2-40B4-BE49-F238E27FC236}">
                    <a16:creationId xmlns:a16="http://schemas.microsoft.com/office/drawing/2014/main" id="{0E7CCDB0-3C51-42CB-B582-3FD904A99A6C}"/>
                  </a:ext>
                </a:extLst>
              </p:cNvPr>
              <p:cNvSpPr txBox="1"/>
              <p:nvPr/>
            </p:nvSpPr>
            <p:spPr>
              <a:xfrm>
                <a:off x="658903" y="6472222"/>
                <a:ext cx="590226" cy="276999"/>
              </a:xfrm>
              <a:prstGeom prst="rect">
                <a:avLst/>
              </a:prstGeom>
              <a:noFill/>
            </p:spPr>
            <p:txBody>
              <a:bodyPr wrap="none" rtlCol="0">
                <a:spAutoFit/>
              </a:bodyPr>
              <a:lstStyle/>
              <a:p>
                <a:pPr algn="ctr"/>
                <a:r>
                  <a:rPr lang="en-US" sz="1200" dirty="0">
                    <a:solidFill>
                      <a:schemeClr val="bg1"/>
                    </a:solidFill>
                  </a:rPr>
                  <a:t>HOME</a:t>
                </a:r>
              </a:p>
            </p:txBody>
          </p:sp>
          <p:sp>
            <p:nvSpPr>
              <p:cNvPr id="39" name="TextBox 38">
                <a:extLst>
                  <a:ext uri="{FF2B5EF4-FFF2-40B4-BE49-F238E27FC236}">
                    <a16:creationId xmlns:a16="http://schemas.microsoft.com/office/drawing/2014/main" id="{43BA4A56-DC1E-4805-8D59-0FD041C97A24}"/>
                  </a:ext>
                </a:extLst>
              </p:cNvPr>
              <p:cNvSpPr txBox="1"/>
              <p:nvPr/>
            </p:nvSpPr>
            <p:spPr>
              <a:xfrm>
                <a:off x="1594499" y="6470558"/>
                <a:ext cx="517065" cy="276999"/>
              </a:xfrm>
              <a:prstGeom prst="rect">
                <a:avLst/>
              </a:prstGeom>
              <a:noFill/>
            </p:spPr>
            <p:txBody>
              <a:bodyPr wrap="none" rtlCol="0">
                <a:spAutoFit/>
              </a:bodyPr>
              <a:lstStyle/>
              <a:p>
                <a:pPr algn="ctr"/>
                <a:r>
                  <a:rPr lang="en-US" sz="1200" dirty="0">
                    <a:solidFill>
                      <a:schemeClr val="bg1"/>
                    </a:solidFill>
                  </a:rPr>
                  <a:t>BACK</a:t>
                </a:r>
              </a:p>
            </p:txBody>
          </p:sp>
          <p:sp>
            <p:nvSpPr>
              <p:cNvPr id="40" name="TextBox 39">
                <a:extLst>
                  <a:ext uri="{FF2B5EF4-FFF2-40B4-BE49-F238E27FC236}">
                    <a16:creationId xmlns:a16="http://schemas.microsoft.com/office/drawing/2014/main" id="{905A330B-0EBF-462C-8DB3-1A0038A45900}"/>
                  </a:ext>
                </a:extLst>
              </p:cNvPr>
              <p:cNvSpPr txBox="1"/>
              <p:nvPr/>
            </p:nvSpPr>
            <p:spPr>
              <a:xfrm>
                <a:off x="10861810" y="6470557"/>
                <a:ext cx="893450" cy="276999"/>
              </a:xfrm>
              <a:prstGeom prst="rect">
                <a:avLst/>
              </a:prstGeom>
              <a:noFill/>
            </p:spPr>
            <p:txBody>
              <a:bodyPr wrap="none" rtlCol="0">
                <a:spAutoFit/>
              </a:bodyPr>
              <a:lstStyle/>
              <a:p>
                <a:pPr algn="ctr"/>
                <a:r>
                  <a:rPr lang="en-US" sz="1200" dirty="0">
                    <a:solidFill>
                      <a:schemeClr val="bg1"/>
                    </a:solidFill>
                  </a:rPr>
                  <a:t>LANGUAGE</a:t>
                </a:r>
              </a:p>
            </p:txBody>
          </p:sp>
        </p:grpSp>
        <p:sp>
          <p:nvSpPr>
            <p:cNvPr id="36" name="TextBox 35">
              <a:extLst>
                <a:ext uri="{FF2B5EF4-FFF2-40B4-BE49-F238E27FC236}">
                  <a16:creationId xmlns:a16="http://schemas.microsoft.com/office/drawing/2014/main" id="{A0FD8820-8512-46CB-8AE7-D01DDCEADA59}"/>
                </a:ext>
              </a:extLst>
            </p:cNvPr>
            <p:cNvSpPr txBox="1"/>
            <p:nvPr/>
          </p:nvSpPr>
          <p:spPr>
            <a:xfrm>
              <a:off x="10875141" y="5795253"/>
              <a:ext cx="893451" cy="769441"/>
            </a:xfrm>
            <a:prstGeom prst="rect">
              <a:avLst/>
            </a:prstGeom>
            <a:noFill/>
          </p:spPr>
          <p:txBody>
            <a:bodyPr wrap="square" rtlCol="0">
              <a:spAutoFit/>
            </a:bodyPr>
            <a:lstStyle/>
            <a:p>
              <a:r>
                <a:rPr lang="en-US" sz="4400" b="1" dirty="0">
                  <a:solidFill>
                    <a:schemeClr val="bg1"/>
                  </a:solidFill>
                </a:rPr>
                <a:t>EN</a:t>
              </a:r>
            </a:p>
          </p:txBody>
        </p:sp>
      </p:grpSp>
      <p:pic>
        <p:nvPicPr>
          <p:cNvPr id="18" name="Picture 17">
            <a:extLst>
              <a:ext uri="{FF2B5EF4-FFF2-40B4-BE49-F238E27FC236}">
                <a16:creationId xmlns:a16="http://schemas.microsoft.com/office/drawing/2014/main" id="{B6C597CB-E8E4-40D5-B15F-DEDC0218E80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8827" y="3471073"/>
            <a:ext cx="3339164" cy="2168037"/>
          </a:xfrm>
          <a:prstGeom prst="rect">
            <a:avLst/>
          </a:prstGeom>
        </p:spPr>
      </p:pic>
      <p:sp>
        <p:nvSpPr>
          <p:cNvPr id="2" name="Rectangle 1">
            <a:extLst>
              <a:ext uri="{FF2B5EF4-FFF2-40B4-BE49-F238E27FC236}">
                <a16:creationId xmlns:a16="http://schemas.microsoft.com/office/drawing/2014/main" id="{4D074C64-7E19-4461-A8E7-98A254738DAA}"/>
              </a:ext>
            </a:extLst>
          </p:cNvPr>
          <p:cNvSpPr/>
          <p:nvPr/>
        </p:nvSpPr>
        <p:spPr>
          <a:xfrm>
            <a:off x="768485" y="3272690"/>
            <a:ext cx="1984704" cy="2466899"/>
          </a:xfrm>
          <a:prstGeom prst="rect">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09206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D3E118C-79F1-49F3-823C-7830B00325FD}"/>
              </a:ext>
            </a:extLst>
          </p:cNvPr>
          <p:cNvSpPr txBox="1"/>
          <p:nvPr/>
        </p:nvSpPr>
        <p:spPr>
          <a:xfrm>
            <a:off x="642551" y="241526"/>
            <a:ext cx="6478248" cy="830997"/>
          </a:xfrm>
          <a:prstGeom prst="rect">
            <a:avLst/>
          </a:prstGeom>
          <a:noFill/>
        </p:spPr>
        <p:txBody>
          <a:bodyPr wrap="none" rtlCol="0">
            <a:spAutoFit/>
          </a:bodyPr>
          <a:lstStyle/>
          <a:p>
            <a:r>
              <a:rPr lang="en-US" sz="4800" dirty="0" err="1"/>
              <a:t>Tipos</a:t>
            </a:r>
            <a:r>
              <a:rPr lang="en-US" sz="4800" dirty="0"/>
              <a:t> de </a:t>
            </a:r>
            <a:r>
              <a:rPr lang="en-US" sz="4800" dirty="0" err="1"/>
              <a:t>pérdida</a:t>
            </a:r>
            <a:r>
              <a:rPr lang="en-US" sz="4800" dirty="0"/>
              <a:t> </a:t>
            </a:r>
            <a:r>
              <a:rPr lang="en-US" sz="4800" dirty="0" err="1"/>
              <a:t>auditiva</a:t>
            </a:r>
            <a:endParaRPr lang="en-US" sz="4800" dirty="0"/>
          </a:p>
        </p:txBody>
      </p:sp>
      <p:sp>
        <p:nvSpPr>
          <p:cNvPr id="17" name="TextBox 16">
            <a:extLst>
              <a:ext uri="{FF2B5EF4-FFF2-40B4-BE49-F238E27FC236}">
                <a16:creationId xmlns:a16="http://schemas.microsoft.com/office/drawing/2014/main" id="{F49082BD-A7A1-45DA-8ABA-0DB3A915F9BB}"/>
              </a:ext>
            </a:extLst>
          </p:cNvPr>
          <p:cNvSpPr txBox="1"/>
          <p:nvPr/>
        </p:nvSpPr>
        <p:spPr>
          <a:xfrm>
            <a:off x="642551" y="1072523"/>
            <a:ext cx="5886586" cy="2031325"/>
          </a:xfrm>
          <a:prstGeom prst="rect">
            <a:avLst/>
          </a:prstGeom>
          <a:noFill/>
        </p:spPr>
        <p:txBody>
          <a:bodyPr wrap="square" rtlCol="0">
            <a:spAutoFit/>
          </a:bodyPr>
          <a:lstStyle/>
          <a:p>
            <a:r>
              <a:rPr lang="es-ES" b="1" dirty="0"/>
              <a:t>La pérdida auditiva conductiva </a:t>
            </a:r>
            <a:r>
              <a:rPr lang="es-ES" dirty="0"/>
              <a:t>es causada por un problema mecánico en el oído externo o en el oído medio o una obstrucción en el canal del oído tal como el cerumen que bloquea el sonido impidiendo que llegue al tímpano. Puede ser permanente, pero suele ser temporal y puede ser tratada médicamente.</a:t>
            </a:r>
          </a:p>
          <a:p>
            <a:endParaRPr lang="en-US" dirty="0"/>
          </a:p>
        </p:txBody>
      </p:sp>
      <p:sp>
        <p:nvSpPr>
          <p:cNvPr id="10" name="Rectangle: Folded Corner 9">
            <a:hlinkClick r:id="rId2" action="ppaction://hlinksldjump"/>
            <a:extLst>
              <a:ext uri="{FF2B5EF4-FFF2-40B4-BE49-F238E27FC236}">
                <a16:creationId xmlns:a16="http://schemas.microsoft.com/office/drawing/2014/main" id="{2B6509D6-2CDE-4EF1-B086-79E80DDE590C}"/>
              </a:ext>
            </a:extLst>
          </p:cNvPr>
          <p:cNvSpPr/>
          <p:nvPr/>
        </p:nvSpPr>
        <p:spPr>
          <a:xfrm>
            <a:off x="9653871" y="854985"/>
            <a:ext cx="1984704" cy="1192734"/>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t>Pérdida auditiva </a:t>
            </a:r>
            <a:r>
              <a:rPr lang="de-CH" dirty="0">
                <a:solidFill>
                  <a:schemeClr val="bg1"/>
                </a:solidFill>
              </a:rPr>
              <a:t>neurosensorial</a:t>
            </a:r>
            <a:endParaRPr lang="en-US" dirty="0">
              <a:solidFill>
                <a:schemeClr val="bg1"/>
              </a:solidFill>
            </a:endParaRPr>
          </a:p>
        </p:txBody>
      </p:sp>
      <p:sp>
        <p:nvSpPr>
          <p:cNvPr id="13" name="Rectangle: Folded Corner 12">
            <a:extLst>
              <a:ext uri="{FF2B5EF4-FFF2-40B4-BE49-F238E27FC236}">
                <a16:creationId xmlns:a16="http://schemas.microsoft.com/office/drawing/2014/main" id="{2C9F7728-6C0A-4ECD-AD39-B6FCE7439580}"/>
              </a:ext>
            </a:extLst>
          </p:cNvPr>
          <p:cNvSpPr/>
          <p:nvPr/>
        </p:nvSpPr>
        <p:spPr>
          <a:xfrm>
            <a:off x="9653871" y="2404783"/>
            <a:ext cx="1984704" cy="1192734"/>
          </a:xfrm>
          <a:prstGeom prst="foldedCorner">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err="1"/>
              <a:t>Pérdida</a:t>
            </a:r>
            <a:r>
              <a:rPr lang="de-CH" dirty="0"/>
              <a:t> </a:t>
            </a:r>
            <a:r>
              <a:rPr lang="de-CH" dirty="0" err="1"/>
              <a:t>auditiva</a:t>
            </a:r>
            <a:r>
              <a:rPr lang="de-CH" dirty="0"/>
              <a:t> </a:t>
            </a:r>
            <a:r>
              <a:rPr lang="de-CH" dirty="0" err="1"/>
              <a:t>conductiva</a:t>
            </a:r>
            <a:endParaRPr lang="en-US" dirty="0"/>
          </a:p>
        </p:txBody>
      </p:sp>
      <p:sp>
        <p:nvSpPr>
          <p:cNvPr id="15" name="Rectangle: Folded Corner 14">
            <a:hlinkClick r:id="rId3" action="ppaction://hlinksldjump"/>
            <a:extLst>
              <a:ext uri="{FF2B5EF4-FFF2-40B4-BE49-F238E27FC236}">
                <a16:creationId xmlns:a16="http://schemas.microsoft.com/office/drawing/2014/main" id="{1C29FB83-5DBF-48C7-A584-1B5487450697}"/>
              </a:ext>
            </a:extLst>
          </p:cNvPr>
          <p:cNvSpPr/>
          <p:nvPr/>
        </p:nvSpPr>
        <p:spPr>
          <a:xfrm>
            <a:off x="9653871" y="3890823"/>
            <a:ext cx="1984704" cy="1192734"/>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Pérdida</a:t>
            </a:r>
            <a:r>
              <a:rPr lang="en-US" dirty="0"/>
              <a:t> </a:t>
            </a:r>
            <a:r>
              <a:rPr lang="en-US" dirty="0" err="1"/>
              <a:t>auditiva</a:t>
            </a:r>
            <a:endParaRPr lang="en-US" dirty="0"/>
          </a:p>
          <a:p>
            <a:pPr algn="ctr"/>
            <a:r>
              <a:rPr lang="en-US" dirty="0" err="1"/>
              <a:t>mixta</a:t>
            </a:r>
            <a:endParaRPr lang="en-US" dirty="0"/>
          </a:p>
          <a:p>
            <a:pPr algn="ctr"/>
            <a:endParaRPr lang="en-US" dirty="0"/>
          </a:p>
        </p:txBody>
      </p:sp>
      <p:sp>
        <p:nvSpPr>
          <p:cNvPr id="16" name="TextBox 15">
            <a:extLst>
              <a:ext uri="{FF2B5EF4-FFF2-40B4-BE49-F238E27FC236}">
                <a16:creationId xmlns:a16="http://schemas.microsoft.com/office/drawing/2014/main" id="{F51586DA-ADB3-468D-9BD4-DD52FABF6068}"/>
              </a:ext>
            </a:extLst>
          </p:cNvPr>
          <p:cNvSpPr txBox="1"/>
          <p:nvPr/>
        </p:nvSpPr>
        <p:spPr>
          <a:xfrm>
            <a:off x="10875141" y="5795253"/>
            <a:ext cx="893451" cy="769441"/>
          </a:xfrm>
          <a:prstGeom prst="rect">
            <a:avLst/>
          </a:prstGeom>
          <a:noFill/>
        </p:spPr>
        <p:txBody>
          <a:bodyPr wrap="square" rtlCol="0">
            <a:spAutoFit/>
          </a:bodyPr>
          <a:lstStyle/>
          <a:p>
            <a:r>
              <a:rPr lang="en-US" sz="4400" b="1" dirty="0">
                <a:solidFill>
                  <a:schemeClr val="bg1"/>
                </a:solidFill>
              </a:rPr>
              <a:t>EN</a:t>
            </a:r>
          </a:p>
        </p:txBody>
      </p:sp>
      <p:grpSp>
        <p:nvGrpSpPr>
          <p:cNvPr id="18" name="Group 17">
            <a:extLst>
              <a:ext uri="{FF2B5EF4-FFF2-40B4-BE49-F238E27FC236}">
                <a16:creationId xmlns:a16="http://schemas.microsoft.com/office/drawing/2014/main" id="{6C822EBF-32F8-4DF0-81DF-76FE37F7961D}"/>
              </a:ext>
            </a:extLst>
          </p:cNvPr>
          <p:cNvGrpSpPr/>
          <p:nvPr/>
        </p:nvGrpSpPr>
        <p:grpSpPr>
          <a:xfrm>
            <a:off x="0" y="5795253"/>
            <a:ext cx="12192000" cy="1062747"/>
            <a:chOff x="0" y="5795253"/>
            <a:chExt cx="12192000" cy="1062747"/>
          </a:xfrm>
        </p:grpSpPr>
        <p:grpSp>
          <p:nvGrpSpPr>
            <p:cNvPr id="19" name="Group 18">
              <a:extLst>
                <a:ext uri="{FF2B5EF4-FFF2-40B4-BE49-F238E27FC236}">
                  <a16:creationId xmlns:a16="http://schemas.microsoft.com/office/drawing/2014/main" id="{699E68D9-C992-475A-B024-38358FB87C62}"/>
                </a:ext>
              </a:extLst>
            </p:cNvPr>
            <p:cNvGrpSpPr/>
            <p:nvPr/>
          </p:nvGrpSpPr>
          <p:grpSpPr>
            <a:xfrm>
              <a:off x="0" y="5797685"/>
              <a:ext cx="12192000" cy="1060315"/>
              <a:chOff x="0" y="5797685"/>
              <a:chExt cx="12192000" cy="1060315"/>
            </a:xfrm>
          </p:grpSpPr>
          <p:grpSp>
            <p:nvGrpSpPr>
              <p:cNvPr id="29" name="Group 28">
                <a:extLst>
                  <a:ext uri="{FF2B5EF4-FFF2-40B4-BE49-F238E27FC236}">
                    <a16:creationId xmlns:a16="http://schemas.microsoft.com/office/drawing/2014/main" id="{0F49C01B-B226-413A-8D0E-324B7B935707}"/>
                  </a:ext>
                </a:extLst>
              </p:cNvPr>
              <p:cNvGrpSpPr/>
              <p:nvPr/>
            </p:nvGrpSpPr>
            <p:grpSpPr>
              <a:xfrm>
                <a:off x="0" y="5797685"/>
                <a:ext cx="12192000" cy="1060315"/>
                <a:chOff x="0" y="5797685"/>
                <a:chExt cx="12192000" cy="1060315"/>
              </a:xfrm>
            </p:grpSpPr>
            <p:sp>
              <p:nvSpPr>
                <p:cNvPr id="33" name="Rectangle 32">
                  <a:extLst>
                    <a:ext uri="{FF2B5EF4-FFF2-40B4-BE49-F238E27FC236}">
                      <a16:creationId xmlns:a16="http://schemas.microsoft.com/office/drawing/2014/main" id="{AF6417AE-F6EB-440A-86C1-B7BE5D50F722}"/>
                    </a:ext>
                  </a:extLst>
                </p:cNvPr>
                <p:cNvSpPr/>
                <p:nvPr/>
              </p:nvSpPr>
              <p:spPr>
                <a:xfrm>
                  <a:off x="0" y="5797685"/>
                  <a:ext cx="12192000" cy="1060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Arrow: Up 33">
                  <a:hlinkClick r:id="rId4" action="ppaction://hlinksldjump"/>
                  <a:extLst>
                    <a:ext uri="{FF2B5EF4-FFF2-40B4-BE49-F238E27FC236}">
                      <a16:creationId xmlns:a16="http://schemas.microsoft.com/office/drawing/2014/main" id="{430D0485-9DB9-455C-8129-1368CAF8FEB8}"/>
                    </a:ext>
                  </a:extLst>
                </p:cNvPr>
                <p:cNvSpPr/>
                <p:nvPr/>
              </p:nvSpPr>
              <p:spPr>
                <a:xfrm>
                  <a:off x="642551" y="5923649"/>
                  <a:ext cx="622931" cy="524052"/>
                </a:xfrm>
                <a:prstGeom prst="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5" name="Arrow: Left 34">
                  <a:extLst>
                    <a:ext uri="{FF2B5EF4-FFF2-40B4-BE49-F238E27FC236}">
                      <a16:creationId xmlns:a16="http://schemas.microsoft.com/office/drawing/2014/main" id="{78C07731-E5D5-4525-80B7-4BDA364A9397}"/>
                    </a:ext>
                  </a:extLst>
                </p:cNvPr>
                <p:cNvSpPr/>
                <p:nvPr/>
              </p:nvSpPr>
              <p:spPr>
                <a:xfrm>
                  <a:off x="1592580" y="5923649"/>
                  <a:ext cx="518984" cy="529118"/>
                </a:xfrm>
                <a:prstGeom prst="leftArrow">
                  <a:avLst>
                    <a:gd name="adj1" fmla="val 31256"/>
                    <a:gd name="adj2" fmla="val 59281"/>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30" name="TextBox 29">
                <a:extLst>
                  <a:ext uri="{FF2B5EF4-FFF2-40B4-BE49-F238E27FC236}">
                    <a16:creationId xmlns:a16="http://schemas.microsoft.com/office/drawing/2014/main" id="{1FF47970-3AE7-4B66-8583-02B6A1622AE2}"/>
                  </a:ext>
                </a:extLst>
              </p:cNvPr>
              <p:cNvSpPr txBox="1"/>
              <p:nvPr/>
            </p:nvSpPr>
            <p:spPr>
              <a:xfrm>
                <a:off x="658903" y="6472222"/>
                <a:ext cx="590226" cy="276999"/>
              </a:xfrm>
              <a:prstGeom prst="rect">
                <a:avLst/>
              </a:prstGeom>
              <a:noFill/>
            </p:spPr>
            <p:txBody>
              <a:bodyPr wrap="none" rtlCol="0">
                <a:spAutoFit/>
              </a:bodyPr>
              <a:lstStyle/>
              <a:p>
                <a:pPr algn="ctr"/>
                <a:r>
                  <a:rPr lang="en-US" sz="1200" dirty="0">
                    <a:solidFill>
                      <a:schemeClr val="bg1"/>
                    </a:solidFill>
                  </a:rPr>
                  <a:t>HOME</a:t>
                </a:r>
              </a:p>
            </p:txBody>
          </p:sp>
          <p:sp>
            <p:nvSpPr>
              <p:cNvPr id="31" name="TextBox 30">
                <a:extLst>
                  <a:ext uri="{FF2B5EF4-FFF2-40B4-BE49-F238E27FC236}">
                    <a16:creationId xmlns:a16="http://schemas.microsoft.com/office/drawing/2014/main" id="{9BC51C84-6354-4BC8-9A7B-60F034CDC36F}"/>
                  </a:ext>
                </a:extLst>
              </p:cNvPr>
              <p:cNvSpPr txBox="1"/>
              <p:nvPr/>
            </p:nvSpPr>
            <p:spPr>
              <a:xfrm>
                <a:off x="1594499" y="6470558"/>
                <a:ext cx="517065" cy="276999"/>
              </a:xfrm>
              <a:prstGeom prst="rect">
                <a:avLst/>
              </a:prstGeom>
              <a:noFill/>
            </p:spPr>
            <p:txBody>
              <a:bodyPr wrap="none" rtlCol="0">
                <a:spAutoFit/>
              </a:bodyPr>
              <a:lstStyle/>
              <a:p>
                <a:pPr algn="ctr"/>
                <a:r>
                  <a:rPr lang="en-US" sz="1200" dirty="0">
                    <a:solidFill>
                      <a:schemeClr val="bg1"/>
                    </a:solidFill>
                  </a:rPr>
                  <a:t>BACK</a:t>
                </a:r>
              </a:p>
            </p:txBody>
          </p:sp>
          <p:sp>
            <p:nvSpPr>
              <p:cNvPr id="32" name="TextBox 31">
                <a:extLst>
                  <a:ext uri="{FF2B5EF4-FFF2-40B4-BE49-F238E27FC236}">
                    <a16:creationId xmlns:a16="http://schemas.microsoft.com/office/drawing/2014/main" id="{8DF98291-83D3-45F9-9B4A-B310365A964D}"/>
                  </a:ext>
                </a:extLst>
              </p:cNvPr>
              <p:cNvSpPr txBox="1"/>
              <p:nvPr/>
            </p:nvSpPr>
            <p:spPr>
              <a:xfrm>
                <a:off x="10861810" y="6470557"/>
                <a:ext cx="893450" cy="276999"/>
              </a:xfrm>
              <a:prstGeom prst="rect">
                <a:avLst/>
              </a:prstGeom>
              <a:noFill/>
            </p:spPr>
            <p:txBody>
              <a:bodyPr wrap="none" rtlCol="0">
                <a:spAutoFit/>
              </a:bodyPr>
              <a:lstStyle/>
              <a:p>
                <a:pPr algn="ctr"/>
                <a:r>
                  <a:rPr lang="en-US" sz="1200" dirty="0">
                    <a:solidFill>
                      <a:schemeClr val="bg1"/>
                    </a:solidFill>
                  </a:rPr>
                  <a:t>LANGUAGE</a:t>
                </a:r>
              </a:p>
            </p:txBody>
          </p:sp>
        </p:grpSp>
        <p:sp>
          <p:nvSpPr>
            <p:cNvPr id="27" name="TextBox 26">
              <a:extLst>
                <a:ext uri="{FF2B5EF4-FFF2-40B4-BE49-F238E27FC236}">
                  <a16:creationId xmlns:a16="http://schemas.microsoft.com/office/drawing/2014/main" id="{69D7679F-3974-4933-A9E7-D16E5164A5E3}"/>
                </a:ext>
              </a:extLst>
            </p:cNvPr>
            <p:cNvSpPr txBox="1"/>
            <p:nvPr/>
          </p:nvSpPr>
          <p:spPr>
            <a:xfrm>
              <a:off x="10875141" y="5795253"/>
              <a:ext cx="893451" cy="769441"/>
            </a:xfrm>
            <a:prstGeom prst="rect">
              <a:avLst/>
            </a:prstGeom>
            <a:noFill/>
          </p:spPr>
          <p:txBody>
            <a:bodyPr wrap="square" rtlCol="0">
              <a:spAutoFit/>
            </a:bodyPr>
            <a:lstStyle/>
            <a:p>
              <a:r>
                <a:rPr lang="en-US" sz="4400" b="1" dirty="0">
                  <a:solidFill>
                    <a:schemeClr val="bg1"/>
                  </a:solidFill>
                </a:rPr>
                <a:t>EN</a:t>
              </a:r>
            </a:p>
          </p:txBody>
        </p:sp>
      </p:grpSp>
      <p:pic>
        <p:nvPicPr>
          <p:cNvPr id="20" name="Picture 19">
            <a:extLst>
              <a:ext uri="{FF2B5EF4-FFF2-40B4-BE49-F238E27FC236}">
                <a16:creationId xmlns:a16="http://schemas.microsoft.com/office/drawing/2014/main" id="{15CCC3FE-28A0-487F-B5A5-7F816D68AF5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8827" y="3471073"/>
            <a:ext cx="3339164" cy="2168037"/>
          </a:xfrm>
          <a:prstGeom prst="rect">
            <a:avLst/>
          </a:prstGeom>
        </p:spPr>
      </p:pic>
      <p:sp>
        <p:nvSpPr>
          <p:cNvPr id="21" name="Rectangle 20">
            <a:extLst>
              <a:ext uri="{FF2B5EF4-FFF2-40B4-BE49-F238E27FC236}">
                <a16:creationId xmlns:a16="http://schemas.microsoft.com/office/drawing/2014/main" id="{859DC571-BFEE-4648-A1A5-E9965ECD2B01}"/>
              </a:ext>
            </a:extLst>
          </p:cNvPr>
          <p:cNvSpPr/>
          <p:nvPr/>
        </p:nvSpPr>
        <p:spPr>
          <a:xfrm>
            <a:off x="2741348" y="3272690"/>
            <a:ext cx="1984704" cy="2466899"/>
          </a:xfrm>
          <a:prstGeom prst="rect">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73691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D3E118C-79F1-49F3-823C-7830B00325FD}"/>
              </a:ext>
            </a:extLst>
          </p:cNvPr>
          <p:cNvSpPr txBox="1"/>
          <p:nvPr/>
        </p:nvSpPr>
        <p:spPr>
          <a:xfrm>
            <a:off x="642551" y="241526"/>
            <a:ext cx="6478248" cy="830997"/>
          </a:xfrm>
          <a:prstGeom prst="rect">
            <a:avLst/>
          </a:prstGeom>
          <a:noFill/>
        </p:spPr>
        <p:txBody>
          <a:bodyPr wrap="none" rtlCol="0">
            <a:spAutoFit/>
          </a:bodyPr>
          <a:lstStyle/>
          <a:p>
            <a:r>
              <a:rPr lang="en-US" sz="4800" dirty="0" err="1"/>
              <a:t>Tipos</a:t>
            </a:r>
            <a:r>
              <a:rPr lang="en-US" sz="4800" dirty="0"/>
              <a:t> de </a:t>
            </a:r>
            <a:r>
              <a:rPr lang="en-US" sz="4800" dirty="0" err="1"/>
              <a:t>pérdida</a:t>
            </a:r>
            <a:r>
              <a:rPr lang="en-US" sz="4800" dirty="0"/>
              <a:t> </a:t>
            </a:r>
            <a:r>
              <a:rPr lang="en-US" sz="4800" dirty="0" err="1"/>
              <a:t>auditiva</a:t>
            </a:r>
            <a:endParaRPr lang="en-US" sz="4800" dirty="0"/>
          </a:p>
        </p:txBody>
      </p:sp>
      <p:sp>
        <p:nvSpPr>
          <p:cNvPr id="17" name="TextBox 16">
            <a:extLst>
              <a:ext uri="{FF2B5EF4-FFF2-40B4-BE49-F238E27FC236}">
                <a16:creationId xmlns:a16="http://schemas.microsoft.com/office/drawing/2014/main" id="{F49082BD-A7A1-45DA-8ABA-0DB3A915F9BB}"/>
              </a:ext>
            </a:extLst>
          </p:cNvPr>
          <p:cNvSpPr txBox="1"/>
          <p:nvPr/>
        </p:nvSpPr>
        <p:spPr>
          <a:xfrm>
            <a:off x="642551" y="1072523"/>
            <a:ext cx="5327515" cy="1200329"/>
          </a:xfrm>
          <a:prstGeom prst="rect">
            <a:avLst/>
          </a:prstGeom>
          <a:noFill/>
        </p:spPr>
        <p:txBody>
          <a:bodyPr wrap="square" rtlCol="0">
            <a:spAutoFit/>
          </a:bodyPr>
          <a:lstStyle/>
          <a:p>
            <a:r>
              <a:rPr lang="es-ES" b="1" dirty="0"/>
              <a:t>La pérdida auditiva mixta </a:t>
            </a:r>
            <a:r>
              <a:rPr lang="es-ES" dirty="0"/>
              <a:t>resulta si están presentes componentes de la pérdida auditiva </a:t>
            </a:r>
            <a:r>
              <a:rPr lang="de-CH" dirty="0"/>
              <a:t>neurosensorial</a:t>
            </a:r>
            <a:r>
              <a:rPr lang="es-ES" dirty="0"/>
              <a:t> y conductiva.</a:t>
            </a:r>
          </a:p>
          <a:p>
            <a:endParaRPr lang="en-US" dirty="0"/>
          </a:p>
        </p:txBody>
      </p:sp>
      <p:sp>
        <p:nvSpPr>
          <p:cNvPr id="10" name="Rectangle: Folded Corner 9">
            <a:hlinkClick r:id="rId2" action="ppaction://hlinksldjump"/>
            <a:extLst>
              <a:ext uri="{FF2B5EF4-FFF2-40B4-BE49-F238E27FC236}">
                <a16:creationId xmlns:a16="http://schemas.microsoft.com/office/drawing/2014/main" id="{2B6509D6-2CDE-4EF1-B086-79E80DDE590C}"/>
              </a:ext>
            </a:extLst>
          </p:cNvPr>
          <p:cNvSpPr/>
          <p:nvPr/>
        </p:nvSpPr>
        <p:spPr>
          <a:xfrm>
            <a:off x="9653871" y="854985"/>
            <a:ext cx="1984704" cy="1192734"/>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t>Pérdida auditiva </a:t>
            </a:r>
            <a:r>
              <a:rPr lang="de-CH" dirty="0">
                <a:solidFill>
                  <a:schemeClr val="bg1"/>
                </a:solidFill>
              </a:rPr>
              <a:t>neurosensorial</a:t>
            </a:r>
            <a:endParaRPr lang="en-US" dirty="0">
              <a:solidFill>
                <a:schemeClr val="bg1"/>
              </a:solidFill>
            </a:endParaRPr>
          </a:p>
        </p:txBody>
      </p:sp>
      <p:sp>
        <p:nvSpPr>
          <p:cNvPr id="13" name="Rectangle: Folded Corner 12">
            <a:hlinkClick r:id="rId3" action="ppaction://hlinksldjump"/>
            <a:extLst>
              <a:ext uri="{FF2B5EF4-FFF2-40B4-BE49-F238E27FC236}">
                <a16:creationId xmlns:a16="http://schemas.microsoft.com/office/drawing/2014/main" id="{2C9F7728-6C0A-4ECD-AD39-B6FCE7439580}"/>
              </a:ext>
            </a:extLst>
          </p:cNvPr>
          <p:cNvSpPr/>
          <p:nvPr/>
        </p:nvSpPr>
        <p:spPr>
          <a:xfrm>
            <a:off x="9653871" y="2404783"/>
            <a:ext cx="1984704" cy="1192734"/>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err="1"/>
              <a:t>Pérdida</a:t>
            </a:r>
            <a:r>
              <a:rPr lang="de-CH" dirty="0"/>
              <a:t> </a:t>
            </a:r>
            <a:r>
              <a:rPr lang="de-CH" dirty="0" err="1"/>
              <a:t>auditiva</a:t>
            </a:r>
            <a:r>
              <a:rPr lang="de-CH" dirty="0"/>
              <a:t> </a:t>
            </a:r>
            <a:r>
              <a:rPr lang="de-CH" dirty="0" err="1"/>
              <a:t>conductiva</a:t>
            </a:r>
            <a:endParaRPr lang="en-US" dirty="0"/>
          </a:p>
        </p:txBody>
      </p:sp>
      <p:sp>
        <p:nvSpPr>
          <p:cNvPr id="15" name="Rectangle: Folded Corner 14">
            <a:extLst>
              <a:ext uri="{FF2B5EF4-FFF2-40B4-BE49-F238E27FC236}">
                <a16:creationId xmlns:a16="http://schemas.microsoft.com/office/drawing/2014/main" id="{1C29FB83-5DBF-48C7-A584-1B5487450697}"/>
              </a:ext>
            </a:extLst>
          </p:cNvPr>
          <p:cNvSpPr/>
          <p:nvPr/>
        </p:nvSpPr>
        <p:spPr>
          <a:xfrm>
            <a:off x="9653871" y="3890823"/>
            <a:ext cx="1984704" cy="1192734"/>
          </a:xfrm>
          <a:prstGeom prst="foldedCorner">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Pérdida</a:t>
            </a:r>
            <a:r>
              <a:rPr lang="en-US" dirty="0"/>
              <a:t> </a:t>
            </a:r>
            <a:r>
              <a:rPr lang="en-US" dirty="0" err="1"/>
              <a:t>auditiva</a:t>
            </a:r>
            <a:endParaRPr lang="en-US" dirty="0"/>
          </a:p>
          <a:p>
            <a:pPr algn="ctr"/>
            <a:r>
              <a:rPr lang="en-US" dirty="0" err="1"/>
              <a:t>mixta</a:t>
            </a:r>
            <a:endParaRPr lang="en-US" dirty="0"/>
          </a:p>
          <a:p>
            <a:pPr algn="ctr"/>
            <a:endParaRPr lang="en-US" dirty="0"/>
          </a:p>
        </p:txBody>
      </p:sp>
      <p:grpSp>
        <p:nvGrpSpPr>
          <p:cNvPr id="20" name="Group 19">
            <a:extLst>
              <a:ext uri="{FF2B5EF4-FFF2-40B4-BE49-F238E27FC236}">
                <a16:creationId xmlns:a16="http://schemas.microsoft.com/office/drawing/2014/main" id="{D965AB17-9661-4769-B796-E8ECCA0BDF84}"/>
              </a:ext>
            </a:extLst>
          </p:cNvPr>
          <p:cNvGrpSpPr/>
          <p:nvPr/>
        </p:nvGrpSpPr>
        <p:grpSpPr>
          <a:xfrm>
            <a:off x="0" y="5797685"/>
            <a:ext cx="12192000" cy="1060315"/>
            <a:chOff x="0" y="5797685"/>
            <a:chExt cx="12192000" cy="1060315"/>
          </a:xfrm>
        </p:grpSpPr>
        <p:grpSp>
          <p:nvGrpSpPr>
            <p:cNvPr id="21" name="Group 20">
              <a:extLst>
                <a:ext uri="{FF2B5EF4-FFF2-40B4-BE49-F238E27FC236}">
                  <a16:creationId xmlns:a16="http://schemas.microsoft.com/office/drawing/2014/main" id="{E9DB9A03-7267-4F0C-A845-73B413463474}"/>
                </a:ext>
              </a:extLst>
            </p:cNvPr>
            <p:cNvGrpSpPr/>
            <p:nvPr/>
          </p:nvGrpSpPr>
          <p:grpSpPr>
            <a:xfrm>
              <a:off x="0" y="5797685"/>
              <a:ext cx="12192000" cy="1060315"/>
              <a:chOff x="0" y="5797685"/>
              <a:chExt cx="12192000" cy="1060315"/>
            </a:xfrm>
          </p:grpSpPr>
          <p:sp>
            <p:nvSpPr>
              <p:cNvPr id="25" name="Rectangle 24">
                <a:extLst>
                  <a:ext uri="{FF2B5EF4-FFF2-40B4-BE49-F238E27FC236}">
                    <a16:creationId xmlns:a16="http://schemas.microsoft.com/office/drawing/2014/main" id="{42536047-1785-49F5-88EF-43FC6F69F65D}"/>
                  </a:ext>
                </a:extLst>
              </p:cNvPr>
              <p:cNvSpPr/>
              <p:nvPr/>
            </p:nvSpPr>
            <p:spPr>
              <a:xfrm>
                <a:off x="0" y="5797685"/>
                <a:ext cx="12192000" cy="1060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Arrow: Up 25">
                <a:extLst>
                  <a:ext uri="{FF2B5EF4-FFF2-40B4-BE49-F238E27FC236}">
                    <a16:creationId xmlns:a16="http://schemas.microsoft.com/office/drawing/2014/main" id="{DFD79327-3B19-4D41-9FA6-125493725A53}"/>
                  </a:ext>
                </a:extLst>
              </p:cNvPr>
              <p:cNvSpPr/>
              <p:nvPr/>
            </p:nvSpPr>
            <p:spPr>
              <a:xfrm>
                <a:off x="642551" y="5923649"/>
                <a:ext cx="622931" cy="524052"/>
              </a:xfrm>
              <a:prstGeom prst="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8" name="Arrow: Left 27">
                <a:extLst>
                  <a:ext uri="{FF2B5EF4-FFF2-40B4-BE49-F238E27FC236}">
                    <a16:creationId xmlns:a16="http://schemas.microsoft.com/office/drawing/2014/main" id="{6DE2BD76-F5DC-4A6F-ABC8-2E0167A37B5F}"/>
                  </a:ext>
                </a:extLst>
              </p:cNvPr>
              <p:cNvSpPr/>
              <p:nvPr/>
            </p:nvSpPr>
            <p:spPr>
              <a:xfrm>
                <a:off x="1592580" y="5923649"/>
                <a:ext cx="518984" cy="529118"/>
              </a:xfrm>
              <a:prstGeom prst="leftArrow">
                <a:avLst>
                  <a:gd name="adj1" fmla="val 31256"/>
                  <a:gd name="adj2" fmla="val 59281"/>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22" name="TextBox 21">
              <a:extLst>
                <a:ext uri="{FF2B5EF4-FFF2-40B4-BE49-F238E27FC236}">
                  <a16:creationId xmlns:a16="http://schemas.microsoft.com/office/drawing/2014/main" id="{4A5D02E9-D20E-4B6F-83A1-95A4FB2BD65B}"/>
                </a:ext>
              </a:extLst>
            </p:cNvPr>
            <p:cNvSpPr txBox="1"/>
            <p:nvPr/>
          </p:nvSpPr>
          <p:spPr>
            <a:xfrm>
              <a:off x="658903" y="6472222"/>
              <a:ext cx="590226" cy="276999"/>
            </a:xfrm>
            <a:prstGeom prst="rect">
              <a:avLst/>
            </a:prstGeom>
            <a:noFill/>
          </p:spPr>
          <p:txBody>
            <a:bodyPr wrap="none" rtlCol="0">
              <a:spAutoFit/>
            </a:bodyPr>
            <a:lstStyle/>
            <a:p>
              <a:pPr algn="ctr"/>
              <a:r>
                <a:rPr lang="en-US" sz="1200" dirty="0">
                  <a:solidFill>
                    <a:schemeClr val="bg1"/>
                  </a:solidFill>
                </a:rPr>
                <a:t>HOME</a:t>
              </a:r>
            </a:p>
          </p:txBody>
        </p:sp>
        <p:sp>
          <p:nvSpPr>
            <p:cNvPr id="23" name="TextBox 22">
              <a:extLst>
                <a:ext uri="{FF2B5EF4-FFF2-40B4-BE49-F238E27FC236}">
                  <a16:creationId xmlns:a16="http://schemas.microsoft.com/office/drawing/2014/main" id="{FAEA2E45-A478-4DE2-82BA-ABE61366110B}"/>
                </a:ext>
              </a:extLst>
            </p:cNvPr>
            <p:cNvSpPr txBox="1"/>
            <p:nvPr/>
          </p:nvSpPr>
          <p:spPr>
            <a:xfrm>
              <a:off x="1594499" y="6470558"/>
              <a:ext cx="517065" cy="276999"/>
            </a:xfrm>
            <a:prstGeom prst="rect">
              <a:avLst/>
            </a:prstGeom>
            <a:noFill/>
          </p:spPr>
          <p:txBody>
            <a:bodyPr wrap="none" rtlCol="0">
              <a:spAutoFit/>
            </a:bodyPr>
            <a:lstStyle/>
            <a:p>
              <a:pPr algn="ctr"/>
              <a:r>
                <a:rPr lang="en-US" sz="1200" dirty="0">
                  <a:solidFill>
                    <a:schemeClr val="bg1"/>
                  </a:solidFill>
                </a:rPr>
                <a:t>BACK</a:t>
              </a:r>
            </a:p>
          </p:txBody>
        </p:sp>
        <p:sp>
          <p:nvSpPr>
            <p:cNvPr id="24" name="TextBox 23">
              <a:extLst>
                <a:ext uri="{FF2B5EF4-FFF2-40B4-BE49-F238E27FC236}">
                  <a16:creationId xmlns:a16="http://schemas.microsoft.com/office/drawing/2014/main" id="{B867D8BE-9780-45ED-9F52-5C032CF6F77B}"/>
                </a:ext>
              </a:extLst>
            </p:cNvPr>
            <p:cNvSpPr txBox="1"/>
            <p:nvPr/>
          </p:nvSpPr>
          <p:spPr>
            <a:xfrm>
              <a:off x="10861810" y="6470557"/>
              <a:ext cx="893450" cy="276999"/>
            </a:xfrm>
            <a:prstGeom prst="rect">
              <a:avLst/>
            </a:prstGeom>
            <a:noFill/>
          </p:spPr>
          <p:txBody>
            <a:bodyPr wrap="none" rtlCol="0">
              <a:spAutoFit/>
            </a:bodyPr>
            <a:lstStyle/>
            <a:p>
              <a:pPr algn="ctr"/>
              <a:r>
                <a:rPr lang="en-US" sz="1200" dirty="0">
                  <a:solidFill>
                    <a:schemeClr val="bg1"/>
                  </a:solidFill>
                </a:rPr>
                <a:t>LANGUAGE</a:t>
              </a:r>
            </a:p>
          </p:txBody>
        </p:sp>
      </p:grpSp>
      <p:sp>
        <p:nvSpPr>
          <p:cNvPr id="16" name="TextBox 15">
            <a:extLst>
              <a:ext uri="{FF2B5EF4-FFF2-40B4-BE49-F238E27FC236}">
                <a16:creationId xmlns:a16="http://schemas.microsoft.com/office/drawing/2014/main" id="{F51586DA-ADB3-468D-9BD4-DD52FABF6068}"/>
              </a:ext>
            </a:extLst>
          </p:cNvPr>
          <p:cNvSpPr txBox="1"/>
          <p:nvPr/>
        </p:nvSpPr>
        <p:spPr>
          <a:xfrm>
            <a:off x="10875141" y="5795253"/>
            <a:ext cx="893451" cy="769441"/>
          </a:xfrm>
          <a:prstGeom prst="rect">
            <a:avLst/>
          </a:prstGeom>
          <a:noFill/>
        </p:spPr>
        <p:txBody>
          <a:bodyPr wrap="square" rtlCol="0">
            <a:spAutoFit/>
          </a:bodyPr>
          <a:lstStyle/>
          <a:p>
            <a:r>
              <a:rPr lang="en-US" sz="4400" b="1" dirty="0">
                <a:solidFill>
                  <a:schemeClr val="bg1"/>
                </a:solidFill>
              </a:rPr>
              <a:t>EN</a:t>
            </a:r>
          </a:p>
        </p:txBody>
      </p:sp>
      <p:pic>
        <p:nvPicPr>
          <p:cNvPr id="18" name="Picture 17">
            <a:extLst>
              <a:ext uri="{FF2B5EF4-FFF2-40B4-BE49-F238E27FC236}">
                <a16:creationId xmlns:a16="http://schemas.microsoft.com/office/drawing/2014/main" id="{1C2C41B8-28F9-493C-A937-A24519ADA5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8827" y="3471073"/>
            <a:ext cx="3339164" cy="2168037"/>
          </a:xfrm>
          <a:prstGeom prst="rect">
            <a:avLst/>
          </a:prstGeom>
        </p:spPr>
      </p:pic>
    </p:spTree>
    <p:extLst>
      <p:ext uri="{BB962C8B-B14F-4D97-AF65-F5344CB8AC3E}">
        <p14:creationId xmlns:p14="http://schemas.microsoft.com/office/powerpoint/2010/main" val="3128898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D3E118C-79F1-49F3-823C-7830B00325FD}"/>
              </a:ext>
            </a:extLst>
          </p:cNvPr>
          <p:cNvSpPr txBox="1"/>
          <p:nvPr/>
        </p:nvSpPr>
        <p:spPr>
          <a:xfrm>
            <a:off x="642551" y="241526"/>
            <a:ext cx="6224717" cy="707886"/>
          </a:xfrm>
          <a:prstGeom prst="rect">
            <a:avLst/>
          </a:prstGeom>
          <a:noFill/>
        </p:spPr>
        <p:txBody>
          <a:bodyPr wrap="none" rtlCol="0">
            <a:spAutoFit/>
          </a:bodyPr>
          <a:lstStyle/>
          <a:p>
            <a:r>
              <a:rPr lang="en-US" sz="4000" dirty="0" err="1"/>
              <a:t>Causas</a:t>
            </a:r>
            <a:r>
              <a:rPr lang="en-US" sz="4000" dirty="0"/>
              <a:t> de la </a:t>
            </a:r>
            <a:r>
              <a:rPr lang="en-US" sz="4000" dirty="0" err="1"/>
              <a:t>pérdida</a:t>
            </a:r>
            <a:r>
              <a:rPr lang="en-US" sz="4000" dirty="0"/>
              <a:t> </a:t>
            </a:r>
            <a:r>
              <a:rPr lang="en-US" sz="4000" dirty="0" err="1"/>
              <a:t>auditiva</a:t>
            </a:r>
            <a:endParaRPr lang="en-US" sz="4000" dirty="0"/>
          </a:p>
        </p:txBody>
      </p:sp>
      <p:sp>
        <p:nvSpPr>
          <p:cNvPr id="17" name="TextBox 16">
            <a:extLst>
              <a:ext uri="{FF2B5EF4-FFF2-40B4-BE49-F238E27FC236}">
                <a16:creationId xmlns:a16="http://schemas.microsoft.com/office/drawing/2014/main" id="{F49082BD-A7A1-45DA-8ABA-0DB3A915F9BB}"/>
              </a:ext>
            </a:extLst>
          </p:cNvPr>
          <p:cNvSpPr txBox="1"/>
          <p:nvPr/>
        </p:nvSpPr>
        <p:spPr>
          <a:xfrm>
            <a:off x="642551" y="1072523"/>
            <a:ext cx="5206314" cy="3693319"/>
          </a:xfrm>
          <a:prstGeom prst="rect">
            <a:avLst/>
          </a:prstGeom>
          <a:noFill/>
        </p:spPr>
        <p:txBody>
          <a:bodyPr wrap="square" rtlCol="0">
            <a:spAutoFit/>
          </a:bodyPr>
          <a:lstStyle/>
          <a:p>
            <a:r>
              <a:rPr lang="es-ES" dirty="0"/>
              <a:t>La pérdida auditiva puede ser provocada por:</a:t>
            </a:r>
          </a:p>
          <a:p>
            <a:pPr marL="285750" indent="-285750">
              <a:buFont typeface="Arial" panose="020B0604020202020204" pitchFamily="34" charset="0"/>
              <a:buChar char="•"/>
            </a:pPr>
            <a:r>
              <a:rPr lang="es-ES" dirty="0"/>
              <a:t>edad avanzada (la pérdida auditiva relacionada con la edad se llama presbiacusia)</a:t>
            </a:r>
          </a:p>
          <a:p>
            <a:pPr marL="285750" indent="-285750">
              <a:buFont typeface="Arial" panose="020B0604020202020204" pitchFamily="34" charset="0"/>
              <a:buChar char="•"/>
            </a:pPr>
            <a:r>
              <a:rPr lang="es-ES" dirty="0"/>
              <a:t>medicamentos ototóxicos</a:t>
            </a:r>
            <a:endParaRPr lang="es-ES" strike="sngStrike" dirty="0"/>
          </a:p>
          <a:p>
            <a:pPr marL="285750" indent="-285750">
              <a:buFont typeface="Arial" panose="020B0604020202020204" pitchFamily="34" charset="0"/>
              <a:buChar char="•"/>
            </a:pPr>
            <a:r>
              <a:rPr lang="es-ES" dirty="0"/>
              <a:t>trauma o herida de la cabeza</a:t>
            </a:r>
            <a:endParaRPr lang="es-ES" strike="sngStrike" dirty="0"/>
          </a:p>
          <a:p>
            <a:pPr marL="285750" indent="-285750">
              <a:buFont typeface="Arial" panose="020B0604020202020204" pitchFamily="34" charset="0"/>
              <a:buChar char="•"/>
            </a:pPr>
            <a:r>
              <a:rPr lang="es-ES" dirty="0"/>
              <a:t>factores genéticos</a:t>
            </a:r>
          </a:p>
          <a:p>
            <a:pPr marL="285750" indent="-285750">
              <a:buFont typeface="Arial" panose="020B0604020202020204" pitchFamily="34" charset="0"/>
              <a:buChar char="•"/>
            </a:pPr>
            <a:r>
              <a:rPr lang="es-ES" dirty="0"/>
              <a:t>pérdida auditiva provocada por ruidos, causada por un impulso intenso de sonido o la exposición continua a sonidos fuertes durante un período prolongado</a:t>
            </a:r>
          </a:p>
          <a:p>
            <a:pPr marL="285750" indent="-285750">
              <a:buFont typeface="Arial" panose="020B0604020202020204" pitchFamily="34" charset="0"/>
              <a:buChar char="•"/>
            </a:pPr>
            <a:r>
              <a:rPr lang="es-ES" dirty="0"/>
              <a:t>enfermedades tales como paperas, enfermedad de </a:t>
            </a:r>
            <a:r>
              <a:rPr lang="es-ES" dirty="0" err="1"/>
              <a:t>Ménière</a:t>
            </a:r>
            <a:r>
              <a:rPr lang="es-ES" dirty="0"/>
              <a:t>, otoesclerosis o enfermedad autoinmune</a:t>
            </a:r>
          </a:p>
          <a:p>
            <a:pPr marL="285750" indent="-285750">
              <a:buFont typeface="Arial" panose="020B0604020202020204" pitchFamily="34" charset="0"/>
              <a:buChar char="•"/>
            </a:pPr>
            <a:r>
              <a:rPr lang="es-ES" dirty="0"/>
              <a:t>un tumor en el nervio acústico</a:t>
            </a:r>
          </a:p>
        </p:txBody>
      </p:sp>
      <p:grpSp>
        <p:nvGrpSpPr>
          <p:cNvPr id="20" name="Group 19">
            <a:extLst>
              <a:ext uri="{FF2B5EF4-FFF2-40B4-BE49-F238E27FC236}">
                <a16:creationId xmlns:a16="http://schemas.microsoft.com/office/drawing/2014/main" id="{D965AB17-9661-4769-B796-E8ECCA0BDF84}"/>
              </a:ext>
            </a:extLst>
          </p:cNvPr>
          <p:cNvGrpSpPr/>
          <p:nvPr/>
        </p:nvGrpSpPr>
        <p:grpSpPr>
          <a:xfrm>
            <a:off x="0" y="5797685"/>
            <a:ext cx="12192000" cy="1060315"/>
            <a:chOff x="0" y="5797685"/>
            <a:chExt cx="12192000" cy="1060315"/>
          </a:xfrm>
        </p:grpSpPr>
        <p:grpSp>
          <p:nvGrpSpPr>
            <p:cNvPr id="21" name="Group 20">
              <a:extLst>
                <a:ext uri="{FF2B5EF4-FFF2-40B4-BE49-F238E27FC236}">
                  <a16:creationId xmlns:a16="http://schemas.microsoft.com/office/drawing/2014/main" id="{E9DB9A03-7267-4F0C-A845-73B413463474}"/>
                </a:ext>
              </a:extLst>
            </p:cNvPr>
            <p:cNvGrpSpPr/>
            <p:nvPr/>
          </p:nvGrpSpPr>
          <p:grpSpPr>
            <a:xfrm>
              <a:off x="0" y="5797685"/>
              <a:ext cx="12192000" cy="1060315"/>
              <a:chOff x="0" y="5797685"/>
              <a:chExt cx="12192000" cy="1060315"/>
            </a:xfrm>
          </p:grpSpPr>
          <p:sp>
            <p:nvSpPr>
              <p:cNvPr id="25" name="Rectangle 24">
                <a:extLst>
                  <a:ext uri="{FF2B5EF4-FFF2-40B4-BE49-F238E27FC236}">
                    <a16:creationId xmlns:a16="http://schemas.microsoft.com/office/drawing/2014/main" id="{42536047-1785-49F5-88EF-43FC6F69F65D}"/>
                  </a:ext>
                </a:extLst>
              </p:cNvPr>
              <p:cNvSpPr/>
              <p:nvPr/>
            </p:nvSpPr>
            <p:spPr>
              <a:xfrm>
                <a:off x="0" y="5797685"/>
                <a:ext cx="12192000" cy="1060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Arrow: Up 25">
                <a:extLst>
                  <a:ext uri="{FF2B5EF4-FFF2-40B4-BE49-F238E27FC236}">
                    <a16:creationId xmlns:a16="http://schemas.microsoft.com/office/drawing/2014/main" id="{DFD79327-3B19-4D41-9FA6-125493725A53}"/>
                  </a:ext>
                </a:extLst>
              </p:cNvPr>
              <p:cNvSpPr/>
              <p:nvPr/>
            </p:nvSpPr>
            <p:spPr>
              <a:xfrm>
                <a:off x="642551" y="5923649"/>
                <a:ext cx="622931" cy="524052"/>
              </a:xfrm>
              <a:prstGeom prst="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8" name="Arrow: Left 27">
                <a:extLst>
                  <a:ext uri="{FF2B5EF4-FFF2-40B4-BE49-F238E27FC236}">
                    <a16:creationId xmlns:a16="http://schemas.microsoft.com/office/drawing/2014/main" id="{6DE2BD76-F5DC-4A6F-ABC8-2E0167A37B5F}"/>
                  </a:ext>
                </a:extLst>
              </p:cNvPr>
              <p:cNvSpPr/>
              <p:nvPr/>
            </p:nvSpPr>
            <p:spPr>
              <a:xfrm>
                <a:off x="1592580" y="5923649"/>
                <a:ext cx="518984" cy="529118"/>
              </a:xfrm>
              <a:prstGeom prst="leftArrow">
                <a:avLst>
                  <a:gd name="adj1" fmla="val 31256"/>
                  <a:gd name="adj2" fmla="val 59281"/>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22" name="TextBox 21">
              <a:extLst>
                <a:ext uri="{FF2B5EF4-FFF2-40B4-BE49-F238E27FC236}">
                  <a16:creationId xmlns:a16="http://schemas.microsoft.com/office/drawing/2014/main" id="{4A5D02E9-D20E-4B6F-83A1-95A4FB2BD65B}"/>
                </a:ext>
              </a:extLst>
            </p:cNvPr>
            <p:cNvSpPr txBox="1"/>
            <p:nvPr/>
          </p:nvSpPr>
          <p:spPr>
            <a:xfrm>
              <a:off x="658903" y="6472222"/>
              <a:ext cx="590226" cy="276999"/>
            </a:xfrm>
            <a:prstGeom prst="rect">
              <a:avLst/>
            </a:prstGeom>
            <a:noFill/>
          </p:spPr>
          <p:txBody>
            <a:bodyPr wrap="none" rtlCol="0">
              <a:spAutoFit/>
            </a:bodyPr>
            <a:lstStyle/>
            <a:p>
              <a:pPr algn="ctr"/>
              <a:r>
                <a:rPr lang="en-US" sz="1200" dirty="0">
                  <a:solidFill>
                    <a:schemeClr val="bg1"/>
                  </a:solidFill>
                </a:rPr>
                <a:t>HOME</a:t>
              </a:r>
            </a:p>
          </p:txBody>
        </p:sp>
        <p:sp>
          <p:nvSpPr>
            <p:cNvPr id="23" name="TextBox 22">
              <a:extLst>
                <a:ext uri="{FF2B5EF4-FFF2-40B4-BE49-F238E27FC236}">
                  <a16:creationId xmlns:a16="http://schemas.microsoft.com/office/drawing/2014/main" id="{FAEA2E45-A478-4DE2-82BA-ABE61366110B}"/>
                </a:ext>
              </a:extLst>
            </p:cNvPr>
            <p:cNvSpPr txBox="1"/>
            <p:nvPr/>
          </p:nvSpPr>
          <p:spPr>
            <a:xfrm>
              <a:off x="1594499" y="6470558"/>
              <a:ext cx="517065" cy="276999"/>
            </a:xfrm>
            <a:prstGeom prst="rect">
              <a:avLst/>
            </a:prstGeom>
            <a:noFill/>
          </p:spPr>
          <p:txBody>
            <a:bodyPr wrap="none" rtlCol="0">
              <a:spAutoFit/>
            </a:bodyPr>
            <a:lstStyle/>
            <a:p>
              <a:pPr algn="ctr"/>
              <a:r>
                <a:rPr lang="en-US" sz="1200" dirty="0">
                  <a:solidFill>
                    <a:schemeClr val="bg1"/>
                  </a:solidFill>
                </a:rPr>
                <a:t>BACK</a:t>
              </a:r>
            </a:p>
          </p:txBody>
        </p:sp>
        <p:sp>
          <p:nvSpPr>
            <p:cNvPr id="24" name="TextBox 23">
              <a:extLst>
                <a:ext uri="{FF2B5EF4-FFF2-40B4-BE49-F238E27FC236}">
                  <a16:creationId xmlns:a16="http://schemas.microsoft.com/office/drawing/2014/main" id="{B867D8BE-9780-45ED-9F52-5C032CF6F77B}"/>
                </a:ext>
              </a:extLst>
            </p:cNvPr>
            <p:cNvSpPr txBox="1"/>
            <p:nvPr/>
          </p:nvSpPr>
          <p:spPr>
            <a:xfrm>
              <a:off x="10861810" y="6470557"/>
              <a:ext cx="893450" cy="276999"/>
            </a:xfrm>
            <a:prstGeom prst="rect">
              <a:avLst/>
            </a:prstGeom>
            <a:noFill/>
          </p:spPr>
          <p:txBody>
            <a:bodyPr wrap="none" rtlCol="0">
              <a:spAutoFit/>
            </a:bodyPr>
            <a:lstStyle/>
            <a:p>
              <a:pPr algn="ctr"/>
              <a:r>
                <a:rPr lang="en-US" sz="1200" dirty="0">
                  <a:solidFill>
                    <a:schemeClr val="bg1"/>
                  </a:solidFill>
                </a:rPr>
                <a:t>LANGUAGE</a:t>
              </a:r>
            </a:p>
          </p:txBody>
        </p:sp>
      </p:grpSp>
      <p:sp>
        <p:nvSpPr>
          <p:cNvPr id="16" name="TextBox 15">
            <a:extLst>
              <a:ext uri="{FF2B5EF4-FFF2-40B4-BE49-F238E27FC236}">
                <a16:creationId xmlns:a16="http://schemas.microsoft.com/office/drawing/2014/main" id="{F51586DA-ADB3-468D-9BD4-DD52FABF6068}"/>
              </a:ext>
            </a:extLst>
          </p:cNvPr>
          <p:cNvSpPr txBox="1"/>
          <p:nvPr/>
        </p:nvSpPr>
        <p:spPr>
          <a:xfrm>
            <a:off x="10875141" y="5795253"/>
            <a:ext cx="893451" cy="769441"/>
          </a:xfrm>
          <a:prstGeom prst="rect">
            <a:avLst/>
          </a:prstGeom>
          <a:noFill/>
        </p:spPr>
        <p:txBody>
          <a:bodyPr wrap="square" rtlCol="0">
            <a:spAutoFit/>
          </a:bodyPr>
          <a:lstStyle/>
          <a:p>
            <a:r>
              <a:rPr lang="en-US" sz="4400" b="1" dirty="0">
                <a:solidFill>
                  <a:schemeClr val="bg1"/>
                </a:solidFill>
              </a:rPr>
              <a:t>EN</a:t>
            </a:r>
          </a:p>
        </p:txBody>
      </p:sp>
      <p:pic>
        <p:nvPicPr>
          <p:cNvPr id="3" name="Picture 2">
            <a:extLst>
              <a:ext uri="{FF2B5EF4-FFF2-40B4-BE49-F238E27FC236}">
                <a16:creationId xmlns:a16="http://schemas.microsoft.com/office/drawing/2014/main" id="{79B478AE-5F79-4926-9EAB-B525D9C6E387}"/>
              </a:ext>
            </a:extLst>
          </p:cNvPr>
          <p:cNvPicPr>
            <a:picLocks noChangeAspect="1"/>
          </p:cNvPicPr>
          <p:nvPr/>
        </p:nvPicPr>
        <p:blipFill rotWithShape="1">
          <a:blip r:embed="rId2">
            <a:extLst>
              <a:ext uri="{28A0092B-C50C-407E-A947-70E740481C1C}">
                <a14:useLocalDpi xmlns:a14="http://schemas.microsoft.com/office/drawing/2010/main" val="0"/>
              </a:ext>
            </a:extLst>
          </a:blip>
          <a:srcRect l="23558" r="8579"/>
          <a:stretch/>
        </p:blipFill>
        <p:spPr>
          <a:xfrm>
            <a:off x="7330279" y="1083922"/>
            <a:ext cx="3955983" cy="3886200"/>
          </a:xfrm>
          <a:prstGeom prst="rect">
            <a:avLst/>
          </a:prstGeom>
        </p:spPr>
      </p:pic>
    </p:spTree>
    <p:extLst>
      <p:ext uri="{BB962C8B-B14F-4D97-AF65-F5344CB8AC3E}">
        <p14:creationId xmlns:p14="http://schemas.microsoft.com/office/powerpoint/2010/main" val="1461928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D3E118C-79F1-49F3-823C-7830B00325FD}"/>
              </a:ext>
            </a:extLst>
          </p:cNvPr>
          <p:cNvSpPr txBox="1"/>
          <p:nvPr/>
        </p:nvSpPr>
        <p:spPr>
          <a:xfrm>
            <a:off x="642551" y="241526"/>
            <a:ext cx="6922472" cy="830997"/>
          </a:xfrm>
          <a:prstGeom prst="rect">
            <a:avLst/>
          </a:prstGeom>
          <a:noFill/>
        </p:spPr>
        <p:txBody>
          <a:bodyPr wrap="none" rtlCol="0">
            <a:spAutoFit/>
          </a:bodyPr>
          <a:lstStyle/>
          <a:p>
            <a:r>
              <a:rPr lang="en-US" sz="4800" dirty="0" err="1"/>
              <a:t>Grados</a:t>
            </a:r>
            <a:r>
              <a:rPr lang="en-US" sz="4800" dirty="0"/>
              <a:t> de </a:t>
            </a:r>
            <a:r>
              <a:rPr lang="en-US" sz="4800" dirty="0" err="1"/>
              <a:t>pérdida</a:t>
            </a:r>
            <a:r>
              <a:rPr lang="en-US" sz="4800" dirty="0"/>
              <a:t> </a:t>
            </a:r>
            <a:r>
              <a:rPr lang="en-US" sz="4800" dirty="0" err="1"/>
              <a:t>auditiva</a:t>
            </a:r>
            <a:endParaRPr lang="en-US" sz="4800" dirty="0"/>
          </a:p>
        </p:txBody>
      </p:sp>
      <p:sp>
        <p:nvSpPr>
          <p:cNvPr id="17" name="TextBox 16">
            <a:extLst>
              <a:ext uri="{FF2B5EF4-FFF2-40B4-BE49-F238E27FC236}">
                <a16:creationId xmlns:a16="http://schemas.microsoft.com/office/drawing/2014/main" id="{F49082BD-A7A1-45DA-8ABA-0DB3A915F9BB}"/>
              </a:ext>
            </a:extLst>
          </p:cNvPr>
          <p:cNvSpPr txBox="1"/>
          <p:nvPr/>
        </p:nvSpPr>
        <p:spPr>
          <a:xfrm>
            <a:off x="642551" y="1072523"/>
            <a:ext cx="5453449" cy="3970318"/>
          </a:xfrm>
          <a:prstGeom prst="rect">
            <a:avLst/>
          </a:prstGeom>
          <a:noFill/>
        </p:spPr>
        <p:txBody>
          <a:bodyPr wrap="square" rtlCol="0">
            <a:spAutoFit/>
          </a:bodyPr>
          <a:lstStyle/>
          <a:p>
            <a:r>
              <a:rPr lang="es-ES" b="1" dirty="0"/>
              <a:t>Pérdida auditiva leve</a:t>
            </a:r>
          </a:p>
          <a:p>
            <a:r>
              <a:rPr lang="es-ES" dirty="0"/>
              <a:t>Dificultad para escuchar el habla débil o lejos, incluso en un entorno silencioso</a:t>
            </a:r>
          </a:p>
          <a:p>
            <a:r>
              <a:rPr lang="es-ES" b="1" dirty="0"/>
              <a:t>Pérdida auditiva moderada</a:t>
            </a:r>
          </a:p>
          <a:p>
            <a:r>
              <a:rPr lang="es-ES" dirty="0"/>
              <a:t>Escucha el habla de conversaciones solo de muy cerca</a:t>
            </a:r>
          </a:p>
          <a:p>
            <a:r>
              <a:rPr lang="es-ES" b="1" dirty="0"/>
              <a:t>Pérdida auditiva severa y profunda</a:t>
            </a:r>
          </a:p>
          <a:p>
            <a:r>
              <a:rPr lang="es-ES" dirty="0"/>
              <a:t>No es capaz de escuchar el habla de conversaciones</a:t>
            </a:r>
          </a:p>
          <a:p>
            <a:endParaRPr lang="es-ES" dirty="0"/>
          </a:p>
          <a:p>
            <a:r>
              <a:rPr lang="es-ES" dirty="0"/>
              <a:t>El grado de la pérdida auditiva se define con una prueba de audición y los resultados en un audiograma. El </a:t>
            </a:r>
            <a:r>
              <a:rPr lang="es-ES" b="1" dirty="0"/>
              <a:t>audiograma</a:t>
            </a:r>
            <a:r>
              <a:rPr lang="es-ES" dirty="0"/>
              <a:t> es un gráfico que ofrece una descripción detallada de su capacidad de audición.</a:t>
            </a:r>
          </a:p>
          <a:p>
            <a:endParaRPr lang="es-ES" dirty="0"/>
          </a:p>
          <a:p>
            <a:endParaRPr lang="en-US" dirty="0"/>
          </a:p>
        </p:txBody>
      </p:sp>
      <p:sp>
        <p:nvSpPr>
          <p:cNvPr id="16" name="TextBox 15">
            <a:extLst>
              <a:ext uri="{FF2B5EF4-FFF2-40B4-BE49-F238E27FC236}">
                <a16:creationId xmlns:a16="http://schemas.microsoft.com/office/drawing/2014/main" id="{F51586DA-ADB3-468D-9BD4-DD52FABF6068}"/>
              </a:ext>
            </a:extLst>
          </p:cNvPr>
          <p:cNvSpPr txBox="1"/>
          <p:nvPr/>
        </p:nvSpPr>
        <p:spPr>
          <a:xfrm>
            <a:off x="10875141" y="5795253"/>
            <a:ext cx="893451" cy="769441"/>
          </a:xfrm>
          <a:prstGeom prst="rect">
            <a:avLst/>
          </a:prstGeom>
          <a:noFill/>
        </p:spPr>
        <p:txBody>
          <a:bodyPr wrap="square" rtlCol="0">
            <a:spAutoFit/>
          </a:bodyPr>
          <a:lstStyle/>
          <a:p>
            <a:r>
              <a:rPr lang="en-US" sz="4400" b="1" dirty="0">
                <a:solidFill>
                  <a:schemeClr val="bg1"/>
                </a:solidFill>
              </a:rPr>
              <a:t>EN</a:t>
            </a:r>
          </a:p>
        </p:txBody>
      </p:sp>
      <p:pic>
        <p:nvPicPr>
          <p:cNvPr id="2" name="Picture 1">
            <a:extLst>
              <a:ext uri="{FF2B5EF4-FFF2-40B4-BE49-F238E27FC236}">
                <a16:creationId xmlns:a16="http://schemas.microsoft.com/office/drawing/2014/main" id="{FEDC78BE-7777-4661-9700-ADA247655D97}"/>
              </a:ext>
            </a:extLst>
          </p:cNvPr>
          <p:cNvPicPr>
            <a:picLocks noChangeAspect="1"/>
          </p:cNvPicPr>
          <p:nvPr/>
        </p:nvPicPr>
        <p:blipFill>
          <a:blip r:embed="rId3"/>
          <a:stretch>
            <a:fillRect/>
          </a:stretch>
        </p:blipFill>
        <p:spPr>
          <a:xfrm>
            <a:off x="6059308" y="1306952"/>
            <a:ext cx="6018087" cy="3722248"/>
          </a:xfrm>
          <a:prstGeom prst="rect">
            <a:avLst/>
          </a:prstGeom>
        </p:spPr>
      </p:pic>
      <p:sp>
        <p:nvSpPr>
          <p:cNvPr id="3" name="TextBox 2">
            <a:extLst>
              <a:ext uri="{FF2B5EF4-FFF2-40B4-BE49-F238E27FC236}">
                <a16:creationId xmlns:a16="http://schemas.microsoft.com/office/drawing/2014/main" id="{36E7CF20-E101-46BB-9853-4727305F7BA9}"/>
              </a:ext>
            </a:extLst>
          </p:cNvPr>
          <p:cNvSpPr txBox="1"/>
          <p:nvPr/>
        </p:nvSpPr>
        <p:spPr>
          <a:xfrm>
            <a:off x="6738551" y="1306952"/>
            <a:ext cx="1963230" cy="369332"/>
          </a:xfrm>
          <a:prstGeom prst="rect">
            <a:avLst/>
          </a:prstGeom>
          <a:noFill/>
        </p:spPr>
        <p:txBody>
          <a:bodyPr wrap="none" rtlCol="0">
            <a:spAutoFit/>
          </a:bodyPr>
          <a:lstStyle/>
          <a:p>
            <a:r>
              <a:rPr lang="en-US" dirty="0"/>
              <a:t>(al </a:t>
            </a:r>
            <a:r>
              <a:rPr lang="en-US" dirty="0" err="1"/>
              <a:t>estilo</a:t>
            </a:r>
            <a:r>
              <a:rPr lang="en-US" dirty="0"/>
              <a:t> </a:t>
            </a:r>
            <a:r>
              <a:rPr lang="en-US" dirty="0" err="1"/>
              <a:t>Bernafon</a:t>
            </a:r>
            <a:r>
              <a:rPr lang="en-US" dirty="0"/>
              <a:t>)</a:t>
            </a:r>
          </a:p>
        </p:txBody>
      </p:sp>
      <p:grpSp>
        <p:nvGrpSpPr>
          <p:cNvPr id="15" name="Group 14">
            <a:extLst>
              <a:ext uri="{FF2B5EF4-FFF2-40B4-BE49-F238E27FC236}">
                <a16:creationId xmlns:a16="http://schemas.microsoft.com/office/drawing/2014/main" id="{E9D1EAD2-5D2D-48C4-83F1-DE171A636AE1}"/>
              </a:ext>
            </a:extLst>
          </p:cNvPr>
          <p:cNvGrpSpPr/>
          <p:nvPr/>
        </p:nvGrpSpPr>
        <p:grpSpPr>
          <a:xfrm>
            <a:off x="0" y="5795253"/>
            <a:ext cx="12192000" cy="1062747"/>
            <a:chOff x="0" y="5795253"/>
            <a:chExt cx="12192000" cy="1062747"/>
          </a:xfrm>
        </p:grpSpPr>
        <p:grpSp>
          <p:nvGrpSpPr>
            <p:cNvPr id="18" name="Group 17">
              <a:extLst>
                <a:ext uri="{FF2B5EF4-FFF2-40B4-BE49-F238E27FC236}">
                  <a16:creationId xmlns:a16="http://schemas.microsoft.com/office/drawing/2014/main" id="{32228FC5-B29C-42F0-A985-154328C5B4FC}"/>
                </a:ext>
              </a:extLst>
            </p:cNvPr>
            <p:cNvGrpSpPr/>
            <p:nvPr/>
          </p:nvGrpSpPr>
          <p:grpSpPr>
            <a:xfrm>
              <a:off x="0" y="5797685"/>
              <a:ext cx="12192000" cy="1060315"/>
              <a:chOff x="0" y="5797685"/>
              <a:chExt cx="12192000" cy="1060315"/>
            </a:xfrm>
          </p:grpSpPr>
          <p:grpSp>
            <p:nvGrpSpPr>
              <p:cNvPr id="27" name="Group 26">
                <a:extLst>
                  <a:ext uri="{FF2B5EF4-FFF2-40B4-BE49-F238E27FC236}">
                    <a16:creationId xmlns:a16="http://schemas.microsoft.com/office/drawing/2014/main" id="{96E360F4-0A1F-4AC9-B4A0-6D0A25CAF375}"/>
                  </a:ext>
                </a:extLst>
              </p:cNvPr>
              <p:cNvGrpSpPr/>
              <p:nvPr/>
            </p:nvGrpSpPr>
            <p:grpSpPr>
              <a:xfrm>
                <a:off x="0" y="5797685"/>
                <a:ext cx="12192000" cy="1060315"/>
                <a:chOff x="0" y="5797685"/>
                <a:chExt cx="12192000" cy="1060315"/>
              </a:xfrm>
            </p:grpSpPr>
            <p:sp>
              <p:nvSpPr>
                <p:cNvPr id="32" name="Rectangle 31">
                  <a:extLst>
                    <a:ext uri="{FF2B5EF4-FFF2-40B4-BE49-F238E27FC236}">
                      <a16:creationId xmlns:a16="http://schemas.microsoft.com/office/drawing/2014/main" id="{D6F87F27-88DB-4AC5-A9A0-EDE4DBAAE503}"/>
                    </a:ext>
                  </a:extLst>
                </p:cNvPr>
                <p:cNvSpPr/>
                <p:nvPr/>
              </p:nvSpPr>
              <p:spPr>
                <a:xfrm>
                  <a:off x="0" y="5797685"/>
                  <a:ext cx="12192000" cy="1060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Arrow: Up 32">
                  <a:hlinkClick r:id="rId4" action="ppaction://hlinksldjump"/>
                  <a:extLst>
                    <a:ext uri="{FF2B5EF4-FFF2-40B4-BE49-F238E27FC236}">
                      <a16:creationId xmlns:a16="http://schemas.microsoft.com/office/drawing/2014/main" id="{2D68D103-2CD7-4637-A0D5-1E12E99D257B}"/>
                    </a:ext>
                  </a:extLst>
                </p:cNvPr>
                <p:cNvSpPr/>
                <p:nvPr/>
              </p:nvSpPr>
              <p:spPr>
                <a:xfrm>
                  <a:off x="642551" y="5923649"/>
                  <a:ext cx="622931" cy="524052"/>
                </a:xfrm>
                <a:prstGeom prst="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4" name="Arrow: Left 33">
                  <a:extLst>
                    <a:ext uri="{FF2B5EF4-FFF2-40B4-BE49-F238E27FC236}">
                      <a16:creationId xmlns:a16="http://schemas.microsoft.com/office/drawing/2014/main" id="{B7CE68DA-D02A-436F-A583-7046F6D43D22}"/>
                    </a:ext>
                  </a:extLst>
                </p:cNvPr>
                <p:cNvSpPr/>
                <p:nvPr/>
              </p:nvSpPr>
              <p:spPr>
                <a:xfrm>
                  <a:off x="1592580" y="5923649"/>
                  <a:ext cx="518984" cy="529118"/>
                </a:xfrm>
                <a:prstGeom prst="leftArrow">
                  <a:avLst>
                    <a:gd name="adj1" fmla="val 31256"/>
                    <a:gd name="adj2" fmla="val 59281"/>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29" name="TextBox 28">
                <a:extLst>
                  <a:ext uri="{FF2B5EF4-FFF2-40B4-BE49-F238E27FC236}">
                    <a16:creationId xmlns:a16="http://schemas.microsoft.com/office/drawing/2014/main" id="{A958BC87-41BF-4149-A185-492D7DDB8C93}"/>
                  </a:ext>
                </a:extLst>
              </p:cNvPr>
              <p:cNvSpPr txBox="1"/>
              <p:nvPr/>
            </p:nvSpPr>
            <p:spPr>
              <a:xfrm>
                <a:off x="658903" y="6472222"/>
                <a:ext cx="590226" cy="276999"/>
              </a:xfrm>
              <a:prstGeom prst="rect">
                <a:avLst/>
              </a:prstGeom>
              <a:noFill/>
            </p:spPr>
            <p:txBody>
              <a:bodyPr wrap="none" rtlCol="0">
                <a:spAutoFit/>
              </a:bodyPr>
              <a:lstStyle/>
              <a:p>
                <a:pPr algn="ctr"/>
                <a:r>
                  <a:rPr lang="en-US" sz="1200" dirty="0">
                    <a:solidFill>
                      <a:schemeClr val="bg1"/>
                    </a:solidFill>
                  </a:rPr>
                  <a:t>HOME</a:t>
                </a:r>
              </a:p>
            </p:txBody>
          </p:sp>
          <p:sp>
            <p:nvSpPr>
              <p:cNvPr id="30" name="TextBox 29">
                <a:extLst>
                  <a:ext uri="{FF2B5EF4-FFF2-40B4-BE49-F238E27FC236}">
                    <a16:creationId xmlns:a16="http://schemas.microsoft.com/office/drawing/2014/main" id="{9EDAFF38-4EF8-41F4-8FD8-8AB902C6A8DA}"/>
                  </a:ext>
                </a:extLst>
              </p:cNvPr>
              <p:cNvSpPr txBox="1"/>
              <p:nvPr/>
            </p:nvSpPr>
            <p:spPr>
              <a:xfrm>
                <a:off x="1594499" y="6470558"/>
                <a:ext cx="517065" cy="276999"/>
              </a:xfrm>
              <a:prstGeom prst="rect">
                <a:avLst/>
              </a:prstGeom>
              <a:noFill/>
            </p:spPr>
            <p:txBody>
              <a:bodyPr wrap="none" rtlCol="0">
                <a:spAutoFit/>
              </a:bodyPr>
              <a:lstStyle/>
              <a:p>
                <a:pPr algn="ctr"/>
                <a:r>
                  <a:rPr lang="en-US" sz="1200" dirty="0">
                    <a:solidFill>
                      <a:schemeClr val="bg1"/>
                    </a:solidFill>
                  </a:rPr>
                  <a:t>BACK</a:t>
                </a:r>
              </a:p>
            </p:txBody>
          </p:sp>
          <p:sp>
            <p:nvSpPr>
              <p:cNvPr id="31" name="TextBox 30">
                <a:extLst>
                  <a:ext uri="{FF2B5EF4-FFF2-40B4-BE49-F238E27FC236}">
                    <a16:creationId xmlns:a16="http://schemas.microsoft.com/office/drawing/2014/main" id="{C0BFAB8A-C9C9-4BF8-B145-9465C029D818}"/>
                  </a:ext>
                </a:extLst>
              </p:cNvPr>
              <p:cNvSpPr txBox="1"/>
              <p:nvPr/>
            </p:nvSpPr>
            <p:spPr>
              <a:xfrm>
                <a:off x="10861810" y="6470557"/>
                <a:ext cx="893450" cy="276999"/>
              </a:xfrm>
              <a:prstGeom prst="rect">
                <a:avLst/>
              </a:prstGeom>
              <a:noFill/>
            </p:spPr>
            <p:txBody>
              <a:bodyPr wrap="none" rtlCol="0">
                <a:spAutoFit/>
              </a:bodyPr>
              <a:lstStyle/>
              <a:p>
                <a:pPr algn="ctr"/>
                <a:r>
                  <a:rPr lang="en-US" sz="1200" dirty="0">
                    <a:solidFill>
                      <a:schemeClr val="bg1"/>
                    </a:solidFill>
                  </a:rPr>
                  <a:t>LANGUAGE</a:t>
                </a:r>
              </a:p>
            </p:txBody>
          </p:sp>
        </p:grpSp>
        <p:sp>
          <p:nvSpPr>
            <p:cNvPr id="19" name="TextBox 18">
              <a:extLst>
                <a:ext uri="{FF2B5EF4-FFF2-40B4-BE49-F238E27FC236}">
                  <a16:creationId xmlns:a16="http://schemas.microsoft.com/office/drawing/2014/main" id="{95DE0B78-D1F5-437F-8780-C499A075EB5D}"/>
                </a:ext>
              </a:extLst>
            </p:cNvPr>
            <p:cNvSpPr txBox="1"/>
            <p:nvPr/>
          </p:nvSpPr>
          <p:spPr>
            <a:xfrm>
              <a:off x="10875141" y="5795253"/>
              <a:ext cx="893451" cy="769441"/>
            </a:xfrm>
            <a:prstGeom prst="rect">
              <a:avLst/>
            </a:prstGeom>
            <a:noFill/>
          </p:spPr>
          <p:txBody>
            <a:bodyPr wrap="square" rtlCol="0">
              <a:spAutoFit/>
            </a:bodyPr>
            <a:lstStyle/>
            <a:p>
              <a:r>
                <a:rPr lang="en-US" sz="4400" b="1" dirty="0">
                  <a:solidFill>
                    <a:schemeClr val="bg1"/>
                  </a:solidFill>
                </a:rPr>
                <a:t>EN</a:t>
              </a:r>
            </a:p>
          </p:txBody>
        </p:sp>
      </p:grpSp>
      <p:sp>
        <p:nvSpPr>
          <p:cNvPr id="20" name="Rectangle: Folded Corner 19">
            <a:hlinkClick r:id="rId5" action="ppaction://hlinksldjump"/>
            <a:extLst>
              <a:ext uri="{FF2B5EF4-FFF2-40B4-BE49-F238E27FC236}">
                <a16:creationId xmlns:a16="http://schemas.microsoft.com/office/drawing/2014/main" id="{D1C800AB-E0F6-4332-9237-F28E6A4A1EC7}"/>
              </a:ext>
            </a:extLst>
          </p:cNvPr>
          <p:cNvSpPr/>
          <p:nvPr/>
        </p:nvSpPr>
        <p:spPr>
          <a:xfrm>
            <a:off x="9783888" y="172328"/>
            <a:ext cx="1984704" cy="951762"/>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t>¿</a:t>
            </a:r>
            <a:r>
              <a:rPr lang="de-CH" dirty="0" err="1"/>
              <a:t>Qué</a:t>
            </a:r>
            <a:r>
              <a:rPr lang="de-CH" dirty="0"/>
              <a:t> es </a:t>
            </a:r>
            <a:r>
              <a:rPr lang="de-CH" dirty="0" err="1"/>
              <a:t>un</a:t>
            </a:r>
            <a:r>
              <a:rPr lang="de-CH" dirty="0"/>
              <a:t> </a:t>
            </a:r>
            <a:r>
              <a:rPr lang="de-CH" dirty="0" err="1"/>
              <a:t>audiograma</a:t>
            </a:r>
            <a:r>
              <a:rPr lang="de-CH" dirty="0"/>
              <a:t>?</a:t>
            </a:r>
            <a:endParaRPr lang="en-US" dirty="0"/>
          </a:p>
        </p:txBody>
      </p:sp>
    </p:spTree>
    <p:extLst>
      <p:ext uri="{BB962C8B-B14F-4D97-AF65-F5344CB8AC3E}">
        <p14:creationId xmlns:p14="http://schemas.microsoft.com/office/powerpoint/2010/main" val="2262990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D3E118C-79F1-49F3-823C-7830B00325FD}"/>
              </a:ext>
            </a:extLst>
          </p:cNvPr>
          <p:cNvSpPr txBox="1"/>
          <p:nvPr/>
        </p:nvSpPr>
        <p:spPr>
          <a:xfrm>
            <a:off x="642551" y="241526"/>
            <a:ext cx="3749937" cy="830997"/>
          </a:xfrm>
          <a:prstGeom prst="rect">
            <a:avLst/>
          </a:prstGeom>
          <a:noFill/>
        </p:spPr>
        <p:txBody>
          <a:bodyPr wrap="none" rtlCol="0">
            <a:spAutoFit/>
          </a:bodyPr>
          <a:lstStyle/>
          <a:p>
            <a:r>
              <a:rPr lang="en-US" sz="4800" dirty="0"/>
              <a:t>El </a:t>
            </a:r>
            <a:r>
              <a:rPr lang="en-US" sz="4800" dirty="0" err="1"/>
              <a:t>audiograma</a:t>
            </a:r>
            <a:endParaRPr lang="en-US" sz="4800" dirty="0"/>
          </a:p>
        </p:txBody>
      </p:sp>
      <p:sp>
        <p:nvSpPr>
          <p:cNvPr id="17" name="TextBox 16">
            <a:extLst>
              <a:ext uri="{FF2B5EF4-FFF2-40B4-BE49-F238E27FC236}">
                <a16:creationId xmlns:a16="http://schemas.microsoft.com/office/drawing/2014/main" id="{F49082BD-A7A1-45DA-8ABA-0DB3A915F9BB}"/>
              </a:ext>
            </a:extLst>
          </p:cNvPr>
          <p:cNvSpPr txBox="1"/>
          <p:nvPr/>
        </p:nvSpPr>
        <p:spPr>
          <a:xfrm>
            <a:off x="642551" y="1072523"/>
            <a:ext cx="7256309" cy="3970318"/>
          </a:xfrm>
          <a:prstGeom prst="rect">
            <a:avLst/>
          </a:prstGeom>
          <a:noFill/>
        </p:spPr>
        <p:txBody>
          <a:bodyPr wrap="square" rtlCol="0">
            <a:spAutoFit/>
          </a:bodyPr>
          <a:lstStyle/>
          <a:p>
            <a:r>
              <a:rPr lang="es-ES" b="1" dirty="0"/>
              <a:t>Cómo interpretar un audiograma</a:t>
            </a:r>
          </a:p>
          <a:p>
            <a:pPr fontAlgn="base"/>
            <a:r>
              <a:rPr lang="es-ES" dirty="0"/>
              <a:t>El eje vertical del audiograma representa el volumen o la intensidad del sonido que se mide en decibelios (dB). Cuanto más se baja en el eje más intenso se vuelve el sonido. Cero decibelios en la punta del eje representa el sonido más débil que una persona con audición normal es capaz de escuchar.</a:t>
            </a:r>
          </a:p>
          <a:p>
            <a:pPr fontAlgn="base"/>
            <a:r>
              <a:rPr lang="es-ES" dirty="0"/>
              <a:t>El eje horizontal del audiograma se representa la frecuencia del sonido, medida en hertzios (Hz). La frecuencia del sonido va aumentando cuanto más se avanza hacia la derecha en el eje. Es como tocar un piano en el lado izquierdo y avanzar lentamente hacia la derecha donde los tonos se vuelven cada vez más agudos. </a:t>
            </a:r>
          </a:p>
          <a:p>
            <a:pPr fontAlgn="base"/>
            <a:r>
              <a:rPr lang="es-ES" dirty="0"/>
              <a:t> </a:t>
            </a:r>
          </a:p>
          <a:p>
            <a:pPr fontAlgn="base"/>
            <a:endParaRPr lang="es-ES" dirty="0"/>
          </a:p>
          <a:p>
            <a:pPr fontAlgn="base"/>
            <a:r>
              <a:rPr lang="es-ES" dirty="0"/>
              <a:t>Rojo es el oído derecho y azul el oído izquierdo.</a:t>
            </a:r>
          </a:p>
        </p:txBody>
      </p:sp>
      <p:sp>
        <p:nvSpPr>
          <p:cNvPr id="16" name="TextBox 15">
            <a:extLst>
              <a:ext uri="{FF2B5EF4-FFF2-40B4-BE49-F238E27FC236}">
                <a16:creationId xmlns:a16="http://schemas.microsoft.com/office/drawing/2014/main" id="{F51586DA-ADB3-468D-9BD4-DD52FABF6068}"/>
              </a:ext>
            </a:extLst>
          </p:cNvPr>
          <p:cNvSpPr txBox="1"/>
          <p:nvPr/>
        </p:nvSpPr>
        <p:spPr>
          <a:xfrm>
            <a:off x="10875141" y="5795253"/>
            <a:ext cx="893451" cy="769441"/>
          </a:xfrm>
          <a:prstGeom prst="rect">
            <a:avLst/>
          </a:prstGeom>
          <a:noFill/>
        </p:spPr>
        <p:txBody>
          <a:bodyPr wrap="square" rtlCol="0">
            <a:spAutoFit/>
          </a:bodyPr>
          <a:lstStyle/>
          <a:p>
            <a:r>
              <a:rPr lang="en-US" sz="4400" b="1" dirty="0">
                <a:solidFill>
                  <a:schemeClr val="bg1"/>
                </a:solidFill>
              </a:rPr>
              <a:t>EN</a:t>
            </a:r>
          </a:p>
        </p:txBody>
      </p:sp>
      <p:sp>
        <p:nvSpPr>
          <p:cNvPr id="3" name="TextBox 2">
            <a:extLst>
              <a:ext uri="{FF2B5EF4-FFF2-40B4-BE49-F238E27FC236}">
                <a16:creationId xmlns:a16="http://schemas.microsoft.com/office/drawing/2014/main" id="{36E7CF20-E101-46BB-9853-4727305F7BA9}"/>
              </a:ext>
            </a:extLst>
          </p:cNvPr>
          <p:cNvSpPr txBox="1"/>
          <p:nvPr/>
        </p:nvSpPr>
        <p:spPr>
          <a:xfrm>
            <a:off x="9386021" y="1083505"/>
            <a:ext cx="1963230" cy="369332"/>
          </a:xfrm>
          <a:prstGeom prst="rect">
            <a:avLst/>
          </a:prstGeom>
          <a:noFill/>
        </p:spPr>
        <p:txBody>
          <a:bodyPr wrap="none" rtlCol="0">
            <a:spAutoFit/>
          </a:bodyPr>
          <a:lstStyle/>
          <a:p>
            <a:r>
              <a:rPr lang="en-US" dirty="0"/>
              <a:t>(al </a:t>
            </a:r>
            <a:r>
              <a:rPr lang="en-US" dirty="0" err="1"/>
              <a:t>estilo</a:t>
            </a:r>
            <a:r>
              <a:rPr lang="en-US" dirty="0"/>
              <a:t> </a:t>
            </a:r>
            <a:r>
              <a:rPr lang="en-US" dirty="0" err="1"/>
              <a:t>Bernafon</a:t>
            </a:r>
            <a:r>
              <a:rPr lang="en-US" dirty="0"/>
              <a:t>)</a:t>
            </a:r>
          </a:p>
        </p:txBody>
      </p:sp>
      <p:grpSp>
        <p:nvGrpSpPr>
          <p:cNvPr id="15" name="Group 14">
            <a:extLst>
              <a:ext uri="{FF2B5EF4-FFF2-40B4-BE49-F238E27FC236}">
                <a16:creationId xmlns:a16="http://schemas.microsoft.com/office/drawing/2014/main" id="{E9D1EAD2-5D2D-48C4-83F1-DE171A636AE1}"/>
              </a:ext>
            </a:extLst>
          </p:cNvPr>
          <p:cNvGrpSpPr/>
          <p:nvPr/>
        </p:nvGrpSpPr>
        <p:grpSpPr>
          <a:xfrm>
            <a:off x="0" y="5795253"/>
            <a:ext cx="12192000" cy="1062747"/>
            <a:chOff x="0" y="5795253"/>
            <a:chExt cx="12192000" cy="1062747"/>
          </a:xfrm>
        </p:grpSpPr>
        <p:grpSp>
          <p:nvGrpSpPr>
            <p:cNvPr id="18" name="Group 17">
              <a:extLst>
                <a:ext uri="{FF2B5EF4-FFF2-40B4-BE49-F238E27FC236}">
                  <a16:creationId xmlns:a16="http://schemas.microsoft.com/office/drawing/2014/main" id="{32228FC5-B29C-42F0-A985-154328C5B4FC}"/>
                </a:ext>
              </a:extLst>
            </p:cNvPr>
            <p:cNvGrpSpPr/>
            <p:nvPr/>
          </p:nvGrpSpPr>
          <p:grpSpPr>
            <a:xfrm>
              <a:off x="0" y="5797685"/>
              <a:ext cx="12192000" cy="1060315"/>
              <a:chOff x="0" y="5797685"/>
              <a:chExt cx="12192000" cy="1060315"/>
            </a:xfrm>
          </p:grpSpPr>
          <p:grpSp>
            <p:nvGrpSpPr>
              <p:cNvPr id="27" name="Group 26">
                <a:extLst>
                  <a:ext uri="{FF2B5EF4-FFF2-40B4-BE49-F238E27FC236}">
                    <a16:creationId xmlns:a16="http://schemas.microsoft.com/office/drawing/2014/main" id="{96E360F4-0A1F-4AC9-B4A0-6D0A25CAF375}"/>
                  </a:ext>
                </a:extLst>
              </p:cNvPr>
              <p:cNvGrpSpPr/>
              <p:nvPr/>
            </p:nvGrpSpPr>
            <p:grpSpPr>
              <a:xfrm>
                <a:off x="0" y="5797685"/>
                <a:ext cx="12192000" cy="1060315"/>
                <a:chOff x="0" y="5797685"/>
                <a:chExt cx="12192000" cy="1060315"/>
              </a:xfrm>
            </p:grpSpPr>
            <p:sp>
              <p:nvSpPr>
                <p:cNvPr id="32" name="Rectangle 31">
                  <a:extLst>
                    <a:ext uri="{FF2B5EF4-FFF2-40B4-BE49-F238E27FC236}">
                      <a16:creationId xmlns:a16="http://schemas.microsoft.com/office/drawing/2014/main" id="{D6F87F27-88DB-4AC5-A9A0-EDE4DBAAE503}"/>
                    </a:ext>
                  </a:extLst>
                </p:cNvPr>
                <p:cNvSpPr/>
                <p:nvPr/>
              </p:nvSpPr>
              <p:spPr>
                <a:xfrm>
                  <a:off x="0" y="5797685"/>
                  <a:ext cx="12192000" cy="1060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Arrow: Up 32">
                  <a:hlinkClick r:id="rId3" action="ppaction://hlinksldjump"/>
                  <a:extLst>
                    <a:ext uri="{FF2B5EF4-FFF2-40B4-BE49-F238E27FC236}">
                      <a16:creationId xmlns:a16="http://schemas.microsoft.com/office/drawing/2014/main" id="{2D68D103-2CD7-4637-A0D5-1E12E99D257B}"/>
                    </a:ext>
                  </a:extLst>
                </p:cNvPr>
                <p:cNvSpPr/>
                <p:nvPr/>
              </p:nvSpPr>
              <p:spPr>
                <a:xfrm>
                  <a:off x="642551" y="5923649"/>
                  <a:ext cx="622931" cy="524052"/>
                </a:xfrm>
                <a:prstGeom prst="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4" name="Arrow: Left 33">
                  <a:extLst>
                    <a:ext uri="{FF2B5EF4-FFF2-40B4-BE49-F238E27FC236}">
                      <a16:creationId xmlns:a16="http://schemas.microsoft.com/office/drawing/2014/main" id="{B7CE68DA-D02A-436F-A583-7046F6D43D22}"/>
                    </a:ext>
                  </a:extLst>
                </p:cNvPr>
                <p:cNvSpPr/>
                <p:nvPr/>
              </p:nvSpPr>
              <p:spPr>
                <a:xfrm>
                  <a:off x="1592580" y="5923649"/>
                  <a:ext cx="518984" cy="529118"/>
                </a:xfrm>
                <a:prstGeom prst="leftArrow">
                  <a:avLst>
                    <a:gd name="adj1" fmla="val 31256"/>
                    <a:gd name="adj2" fmla="val 59281"/>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29" name="TextBox 28">
                <a:extLst>
                  <a:ext uri="{FF2B5EF4-FFF2-40B4-BE49-F238E27FC236}">
                    <a16:creationId xmlns:a16="http://schemas.microsoft.com/office/drawing/2014/main" id="{A958BC87-41BF-4149-A185-492D7DDB8C93}"/>
                  </a:ext>
                </a:extLst>
              </p:cNvPr>
              <p:cNvSpPr txBox="1"/>
              <p:nvPr/>
            </p:nvSpPr>
            <p:spPr>
              <a:xfrm>
                <a:off x="658903" y="6472222"/>
                <a:ext cx="590226" cy="276999"/>
              </a:xfrm>
              <a:prstGeom prst="rect">
                <a:avLst/>
              </a:prstGeom>
              <a:noFill/>
            </p:spPr>
            <p:txBody>
              <a:bodyPr wrap="none" rtlCol="0">
                <a:spAutoFit/>
              </a:bodyPr>
              <a:lstStyle/>
              <a:p>
                <a:pPr algn="ctr"/>
                <a:r>
                  <a:rPr lang="en-US" sz="1200" dirty="0">
                    <a:solidFill>
                      <a:schemeClr val="bg1"/>
                    </a:solidFill>
                  </a:rPr>
                  <a:t>HOME</a:t>
                </a:r>
              </a:p>
            </p:txBody>
          </p:sp>
          <p:sp>
            <p:nvSpPr>
              <p:cNvPr id="30" name="TextBox 29">
                <a:extLst>
                  <a:ext uri="{FF2B5EF4-FFF2-40B4-BE49-F238E27FC236}">
                    <a16:creationId xmlns:a16="http://schemas.microsoft.com/office/drawing/2014/main" id="{9EDAFF38-4EF8-41F4-8FD8-8AB902C6A8DA}"/>
                  </a:ext>
                </a:extLst>
              </p:cNvPr>
              <p:cNvSpPr txBox="1"/>
              <p:nvPr/>
            </p:nvSpPr>
            <p:spPr>
              <a:xfrm>
                <a:off x="1594499" y="6470558"/>
                <a:ext cx="517065" cy="276999"/>
              </a:xfrm>
              <a:prstGeom prst="rect">
                <a:avLst/>
              </a:prstGeom>
              <a:noFill/>
            </p:spPr>
            <p:txBody>
              <a:bodyPr wrap="none" rtlCol="0">
                <a:spAutoFit/>
              </a:bodyPr>
              <a:lstStyle/>
              <a:p>
                <a:pPr algn="ctr"/>
                <a:r>
                  <a:rPr lang="en-US" sz="1200" dirty="0">
                    <a:solidFill>
                      <a:schemeClr val="bg1"/>
                    </a:solidFill>
                  </a:rPr>
                  <a:t>BACK</a:t>
                </a:r>
              </a:p>
            </p:txBody>
          </p:sp>
          <p:sp>
            <p:nvSpPr>
              <p:cNvPr id="31" name="TextBox 30">
                <a:extLst>
                  <a:ext uri="{FF2B5EF4-FFF2-40B4-BE49-F238E27FC236}">
                    <a16:creationId xmlns:a16="http://schemas.microsoft.com/office/drawing/2014/main" id="{C0BFAB8A-C9C9-4BF8-B145-9465C029D818}"/>
                  </a:ext>
                </a:extLst>
              </p:cNvPr>
              <p:cNvSpPr txBox="1"/>
              <p:nvPr/>
            </p:nvSpPr>
            <p:spPr>
              <a:xfrm>
                <a:off x="10861810" y="6470557"/>
                <a:ext cx="893450" cy="276999"/>
              </a:xfrm>
              <a:prstGeom prst="rect">
                <a:avLst/>
              </a:prstGeom>
              <a:noFill/>
            </p:spPr>
            <p:txBody>
              <a:bodyPr wrap="none" rtlCol="0">
                <a:spAutoFit/>
              </a:bodyPr>
              <a:lstStyle/>
              <a:p>
                <a:pPr algn="ctr"/>
                <a:r>
                  <a:rPr lang="en-US" sz="1200" dirty="0">
                    <a:solidFill>
                      <a:schemeClr val="bg1"/>
                    </a:solidFill>
                  </a:rPr>
                  <a:t>LANGUAGE</a:t>
                </a:r>
              </a:p>
            </p:txBody>
          </p:sp>
        </p:grpSp>
        <p:sp>
          <p:nvSpPr>
            <p:cNvPr id="19" name="TextBox 18">
              <a:extLst>
                <a:ext uri="{FF2B5EF4-FFF2-40B4-BE49-F238E27FC236}">
                  <a16:creationId xmlns:a16="http://schemas.microsoft.com/office/drawing/2014/main" id="{95DE0B78-D1F5-437F-8780-C499A075EB5D}"/>
                </a:ext>
              </a:extLst>
            </p:cNvPr>
            <p:cNvSpPr txBox="1"/>
            <p:nvPr/>
          </p:nvSpPr>
          <p:spPr>
            <a:xfrm>
              <a:off x="10875141" y="5795253"/>
              <a:ext cx="893451" cy="769441"/>
            </a:xfrm>
            <a:prstGeom prst="rect">
              <a:avLst/>
            </a:prstGeom>
            <a:noFill/>
          </p:spPr>
          <p:txBody>
            <a:bodyPr wrap="square" rtlCol="0">
              <a:spAutoFit/>
            </a:bodyPr>
            <a:lstStyle/>
            <a:p>
              <a:r>
                <a:rPr lang="en-US" sz="4400" b="1" dirty="0">
                  <a:solidFill>
                    <a:schemeClr val="bg1"/>
                  </a:solidFill>
                </a:rPr>
                <a:t>EN</a:t>
              </a:r>
            </a:p>
          </p:txBody>
        </p:sp>
      </p:grpSp>
      <p:pic>
        <p:nvPicPr>
          <p:cNvPr id="4" name="Picture 3">
            <a:extLst>
              <a:ext uri="{FF2B5EF4-FFF2-40B4-BE49-F238E27FC236}">
                <a16:creationId xmlns:a16="http://schemas.microsoft.com/office/drawing/2014/main" id="{F4FE24AF-047D-40F4-9F41-54D0E40D7751}"/>
              </a:ext>
            </a:extLst>
          </p:cNvPr>
          <p:cNvPicPr>
            <a:picLocks noChangeAspect="1"/>
          </p:cNvPicPr>
          <p:nvPr/>
        </p:nvPicPr>
        <p:blipFill>
          <a:blip r:embed="rId4"/>
          <a:stretch>
            <a:fillRect/>
          </a:stretch>
        </p:blipFill>
        <p:spPr>
          <a:xfrm>
            <a:off x="8440560" y="1676284"/>
            <a:ext cx="3314700" cy="3305175"/>
          </a:xfrm>
          <a:prstGeom prst="rect">
            <a:avLst/>
          </a:prstGeom>
        </p:spPr>
      </p:pic>
    </p:spTree>
    <p:extLst>
      <p:ext uri="{BB962C8B-B14F-4D97-AF65-F5344CB8AC3E}">
        <p14:creationId xmlns:p14="http://schemas.microsoft.com/office/powerpoint/2010/main" val="9088513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TM02892315[[fn=Wisp]]</Template>
  <TotalTime>0</TotalTime>
  <Words>1020</Words>
  <Application>Microsoft Office PowerPoint</Application>
  <PresentationFormat>Widescreen</PresentationFormat>
  <Paragraphs>236</Paragraphs>
  <Slides>20</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Julien Merz (JUMZ)</dc:creator>
  <cp:lastModifiedBy>Julien Merz (JUMZ)</cp:lastModifiedBy>
  <cp:revision>74</cp:revision>
  <dcterms:created xsi:type="dcterms:W3CDTF">2018-08-09T08:41:51Z</dcterms:created>
  <dcterms:modified xsi:type="dcterms:W3CDTF">2018-09-26T11:16:48Z</dcterms:modified>
</cp:coreProperties>
</file>