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5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2342-7A0C-4CCE-9920-D3F7EC0F2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BB48-4328-4041-8A5F-22A08BA7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3BEC-B6AE-48B5-B239-484A049F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A0062-7868-4B55-883C-82D8E89F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1248-385E-46EB-8E8F-EDCBE40B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3755-8F4A-4DA5-B1AC-1CC15AF7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973FE-DB03-4441-A301-83C21BCC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EF56-AFCE-4308-B09A-706C72EF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A6EA-A546-458D-A94C-A181EB04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83A3-8B83-48A6-BC36-FDADA21D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E0FF9-67D8-42AC-A59B-55C4EB45F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4F03D-2724-4581-B3E7-A3AA74D1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43A1-9D34-4133-9DE8-821AF444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0D9F2-3C56-468A-BEBD-83C69C13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37B2-D7A2-40B0-B187-D294DE89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7A86-2326-497F-8C3E-8ABBAD4C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44A0-F416-46BD-BDAA-5982C771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4A44-E9C3-4DA4-9CFC-7D6AF5B8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37A5-7589-4A69-B30C-FE851E26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9111-C5EB-4DB1-8D47-9F919425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7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A551-B326-4617-B7C6-48032BBD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93ED-2814-4188-8D5F-9DADCC991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6E3-6591-45DA-AF26-CABC96D1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1F0A-CFBD-45C1-89B1-36D1FAB4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3E53-BCB8-4190-93C3-B3040FD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D10-908F-4076-A91D-716E3C21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16D1-5DB6-4648-97DC-DDE92169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74678-7D14-4003-8AC2-230D9F94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06C36-84DC-4DFE-B4D9-2C1FA543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2DBC-7975-41B7-9C46-F1B2424E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DE0E5-7A1A-477C-A509-41CBE321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FEF0-062B-4D6F-97FE-4BFEBE70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2AD81-65D3-44FF-B689-C17BEC7B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91EB5-1EAD-4A5E-99C3-E0E1F275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0B9B1-9692-438D-B45E-FD50EEBD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526FD-34E3-478F-9FB4-E83F220E4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CA96-88C4-4F88-9ACC-FA90B432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B6A89-7842-4C25-8F0D-6493F997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6AF5A-3F52-4BBB-84DE-EC9D9243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9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7249-5AA2-4E46-95E2-1947B11A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3E324-51CF-4267-A102-344B7760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2556E-94E2-4B13-B806-6A216991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585AA-FB38-4230-B883-28C0FEE2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58AE8-FB14-412E-8FB0-244566F4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B8B2D-7BE5-402A-9831-120ED676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8A42-8DDB-4B99-9425-A1AF0F4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AAC8-8D73-4E9B-8D85-D85B170A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D683-0FD0-40D0-947B-C358DD29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2F6D2-8FF5-4D32-B9A9-280F60894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946C1-C1A3-4557-9750-04269FEF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35F7-2215-4D86-BF7C-CD504D10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F38D6-3A6F-4F8A-BCD7-8ADEF2E3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CD61-2B1E-44E1-A0AE-23A94680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61A5C-DE0B-420C-BAC7-84A1F44C5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CBBED-3682-41C7-9FDB-F2F9663A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6683-A6C7-44B1-B7CF-E0883EC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42D4-1FA1-4ED7-BD09-50A5BD0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A615-101F-426C-8B46-5ED990CA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F3524-90B6-44FB-BCB5-11A37396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65C1A-3766-4CCE-B03E-BB3400E5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E592A-B5A9-4D1C-A365-375C9B3F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1C27-3EA2-4142-8C98-D098F524FE6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EA17-AE76-4339-AC3F-E7F064D40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F058-40B9-4F8C-A7BB-5F65E7EA6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D6FD-822B-4526-98C4-7F9C5B41D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4003-DEAC-4C61-9CEF-2B64D2303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6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039BE0D-E28B-4C2F-A150-8E03E575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66" y="4958107"/>
            <a:ext cx="584664" cy="92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FA58D-213A-423C-9A67-33B0FEBC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1" y="293408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Hypothesis |</a:t>
            </a:r>
            <a:r>
              <a:rPr lang="en-US" sz="3600" dirty="0">
                <a:latin typeface="+mn-lt"/>
              </a:rPr>
              <a:t> MTA train station proximity is directly correlated to NYC housing prices across the 5 Boroughs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3050-582A-4C04-8542-386BD406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Due to the integral part the MTA plays in the NYC landscape we believe that it would have a direct connection to housing prices</a:t>
            </a:r>
          </a:p>
          <a:p>
            <a:r>
              <a:rPr lang="en-US" dirty="0">
                <a:latin typeface="+mj-lt"/>
              </a:rPr>
              <a:t>In order to prove or disprove our hypothesis we will be looking at;</a:t>
            </a:r>
          </a:p>
          <a:p>
            <a:pPr lvl="1"/>
            <a:r>
              <a:rPr lang="en-US" dirty="0">
                <a:latin typeface="+mj-lt"/>
              </a:rPr>
              <a:t>Housing Prices for various Home Types</a:t>
            </a:r>
          </a:p>
          <a:p>
            <a:pPr lvl="1"/>
            <a:r>
              <a:rPr lang="en-US" dirty="0">
                <a:latin typeface="+mj-lt"/>
              </a:rPr>
              <a:t>Housing Prices for various boroughs</a:t>
            </a:r>
          </a:p>
          <a:p>
            <a:pPr lvl="1"/>
            <a:r>
              <a:rPr lang="en-US" dirty="0">
                <a:latin typeface="+mj-lt"/>
              </a:rPr>
              <a:t>Housing Prices based on Proximity to MTA Stations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C0F1A0-369B-40E0-9589-09864AA172BF}"/>
              </a:ext>
            </a:extLst>
          </p:cNvPr>
          <p:cNvSpPr/>
          <p:nvPr/>
        </p:nvSpPr>
        <p:spPr>
          <a:xfrm>
            <a:off x="7937686" y="559273"/>
            <a:ext cx="3558989" cy="3558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Images below to show MTA station vs. Housing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9A725A-FC02-44AE-B4E7-7623A65B9B79}"/>
              </a:ext>
            </a:extLst>
          </p:cNvPr>
          <p:cNvGrpSpPr/>
          <p:nvPr/>
        </p:nvGrpSpPr>
        <p:grpSpPr>
          <a:xfrm>
            <a:off x="1778360" y="4185385"/>
            <a:ext cx="8924348" cy="1761862"/>
            <a:chOff x="1268773" y="4252060"/>
            <a:chExt cx="8924348" cy="1761862"/>
          </a:xfrm>
        </p:grpSpPr>
        <p:pic>
          <p:nvPicPr>
            <p:cNvPr id="1026" name="Picture 2" descr="Image result for house vector png">
              <a:extLst>
                <a:ext uri="{FF2B5EF4-FFF2-40B4-BE49-F238E27FC236}">
                  <a16:creationId xmlns:a16="http://schemas.microsoft.com/office/drawing/2014/main" id="{655D6DE2-6FFD-4C21-B89C-8074D98EF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598" y="4252060"/>
              <a:ext cx="1857523" cy="175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lated image">
              <a:extLst>
                <a:ext uri="{FF2B5EF4-FFF2-40B4-BE49-F238E27FC236}">
                  <a16:creationId xmlns:a16="http://schemas.microsoft.com/office/drawing/2014/main" id="{443B3AAE-108C-4394-9DFF-381744450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773" y="4906019"/>
              <a:ext cx="1412033" cy="1107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139075-F7D8-4833-976E-48ABCEACB141}"/>
                </a:ext>
              </a:extLst>
            </p:cNvPr>
            <p:cNvCxnSpPr>
              <a:cxnSpLocks/>
            </p:cNvCxnSpPr>
            <p:nvPr/>
          </p:nvCxnSpPr>
          <p:spPr>
            <a:xfrm>
              <a:off x="2050989" y="5980928"/>
              <a:ext cx="7838762" cy="0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2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A58D-213A-423C-9A67-33B0FEBC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1" y="293408"/>
            <a:ext cx="10515600" cy="66581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Data |</a:t>
            </a:r>
            <a:r>
              <a:rPr lang="en-US" sz="3600" dirty="0">
                <a:latin typeface="+mn-lt"/>
              </a:rPr>
              <a:t> Where are we getting data</a:t>
            </a:r>
          </a:p>
        </p:txBody>
      </p:sp>
      <p:pic>
        <p:nvPicPr>
          <p:cNvPr id="2050" name="Picture 2" descr="Image result for mta logo">
            <a:extLst>
              <a:ext uri="{FF2B5EF4-FFF2-40B4-BE49-F238E27FC236}">
                <a16:creationId xmlns:a16="http://schemas.microsoft.com/office/drawing/2014/main" id="{9BE3B210-0D12-4CBB-B78D-97EE9C839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23" y="1936450"/>
            <a:ext cx="1726995" cy="18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zillow logo">
            <a:extLst>
              <a:ext uri="{FF2B5EF4-FFF2-40B4-BE49-F238E27FC236}">
                <a16:creationId xmlns:a16="http://schemas.microsoft.com/office/drawing/2014/main" id="{B94BF31A-C6B6-4927-AFE4-9C8EE258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35" y="2261682"/>
            <a:ext cx="5879757" cy="12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A57DA-0DC0-4A70-AB35-50DD2E09659E}"/>
              </a:ext>
            </a:extLst>
          </p:cNvPr>
          <p:cNvSpPr txBox="1"/>
          <p:nvPr/>
        </p:nvSpPr>
        <p:spPr>
          <a:xfrm>
            <a:off x="1136822" y="3832917"/>
            <a:ext cx="402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MTA Station 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of MTA train Stations Across the 5 </a:t>
            </a:r>
            <a:r>
              <a:rPr lang="en-US" dirty="0" err="1"/>
              <a:t>Boroghs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262AF-0F77-42D6-B4E4-D2C0E0F6051E}"/>
              </a:ext>
            </a:extLst>
          </p:cNvPr>
          <p:cNvSpPr txBox="1"/>
          <p:nvPr/>
        </p:nvSpPr>
        <p:spPr>
          <a:xfrm>
            <a:off x="6417276" y="4279557"/>
            <a:ext cx="4028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Housing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Home 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Bedrooms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Bathrooms</a:t>
            </a:r>
          </a:p>
        </p:txBody>
      </p:sp>
    </p:spTree>
    <p:extLst>
      <p:ext uri="{BB962C8B-B14F-4D97-AF65-F5344CB8AC3E}">
        <p14:creationId xmlns:p14="http://schemas.microsoft.com/office/powerpoint/2010/main" val="96177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A58D-213A-423C-9A67-33B0FEBC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1" y="293408"/>
            <a:ext cx="10515600" cy="66581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Data |</a:t>
            </a:r>
            <a:r>
              <a:rPr lang="en-US" sz="3600" dirty="0">
                <a:latin typeface="+mn-lt"/>
              </a:rPr>
              <a:t> What Modules did we use to analyze the Data</a:t>
            </a:r>
          </a:p>
        </p:txBody>
      </p:sp>
      <p:pic>
        <p:nvPicPr>
          <p:cNvPr id="2050" name="Picture 2" descr="Image result for mta logo">
            <a:extLst>
              <a:ext uri="{FF2B5EF4-FFF2-40B4-BE49-F238E27FC236}">
                <a16:creationId xmlns:a16="http://schemas.microsoft.com/office/drawing/2014/main" id="{9BE3B210-0D12-4CBB-B78D-97EE9C839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23" y="1936450"/>
            <a:ext cx="1726995" cy="18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zillow logo">
            <a:extLst>
              <a:ext uri="{FF2B5EF4-FFF2-40B4-BE49-F238E27FC236}">
                <a16:creationId xmlns:a16="http://schemas.microsoft.com/office/drawing/2014/main" id="{B94BF31A-C6B6-4927-AFE4-9C8EE258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35" y="2261682"/>
            <a:ext cx="5879757" cy="124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A57DA-0DC0-4A70-AB35-50DD2E09659E}"/>
              </a:ext>
            </a:extLst>
          </p:cNvPr>
          <p:cNvSpPr txBox="1"/>
          <p:nvPr/>
        </p:nvSpPr>
        <p:spPr>
          <a:xfrm>
            <a:off x="1136822" y="3832917"/>
            <a:ext cx="402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MTA Station 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of MTA train Stations Across the 5 </a:t>
            </a:r>
            <a:r>
              <a:rPr lang="en-US" dirty="0" err="1"/>
              <a:t>Boroghs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262AF-0F77-42D6-B4E4-D2C0E0F6051E}"/>
              </a:ext>
            </a:extLst>
          </p:cNvPr>
          <p:cNvSpPr txBox="1"/>
          <p:nvPr/>
        </p:nvSpPr>
        <p:spPr>
          <a:xfrm>
            <a:off x="6417276" y="4279557"/>
            <a:ext cx="4028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Housing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Home 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Bedrooms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Bathrooms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D0E0EA-E167-475E-A5D1-198EDAA295D5}"/>
              </a:ext>
            </a:extLst>
          </p:cNvPr>
          <p:cNvSpPr/>
          <p:nvPr/>
        </p:nvSpPr>
        <p:spPr>
          <a:xfrm>
            <a:off x="3829065" y="1862911"/>
            <a:ext cx="3558989" cy="3558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WIP – Insert the Module Names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Pandas</a:t>
            </a:r>
          </a:p>
          <a:p>
            <a:pPr algn="ctr"/>
            <a:r>
              <a:rPr lang="en-US" dirty="0"/>
              <a:t>USZIPCODE</a:t>
            </a:r>
          </a:p>
          <a:p>
            <a:pPr algn="ctr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6843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A58D-213A-423C-9A67-33B0FEBC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1" y="293408"/>
            <a:ext cx="10515600" cy="133816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NYC </a:t>
            </a:r>
            <a:r>
              <a:rPr lang="en-US" sz="3600" b="1" dirty="0" err="1">
                <a:latin typeface="+mn-lt"/>
              </a:rPr>
              <a:t>Realestate</a:t>
            </a:r>
            <a:r>
              <a:rPr lang="en-US" sz="3600" b="1" dirty="0">
                <a:latin typeface="+mn-lt"/>
              </a:rPr>
              <a:t> |</a:t>
            </a:r>
            <a:r>
              <a:rPr lang="en-US" sz="3600" dirty="0">
                <a:latin typeface="+mn-lt"/>
              </a:rPr>
              <a:t>Understanding the New York City Landscape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02890-B473-4DBA-ACC8-749FFDC4887F}"/>
              </a:ext>
            </a:extLst>
          </p:cNvPr>
          <p:cNvSpPr/>
          <p:nvPr/>
        </p:nvSpPr>
        <p:spPr>
          <a:xfrm>
            <a:off x="6046694" y="1474450"/>
            <a:ext cx="4536868" cy="4536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Inserting Avg Home Prices across the 5 </a:t>
            </a:r>
            <a:r>
              <a:rPr lang="en-US" dirty="0" err="1"/>
              <a:t>borogos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Housing types that are most common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Insert charts here (Bar Graphs of Counts)</a:t>
            </a:r>
          </a:p>
        </p:txBody>
      </p:sp>
    </p:spTree>
    <p:extLst>
      <p:ext uri="{BB962C8B-B14F-4D97-AF65-F5344CB8AC3E}">
        <p14:creationId xmlns:p14="http://schemas.microsoft.com/office/powerpoint/2010/main" val="387198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A58D-213A-423C-9A67-33B0FEBC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1" y="293408"/>
            <a:ext cx="10515600" cy="133816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MTA  |</a:t>
            </a:r>
            <a:r>
              <a:rPr lang="en-US" sz="3600" dirty="0">
                <a:latin typeface="+mn-lt"/>
              </a:rPr>
              <a:t>Understanding the MTA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02890-B473-4DBA-ACC8-749FFDC4887F}"/>
              </a:ext>
            </a:extLst>
          </p:cNvPr>
          <p:cNvSpPr/>
          <p:nvPr/>
        </p:nvSpPr>
        <p:spPr>
          <a:xfrm>
            <a:off x="6046694" y="1474450"/>
            <a:ext cx="4536868" cy="4536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the Number of station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Stations per borough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Total numbers of lines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Insert Charts – And </a:t>
            </a:r>
          </a:p>
          <a:p>
            <a:pPr algn="ctr"/>
            <a:r>
              <a:rPr lang="en-US" dirty="0"/>
              <a:t>Map of plotted stations</a:t>
            </a:r>
          </a:p>
        </p:txBody>
      </p:sp>
    </p:spTree>
    <p:extLst>
      <p:ext uri="{BB962C8B-B14F-4D97-AF65-F5344CB8AC3E}">
        <p14:creationId xmlns:p14="http://schemas.microsoft.com/office/powerpoint/2010/main" val="421092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213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Hypothesis | MTA train station proximity is directly correlated to NYC housing prices across the 5 Boroughs</vt:lpstr>
      <vt:lpstr>Data | Where are we getting data</vt:lpstr>
      <vt:lpstr>Data | What Modules did we use to analyze the Data</vt:lpstr>
      <vt:lpstr>NYC Realestate |Understanding the New York City Landscape</vt:lpstr>
      <vt:lpstr>MTA  |Understanding the MTA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James Domingo</dc:creator>
  <cp:lastModifiedBy>Robert James Domingo</cp:lastModifiedBy>
  <cp:revision>5</cp:revision>
  <dcterms:created xsi:type="dcterms:W3CDTF">2019-03-05T03:23:49Z</dcterms:created>
  <dcterms:modified xsi:type="dcterms:W3CDTF">2019-03-06T00:38:11Z</dcterms:modified>
</cp:coreProperties>
</file>