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061"/>
    <a:srgbClr val="61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AC0BE-3E5D-4CA4-9C25-6372D0E8A1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76027E-1E40-493E-932F-2FC4D5F3EEE3}">
      <dgm:prSet/>
      <dgm:spPr/>
      <dgm:t>
        <a:bodyPr/>
        <a:lstStyle/>
        <a:p>
          <a:r>
            <a:rPr lang="en-US"/>
            <a:t>X Company is looking to implement a CRM System</a:t>
          </a:r>
        </a:p>
      </dgm:t>
    </dgm:pt>
    <dgm:pt modelId="{038E0C3E-8FCE-4A9E-94D4-B57B33BA8622}" type="parTrans" cxnId="{CECBEB50-27E1-4DB3-A5BC-F7B50E68098F}">
      <dgm:prSet/>
      <dgm:spPr/>
      <dgm:t>
        <a:bodyPr/>
        <a:lstStyle/>
        <a:p>
          <a:endParaRPr lang="en-US"/>
        </a:p>
      </dgm:t>
    </dgm:pt>
    <dgm:pt modelId="{59474AB7-02F2-49F7-8E7D-7E626ACF00CD}" type="sibTrans" cxnId="{CECBEB50-27E1-4DB3-A5BC-F7B50E68098F}">
      <dgm:prSet/>
      <dgm:spPr/>
      <dgm:t>
        <a:bodyPr/>
        <a:lstStyle/>
        <a:p>
          <a:endParaRPr lang="en-US"/>
        </a:p>
      </dgm:t>
    </dgm:pt>
    <dgm:pt modelId="{43B1BEE7-DEBD-4490-A837-4D47388BB190}">
      <dgm:prSet/>
      <dgm:spPr/>
      <dgm:t>
        <a:bodyPr/>
        <a:lstStyle/>
        <a:p>
          <a:r>
            <a:rPr lang="en-US"/>
            <a:t>How would you identify stakeholders?</a:t>
          </a:r>
        </a:p>
      </dgm:t>
    </dgm:pt>
    <dgm:pt modelId="{E2034426-139F-4237-871F-9F74718F8BB1}" type="parTrans" cxnId="{66048B12-7E99-48C9-AA1F-C796CB1AA8EF}">
      <dgm:prSet/>
      <dgm:spPr/>
      <dgm:t>
        <a:bodyPr/>
        <a:lstStyle/>
        <a:p>
          <a:endParaRPr lang="en-US"/>
        </a:p>
      </dgm:t>
    </dgm:pt>
    <dgm:pt modelId="{9C9D2896-38BB-42AB-A873-3363FAFFC350}" type="sibTrans" cxnId="{66048B12-7E99-48C9-AA1F-C796CB1AA8EF}">
      <dgm:prSet/>
      <dgm:spPr/>
      <dgm:t>
        <a:bodyPr/>
        <a:lstStyle/>
        <a:p>
          <a:endParaRPr lang="en-US"/>
        </a:p>
      </dgm:t>
    </dgm:pt>
    <dgm:pt modelId="{FE1E712E-F2B2-4A16-98FB-A4583D725914}">
      <dgm:prSet/>
      <dgm:spPr/>
      <dgm:t>
        <a:bodyPr/>
        <a:lstStyle/>
        <a:p>
          <a:r>
            <a:rPr lang="en-US"/>
            <a:t>How do you engage stakeholders?</a:t>
          </a:r>
        </a:p>
      </dgm:t>
    </dgm:pt>
    <dgm:pt modelId="{8AB8FC1A-1026-4DCA-A8B9-FAADEE7029F8}" type="parTrans" cxnId="{5A6305F3-96B4-46FD-A357-57C6A3C08290}">
      <dgm:prSet/>
      <dgm:spPr/>
      <dgm:t>
        <a:bodyPr/>
        <a:lstStyle/>
        <a:p>
          <a:endParaRPr lang="en-US"/>
        </a:p>
      </dgm:t>
    </dgm:pt>
    <dgm:pt modelId="{61FD24C1-1645-4BA2-881E-471742B736CB}" type="sibTrans" cxnId="{5A6305F3-96B4-46FD-A357-57C6A3C08290}">
      <dgm:prSet/>
      <dgm:spPr/>
      <dgm:t>
        <a:bodyPr/>
        <a:lstStyle/>
        <a:p>
          <a:endParaRPr lang="en-US"/>
        </a:p>
      </dgm:t>
    </dgm:pt>
    <dgm:pt modelId="{D8E8AE9B-42BB-4C4B-B45E-64BADC7DB702}">
      <dgm:prSet/>
      <dgm:spPr/>
      <dgm:t>
        <a:bodyPr/>
        <a:lstStyle/>
        <a:p>
          <a:r>
            <a:rPr lang="en-US"/>
            <a:t>How do you approach business readiness?</a:t>
          </a:r>
        </a:p>
      </dgm:t>
    </dgm:pt>
    <dgm:pt modelId="{6089F066-B283-4930-ACD5-9C001EDCE4C8}" type="parTrans" cxnId="{BAC8DE6B-52EF-4C30-A58F-256B70AD8A4F}">
      <dgm:prSet/>
      <dgm:spPr/>
      <dgm:t>
        <a:bodyPr/>
        <a:lstStyle/>
        <a:p>
          <a:endParaRPr lang="en-US"/>
        </a:p>
      </dgm:t>
    </dgm:pt>
    <dgm:pt modelId="{46F8C0AA-80C0-44F3-90FC-212135CD2FE6}" type="sibTrans" cxnId="{BAC8DE6B-52EF-4C30-A58F-256B70AD8A4F}">
      <dgm:prSet/>
      <dgm:spPr/>
      <dgm:t>
        <a:bodyPr/>
        <a:lstStyle/>
        <a:p>
          <a:endParaRPr lang="en-US"/>
        </a:p>
      </dgm:t>
    </dgm:pt>
    <dgm:pt modelId="{521942E0-E073-9046-A46F-F2DD4FF09882}" type="pres">
      <dgm:prSet presAssocID="{C92AC0BE-3E5D-4CA4-9C25-6372D0E8A133}" presName="linear" presStyleCnt="0">
        <dgm:presLayoutVars>
          <dgm:animLvl val="lvl"/>
          <dgm:resizeHandles val="exact"/>
        </dgm:presLayoutVars>
      </dgm:prSet>
      <dgm:spPr/>
    </dgm:pt>
    <dgm:pt modelId="{3BF1DDE1-3BB2-0942-A1FF-C23247784F4C}" type="pres">
      <dgm:prSet presAssocID="{AB76027E-1E40-493E-932F-2FC4D5F3EE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F30717-F160-7F47-A9E8-75E750DD1FAF}" type="pres">
      <dgm:prSet presAssocID="{59474AB7-02F2-49F7-8E7D-7E626ACF00CD}" presName="spacer" presStyleCnt="0"/>
      <dgm:spPr/>
    </dgm:pt>
    <dgm:pt modelId="{4671D120-4E3A-7448-8967-932C22AC74A5}" type="pres">
      <dgm:prSet presAssocID="{43B1BEE7-DEBD-4490-A837-4D47388BB1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B61AF1-A84C-7842-A4F6-55D398E1C9F6}" type="pres">
      <dgm:prSet presAssocID="{9C9D2896-38BB-42AB-A873-3363FAFFC350}" presName="spacer" presStyleCnt="0"/>
      <dgm:spPr/>
    </dgm:pt>
    <dgm:pt modelId="{9A2757DC-3EBF-9245-A895-0475B1EBA554}" type="pres">
      <dgm:prSet presAssocID="{FE1E712E-F2B2-4A16-98FB-A4583D7259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64BBAA-95A6-4D44-845F-50CA7425E62C}" type="pres">
      <dgm:prSet presAssocID="{61FD24C1-1645-4BA2-881E-471742B736CB}" presName="spacer" presStyleCnt="0"/>
      <dgm:spPr/>
    </dgm:pt>
    <dgm:pt modelId="{45A5C7AA-65B5-904B-8024-83654F93A12D}" type="pres">
      <dgm:prSet presAssocID="{D8E8AE9B-42BB-4C4B-B45E-64BADC7DB7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048B12-7E99-48C9-AA1F-C796CB1AA8EF}" srcId="{C92AC0BE-3E5D-4CA4-9C25-6372D0E8A133}" destId="{43B1BEE7-DEBD-4490-A837-4D47388BB190}" srcOrd="1" destOrd="0" parTransId="{E2034426-139F-4237-871F-9F74718F8BB1}" sibTransId="{9C9D2896-38BB-42AB-A873-3363FAFFC350}"/>
    <dgm:cxn modelId="{CECBEB50-27E1-4DB3-A5BC-F7B50E68098F}" srcId="{C92AC0BE-3E5D-4CA4-9C25-6372D0E8A133}" destId="{AB76027E-1E40-493E-932F-2FC4D5F3EEE3}" srcOrd="0" destOrd="0" parTransId="{038E0C3E-8FCE-4A9E-94D4-B57B33BA8622}" sibTransId="{59474AB7-02F2-49F7-8E7D-7E626ACF00CD}"/>
    <dgm:cxn modelId="{B545855A-E71E-3643-A953-7ACB231AE43C}" type="presOf" srcId="{43B1BEE7-DEBD-4490-A837-4D47388BB190}" destId="{4671D120-4E3A-7448-8967-932C22AC74A5}" srcOrd="0" destOrd="0" presId="urn:microsoft.com/office/officeart/2005/8/layout/vList2"/>
    <dgm:cxn modelId="{BAC8DE6B-52EF-4C30-A58F-256B70AD8A4F}" srcId="{C92AC0BE-3E5D-4CA4-9C25-6372D0E8A133}" destId="{D8E8AE9B-42BB-4C4B-B45E-64BADC7DB702}" srcOrd="3" destOrd="0" parTransId="{6089F066-B283-4930-ACD5-9C001EDCE4C8}" sibTransId="{46F8C0AA-80C0-44F3-90FC-212135CD2FE6}"/>
    <dgm:cxn modelId="{A0DA60BF-2C6D-FA44-86AD-F1D5C2573240}" type="presOf" srcId="{FE1E712E-F2B2-4A16-98FB-A4583D725914}" destId="{9A2757DC-3EBF-9245-A895-0475B1EBA554}" srcOrd="0" destOrd="0" presId="urn:microsoft.com/office/officeart/2005/8/layout/vList2"/>
    <dgm:cxn modelId="{9AF966CF-C2D3-4D4A-878C-5C567A74F8B7}" type="presOf" srcId="{C92AC0BE-3E5D-4CA4-9C25-6372D0E8A133}" destId="{521942E0-E073-9046-A46F-F2DD4FF09882}" srcOrd="0" destOrd="0" presId="urn:microsoft.com/office/officeart/2005/8/layout/vList2"/>
    <dgm:cxn modelId="{960AAEE3-2189-A049-8929-C713B6742BD5}" type="presOf" srcId="{AB76027E-1E40-493E-932F-2FC4D5F3EEE3}" destId="{3BF1DDE1-3BB2-0942-A1FF-C23247784F4C}" srcOrd="0" destOrd="0" presId="urn:microsoft.com/office/officeart/2005/8/layout/vList2"/>
    <dgm:cxn modelId="{5A6305F3-96B4-46FD-A357-57C6A3C08290}" srcId="{C92AC0BE-3E5D-4CA4-9C25-6372D0E8A133}" destId="{FE1E712E-F2B2-4A16-98FB-A4583D725914}" srcOrd="2" destOrd="0" parTransId="{8AB8FC1A-1026-4DCA-A8B9-FAADEE7029F8}" sibTransId="{61FD24C1-1645-4BA2-881E-471742B736CB}"/>
    <dgm:cxn modelId="{F818AFFF-3E41-D74A-BABE-FECF1AA6490D}" type="presOf" srcId="{D8E8AE9B-42BB-4C4B-B45E-64BADC7DB702}" destId="{45A5C7AA-65B5-904B-8024-83654F93A12D}" srcOrd="0" destOrd="0" presId="urn:microsoft.com/office/officeart/2005/8/layout/vList2"/>
    <dgm:cxn modelId="{BE1F97F1-3880-6D43-8B65-63B0CBFB483C}" type="presParOf" srcId="{521942E0-E073-9046-A46F-F2DD4FF09882}" destId="{3BF1DDE1-3BB2-0942-A1FF-C23247784F4C}" srcOrd="0" destOrd="0" presId="urn:microsoft.com/office/officeart/2005/8/layout/vList2"/>
    <dgm:cxn modelId="{2F0BB44C-D4A7-E741-9F10-E59183B35679}" type="presParOf" srcId="{521942E0-E073-9046-A46F-F2DD4FF09882}" destId="{A2F30717-F160-7F47-A9E8-75E750DD1FAF}" srcOrd="1" destOrd="0" presId="urn:microsoft.com/office/officeart/2005/8/layout/vList2"/>
    <dgm:cxn modelId="{BB59D55F-5E57-5A4F-A22A-5047B481A48C}" type="presParOf" srcId="{521942E0-E073-9046-A46F-F2DD4FF09882}" destId="{4671D120-4E3A-7448-8967-932C22AC74A5}" srcOrd="2" destOrd="0" presId="urn:microsoft.com/office/officeart/2005/8/layout/vList2"/>
    <dgm:cxn modelId="{DE5B256C-8FCC-5E49-9D64-868C8B460EE5}" type="presParOf" srcId="{521942E0-E073-9046-A46F-F2DD4FF09882}" destId="{81B61AF1-A84C-7842-A4F6-55D398E1C9F6}" srcOrd="3" destOrd="0" presId="urn:microsoft.com/office/officeart/2005/8/layout/vList2"/>
    <dgm:cxn modelId="{093EEF45-5C5A-4E40-A8A9-F1E14DD8CFFF}" type="presParOf" srcId="{521942E0-E073-9046-A46F-F2DD4FF09882}" destId="{9A2757DC-3EBF-9245-A895-0475B1EBA554}" srcOrd="4" destOrd="0" presId="urn:microsoft.com/office/officeart/2005/8/layout/vList2"/>
    <dgm:cxn modelId="{6E51B221-1FC4-4C42-99EA-F11BA24C5B6B}" type="presParOf" srcId="{521942E0-E073-9046-A46F-F2DD4FF09882}" destId="{F464BBAA-95A6-4D44-845F-50CA7425E62C}" srcOrd="5" destOrd="0" presId="urn:microsoft.com/office/officeart/2005/8/layout/vList2"/>
    <dgm:cxn modelId="{C29DBA3F-DC0C-5445-8560-7A0BFBB9E694}" type="presParOf" srcId="{521942E0-E073-9046-A46F-F2DD4FF09882}" destId="{45A5C7AA-65B5-904B-8024-83654F93A1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664E2-D88C-4B74-8264-673971960C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8DB60D-0E2D-4F2B-BD59-A67E9A3B64AB}">
      <dgm:prSet/>
      <dgm:spPr/>
      <dgm:t>
        <a:bodyPr/>
        <a:lstStyle/>
        <a:p>
          <a:r>
            <a:rPr lang="en-US"/>
            <a:t>What systems or processes are being used?</a:t>
          </a:r>
        </a:p>
      </dgm:t>
    </dgm:pt>
    <dgm:pt modelId="{92553A3D-980B-4FBC-BB72-E7E2FB8DDB10}" type="parTrans" cxnId="{DEE24C1A-3911-48DE-89CB-51CB42902AD0}">
      <dgm:prSet/>
      <dgm:spPr/>
      <dgm:t>
        <a:bodyPr/>
        <a:lstStyle/>
        <a:p>
          <a:endParaRPr lang="en-US"/>
        </a:p>
      </dgm:t>
    </dgm:pt>
    <dgm:pt modelId="{3BA019F6-7130-4F06-A538-673EC54125AC}" type="sibTrans" cxnId="{DEE24C1A-3911-48DE-89CB-51CB42902AD0}">
      <dgm:prSet/>
      <dgm:spPr/>
      <dgm:t>
        <a:bodyPr/>
        <a:lstStyle/>
        <a:p>
          <a:endParaRPr lang="en-US"/>
        </a:p>
      </dgm:t>
    </dgm:pt>
    <dgm:pt modelId="{172D2E9E-F41F-4E10-B461-8695EB6BB255}">
      <dgm:prSet/>
      <dgm:spPr/>
      <dgm:t>
        <a:bodyPr/>
        <a:lstStyle/>
        <a:p>
          <a:r>
            <a:rPr lang="en-US"/>
            <a:t>Why are we requiring to use a new CRM system?</a:t>
          </a:r>
        </a:p>
      </dgm:t>
    </dgm:pt>
    <dgm:pt modelId="{D0617A2A-77D5-479C-8BBF-34470158ACD2}" type="parTrans" cxnId="{AE019698-1E02-46FE-AD74-0C092B1085F2}">
      <dgm:prSet/>
      <dgm:spPr/>
      <dgm:t>
        <a:bodyPr/>
        <a:lstStyle/>
        <a:p>
          <a:endParaRPr lang="en-US"/>
        </a:p>
      </dgm:t>
    </dgm:pt>
    <dgm:pt modelId="{7278CC4B-75C0-4599-9935-5A9404E4146E}" type="sibTrans" cxnId="{AE019698-1E02-46FE-AD74-0C092B1085F2}">
      <dgm:prSet/>
      <dgm:spPr/>
      <dgm:t>
        <a:bodyPr/>
        <a:lstStyle/>
        <a:p>
          <a:endParaRPr lang="en-US"/>
        </a:p>
      </dgm:t>
    </dgm:pt>
    <dgm:pt modelId="{E686A39E-8AC5-48B6-85AD-9214B480D923}">
      <dgm:prSet/>
      <dgm:spPr/>
      <dgm:t>
        <a:bodyPr/>
        <a:lstStyle/>
        <a:p>
          <a:r>
            <a:rPr lang="en-US"/>
            <a:t>Who are using these systems?</a:t>
          </a:r>
        </a:p>
      </dgm:t>
    </dgm:pt>
    <dgm:pt modelId="{4954F5FC-FE7A-4EEE-A31E-AAF46B200F22}" type="parTrans" cxnId="{CEFA264A-070E-4F59-84EE-02CB22DE9B19}">
      <dgm:prSet/>
      <dgm:spPr/>
      <dgm:t>
        <a:bodyPr/>
        <a:lstStyle/>
        <a:p>
          <a:endParaRPr lang="en-US"/>
        </a:p>
      </dgm:t>
    </dgm:pt>
    <dgm:pt modelId="{96D521C0-966B-4139-98ED-21975AD11158}" type="sibTrans" cxnId="{CEFA264A-070E-4F59-84EE-02CB22DE9B19}">
      <dgm:prSet/>
      <dgm:spPr/>
      <dgm:t>
        <a:bodyPr/>
        <a:lstStyle/>
        <a:p>
          <a:endParaRPr lang="en-US"/>
        </a:p>
      </dgm:t>
    </dgm:pt>
    <dgm:pt modelId="{B53B6764-FA5B-4881-8861-AF3BC38AB442}">
      <dgm:prSet/>
      <dgm:spPr/>
      <dgm:t>
        <a:bodyPr/>
        <a:lstStyle/>
        <a:p>
          <a:r>
            <a:rPr lang="en-US"/>
            <a:t>Who benefits from the existing systems?</a:t>
          </a:r>
        </a:p>
      </dgm:t>
    </dgm:pt>
    <dgm:pt modelId="{5F295E56-2947-43F7-A236-531E20466FE3}" type="parTrans" cxnId="{7F6EDF81-10DB-4167-96AC-288890E7F634}">
      <dgm:prSet/>
      <dgm:spPr/>
      <dgm:t>
        <a:bodyPr/>
        <a:lstStyle/>
        <a:p>
          <a:endParaRPr lang="en-US"/>
        </a:p>
      </dgm:t>
    </dgm:pt>
    <dgm:pt modelId="{FEB9840D-67D8-457B-9DC5-5C71A4DF44C9}" type="sibTrans" cxnId="{7F6EDF81-10DB-4167-96AC-288890E7F634}">
      <dgm:prSet/>
      <dgm:spPr/>
      <dgm:t>
        <a:bodyPr/>
        <a:lstStyle/>
        <a:p>
          <a:endParaRPr lang="en-US"/>
        </a:p>
      </dgm:t>
    </dgm:pt>
    <dgm:pt modelId="{E5E05863-53AC-4316-A81A-302863802FB1}">
      <dgm:prSet/>
      <dgm:spPr/>
      <dgm:t>
        <a:bodyPr/>
        <a:lstStyle/>
        <a:p>
          <a:r>
            <a:rPr lang="en-US"/>
            <a:t>Who benefits from the new system?</a:t>
          </a:r>
        </a:p>
      </dgm:t>
    </dgm:pt>
    <dgm:pt modelId="{519A76B1-B663-4DDC-874A-F49B75D0516D}" type="parTrans" cxnId="{F768C097-5396-452F-A6D1-31B7EB1F1197}">
      <dgm:prSet/>
      <dgm:spPr/>
      <dgm:t>
        <a:bodyPr/>
        <a:lstStyle/>
        <a:p>
          <a:endParaRPr lang="en-US"/>
        </a:p>
      </dgm:t>
    </dgm:pt>
    <dgm:pt modelId="{5867D649-B6C8-47F7-9CD1-221A8574CBF1}" type="sibTrans" cxnId="{F768C097-5396-452F-A6D1-31B7EB1F1197}">
      <dgm:prSet/>
      <dgm:spPr/>
      <dgm:t>
        <a:bodyPr/>
        <a:lstStyle/>
        <a:p>
          <a:endParaRPr lang="en-US"/>
        </a:p>
      </dgm:t>
    </dgm:pt>
    <dgm:pt modelId="{9E743ED0-A445-4123-B81E-C3393E4A6A99}">
      <dgm:prSet/>
      <dgm:spPr/>
      <dgm:t>
        <a:bodyPr/>
        <a:lstStyle/>
        <a:p>
          <a:r>
            <a:rPr lang="en-US"/>
            <a:t>How are our customers being affected with the current process?</a:t>
          </a:r>
        </a:p>
      </dgm:t>
    </dgm:pt>
    <dgm:pt modelId="{CD0BC566-C5A1-4B2A-8944-719C3F052A8E}" type="parTrans" cxnId="{3819F9ED-3911-475B-81E8-1640CC9CB521}">
      <dgm:prSet/>
      <dgm:spPr/>
      <dgm:t>
        <a:bodyPr/>
        <a:lstStyle/>
        <a:p>
          <a:endParaRPr lang="en-US"/>
        </a:p>
      </dgm:t>
    </dgm:pt>
    <dgm:pt modelId="{692CE596-5B0F-49F2-91D9-4F8877BCB26F}" type="sibTrans" cxnId="{3819F9ED-3911-475B-81E8-1640CC9CB521}">
      <dgm:prSet/>
      <dgm:spPr/>
      <dgm:t>
        <a:bodyPr/>
        <a:lstStyle/>
        <a:p>
          <a:endParaRPr lang="en-US"/>
        </a:p>
      </dgm:t>
    </dgm:pt>
    <dgm:pt modelId="{5C579C64-2177-1843-9B00-8CE4A8807596}" type="pres">
      <dgm:prSet presAssocID="{248664E2-D88C-4B74-8264-673971960C76}" presName="linear" presStyleCnt="0">
        <dgm:presLayoutVars>
          <dgm:animLvl val="lvl"/>
          <dgm:resizeHandles val="exact"/>
        </dgm:presLayoutVars>
      </dgm:prSet>
      <dgm:spPr/>
    </dgm:pt>
    <dgm:pt modelId="{8ECCC00A-BF63-FF42-87F5-22F4E0F7B996}" type="pres">
      <dgm:prSet presAssocID="{3C8DB60D-0E2D-4F2B-BD59-A67E9A3B64A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259741-BC42-4E43-8A48-50A1C3D23313}" type="pres">
      <dgm:prSet presAssocID="{3BA019F6-7130-4F06-A538-673EC54125AC}" presName="spacer" presStyleCnt="0"/>
      <dgm:spPr/>
    </dgm:pt>
    <dgm:pt modelId="{326C105A-E16D-3248-A4EC-2F3564114D57}" type="pres">
      <dgm:prSet presAssocID="{172D2E9E-F41F-4E10-B461-8695EB6BB2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864362-6C18-1A4E-8F16-5E5CDB8E9FB5}" type="pres">
      <dgm:prSet presAssocID="{7278CC4B-75C0-4599-9935-5A9404E4146E}" presName="spacer" presStyleCnt="0"/>
      <dgm:spPr/>
    </dgm:pt>
    <dgm:pt modelId="{0E1F13C6-DB8B-8047-81D8-A62FD2C3991F}" type="pres">
      <dgm:prSet presAssocID="{E686A39E-8AC5-48B6-85AD-9214B480D92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D6CA11B-24F2-8D48-AB7E-17FF17D54132}" type="pres">
      <dgm:prSet presAssocID="{96D521C0-966B-4139-98ED-21975AD11158}" presName="spacer" presStyleCnt="0"/>
      <dgm:spPr/>
    </dgm:pt>
    <dgm:pt modelId="{24FFB90D-5E34-8746-B263-DFB7FEC52662}" type="pres">
      <dgm:prSet presAssocID="{B53B6764-FA5B-4881-8861-AF3BC38AB4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CA271A-CC2D-0646-B8E3-AC61C08644B1}" type="pres">
      <dgm:prSet presAssocID="{FEB9840D-67D8-457B-9DC5-5C71A4DF44C9}" presName="spacer" presStyleCnt="0"/>
      <dgm:spPr/>
    </dgm:pt>
    <dgm:pt modelId="{B7C949BA-F2A6-DC46-87F8-D702E394E45B}" type="pres">
      <dgm:prSet presAssocID="{E5E05863-53AC-4316-A81A-302863802FB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AC79E1B-6795-394C-8A96-28E864967A71}" type="pres">
      <dgm:prSet presAssocID="{5867D649-B6C8-47F7-9CD1-221A8574CBF1}" presName="spacer" presStyleCnt="0"/>
      <dgm:spPr/>
    </dgm:pt>
    <dgm:pt modelId="{05C97833-12F8-AA41-AA69-B218471FF68F}" type="pres">
      <dgm:prSet presAssocID="{9E743ED0-A445-4123-B81E-C3393E4A6A9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C0800C-1F62-E44A-B386-041A833FD7AB}" type="presOf" srcId="{E686A39E-8AC5-48B6-85AD-9214B480D923}" destId="{0E1F13C6-DB8B-8047-81D8-A62FD2C3991F}" srcOrd="0" destOrd="0" presId="urn:microsoft.com/office/officeart/2005/8/layout/vList2"/>
    <dgm:cxn modelId="{DEE24C1A-3911-48DE-89CB-51CB42902AD0}" srcId="{248664E2-D88C-4B74-8264-673971960C76}" destId="{3C8DB60D-0E2D-4F2B-BD59-A67E9A3B64AB}" srcOrd="0" destOrd="0" parTransId="{92553A3D-980B-4FBC-BB72-E7E2FB8DDB10}" sibTransId="{3BA019F6-7130-4F06-A538-673EC54125AC}"/>
    <dgm:cxn modelId="{1BE72629-8548-CB4D-9D28-0D25D323076D}" type="presOf" srcId="{3C8DB60D-0E2D-4F2B-BD59-A67E9A3B64AB}" destId="{8ECCC00A-BF63-FF42-87F5-22F4E0F7B996}" srcOrd="0" destOrd="0" presId="urn:microsoft.com/office/officeart/2005/8/layout/vList2"/>
    <dgm:cxn modelId="{68C4522F-1E65-3241-80E4-EA46B07C717D}" type="presOf" srcId="{172D2E9E-F41F-4E10-B461-8695EB6BB255}" destId="{326C105A-E16D-3248-A4EC-2F3564114D57}" srcOrd="0" destOrd="0" presId="urn:microsoft.com/office/officeart/2005/8/layout/vList2"/>
    <dgm:cxn modelId="{081B683E-49A6-F748-9B4C-21645F564B59}" type="presOf" srcId="{E5E05863-53AC-4316-A81A-302863802FB1}" destId="{B7C949BA-F2A6-DC46-87F8-D702E394E45B}" srcOrd="0" destOrd="0" presId="urn:microsoft.com/office/officeart/2005/8/layout/vList2"/>
    <dgm:cxn modelId="{CEFA264A-070E-4F59-84EE-02CB22DE9B19}" srcId="{248664E2-D88C-4B74-8264-673971960C76}" destId="{E686A39E-8AC5-48B6-85AD-9214B480D923}" srcOrd="2" destOrd="0" parTransId="{4954F5FC-FE7A-4EEE-A31E-AAF46B200F22}" sibTransId="{96D521C0-966B-4139-98ED-21975AD11158}"/>
    <dgm:cxn modelId="{E327B352-B025-DB4D-B56A-B327E3AEAE93}" type="presOf" srcId="{9E743ED0-A445-4123-B81E-C3393E4A6A99}" destId="{05C97833-12F8-AA41-AA69-B218471FF68F}" srcOrd="0" destOrd="0" presId="urn:microsoft.com/office/officeart/2005/8/layout/vList2"/>
    <dgm:cxn modelId="{7F6EDF81-10DB-4167-96AC-288890E7F634}" srcId="{248664E2-D88C-4B74-8264-673971960C76}" destId="{B53B6764-FA5B-4881-8861-AF3BC38AB442}" srcOrd="3" destOrd="0" parTransId="{5F295E56-2947-43F7-A236-531E20466FE3}" sibTransId="{FEB9840D-67D8-457B-9DC5-5C71A4DF44C9}"/>
    <dgm:cxn modelId="{F768C097-5396-452F-A6D1-31B7EB1F1197}" srcId="{248664E2-D88C-4B74-8264-673971960C76}" destId="{E5E05863-53AC-4316-A81A-302863802FB1}" srcOrd="4" destOrd="0" parTransId="{519A76B1-B663-4DDC-874A-F49B75D0516D}" sibTransId="{5867D649-B6C8-47F7-9CD1-221A8574CBF1}"/>
    <dgm:cxn modelId="{AE019698-1E02-46FE-AD74-0C092B1085F2}" srcId="{248664E2-D88C-4B74-8264-673971960C76}" destId="{172D2E9E-F41F-4E10-B461-8695EB6BB255}" srcOrd="1" destOrd="0" parTransId="{D0617A2A-77D5-479C-8BBF-34470158ACD2}" sibTransId="{7278CC4B-75C0-4599-9935-5A9404E4146E}"/>
    <dgm:cxn modelId="{5C3462C3-F0BD-3C45-BE19-8CBFE3D3D800}" type="presOf" srcId="{B53B6764-FA5B-4881-8861-AF3BC38AB442}" destId="{24FFB90D-5E34-8746-B263-DFB7FEC52662}" srcOrd="0" destOrd="0" presId="urn:microsoft.com/office/officeart/2005/8/layout/vList2"/>
    <dgm:cxn modelId="{3819F9ED-3911-475B-81E8-1640CC9CB521}" srcId="{248664E2-D88C-4B74-8264-673971960C76}" destId="{9E743ED0-A445-4123-B81E-C3393E4A6A99}" srcOrd="5" destOrd="0" parTransId="{CD0BC566-C5A1-4B2A-8944-719C3F052A8E}" sibTransId="{692CE596-5B0F-49F2-91D9-4F8877BCB26F}"/>
    <dgm:cxn modelId="{88897CF0-4DB2-9646-A60A-D571A46C91BD}" type="presOf" srcId="{248664E2-D88C-4B74-8264-673971960C76}" destId="{5C579C64-2177-1843-9B00-8CE4A8807596}" srcOrd="0" destOrd="0" presId="urn:microsoft.com/office/officeart/2005/8/layout/vList2"/>
    <dgm:cxn modelId="{30BC3726-8B16-EF41-B772-375A84A7DC1C}" type="presParOf" srcId="{5C579C64-2177-1843-9B00-8CE4A8807596}" destId="{8ECCC00A-BF63-FF42-87F5-22F4E0F7B996}" srcOrd="0" destOrd="0" presId="urn:microsoft.com/office/officeart/2005/8/layout/vList2"/>
    <dgm:cxn modelId="{99CB4ABF-E547-3143-9865-D29E91726C7C}" type="presParOf" srcId="{5C579C64-2177-1843-9B00-8CE4A8807596}" destId="{77259741-BC42-4E43-8A48-50A1C3D23313}" srcOrd="1" destOrd="0" presId="urn:microsoft.com/office/officeart/2005/8/layout/vList2"/>
    <dgm:cxn modelId="{CF5FE99B-6D55-A643-BD0F-E017C1AF9002}" type="presParOf" srcId="{5C579C64-2177-1843-9B00-8CE4A8807596}" destId="{326C105A-E16D-3248-A4EC-2F3564114D57}" srcOrd="2" destOrd="0" presId="urn:microsoft.com/office/officeart/2005/8/layout/vList2"/>
    <dgm:cxn modelId="{33BF4233-217F-3C44-9B68-BC9D7E93E4DE}" type="presParOf" srcId="{5C579C64-2177-1843-9B00-8CE4A8807596}" destId="{4E864362-6C18-1A4E-8F16-5E5CDB8E9FB5}" srcOrd="3" destOrd="0" presId="urn:microsoft.com/office/officeart/2005/8/layout/vList2"/>
    <dgm:cxn modelId="{68C4B5BC-D4D6-754F-BEEC-D2AA990EC42D}" type="presParOf" srcId="{5C579C64-2177-1843-9B00-8CE4A8807596}" destId="{0E1F13C6-DB8B-8047-81D8-A62FD2C3991F}" srcOrd="4" destOrd="0" presId="urn:microsoft.com/office/officeart/2005/8/layout/vList2"/>
    <dgm:cxn modelId="{BBF12370-CE88-8147-8FA1-E579BC7AD6DD}" type="presParOf" srcId="{5C579C64-2177-1843-9B00-8CE4A8807596}" destId="{0D6CA11B-24F2-8D48-AB7E-17FF17D54132}" srcOrd="5" destOrd="0" presId="urn:microsoft.com/office/officeart/2005/8/layout/vList2"/>
    <dgm:cxn modelId="{B3D3A665-626A-CB48-A7F3-720BD86B86AF}" type="presParOf" srcId="{5C579C64-2177-1843-9B00-8CE4A8807596}" destId="{24FFB90D-5E34-8746-B263-DFB7FEC52662}" srcOrd="6" destOrd="0" presId="urn:microsoft.com/office/officeart/2005/8/layout/vList2"/>
    <dgm:cxn modelId="{22715C64-F6C7-6742-B5E1-69DB8CCF8684}" type="presParOf" srcId="{5C579C64-2177-1843-9B00-8CE4A8807596}" destId="{B7CA271A-CC2D-0646-B8E3-AC61C08644B1}" srcOrd="7" destOrd="0" presId="urn:microsoft.com/office/officeart/2005/8/layout/vList2"/>
    <dgm:cxn modelId="{CFEE7488-B142-6548-A492-4C108372A88E}" type="presParOf" srcId="{5C579C64-2177-1843-9B00-8CE4A8807596}" destId="{B7C949BA-F2A6-DC46-87F8-D702E394E45B}" srcOrd="8" destOrd="0" presId="urn:microsoft.com/office/officeart/2005/8/layout/vList2"/>
    <dgm:cxn modelId="{72A33673-87EE-1341-9708-DF75D27A9AC3}" type="presParOf" srcId="{5C579C64-2177-1843-9B00-8CE4A8807596}" destId="{FAC79E1B-6795-394C-8A96-28E864967A71}" srcOrd="9" destOrd="0" presId="urn:microsoft.com/office/officeart/2005/8/layout/vList2"/>
    <dgm:cxn modelId="{D551947F-B244-8A4D-8622-C191A4C6B0A6}" type="presParOf" srcId="{5C579C64-2177-1843-9B00-8CE4A8807596}" destId="{05C97833-12F8-AA41-AA69-B218471FF6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F7532-708E-4423-9C61-FFADF0B19B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2D77FE-ED9C-4C4B-949F-BA99CCD49D8E}">
      <dgm:prSet/>
      <dgm:spPr/>
      <dgm:t>
        <a:bodyPr/>
        <a:lstStyle/>
        <a:p>
          <a:r>
            <a:rPr lang="en-US"/>
            <a:t>CRM is the best solution for our current problems</a:t>
          </a:r>
        </a:p>
      </dgm:t>
    </dgm:pt>
    <dgm:pt modelId="{AF6649AB-1C30-4147-ADD6-AF9BCB7879AF}" type="parTrans" cxnId="{566FDA12-B9F9-439D-815D-BD33D4617122}">
      <dgm:prSet/>
      <dgm:spPr/>
      <dgm:t>
        <a:bodyPr/>
        <a:lstStyle/>
        <a:p>
          <a:endParaRPr lang="en-US"/>
        </a:p>
      </dgm:t>
    </dgm:pt>
    <dgm:pt modelId="{CD4A355C-69D9-4AA4-BF60-9F0C37C9E9D9}" type="sibTrans" cxnId="{566FDA12-B9F9-439D-815D-BD33D4617122}">
      <dgm:prSet/>
      <dgm:spPr/>
      <dgm:t>
        <a:bodyPr/>
        <a:lstStyle/>
        <a:p>
          <a:endParaRPr lang="en-US"/>
        </a:p>
      </dgm:t>
    </dgm:pt>
    <dgm:pt modelId="{F23BFCDD-04F4-418E-92AF-083135C65DE1}">
      <dgm:prSet/>
      <dgm:spPr/>
      <dgm:t>
        <a:bodyPr/>
        <a:lstStyle/>
        <a:p>
          <a:r>
            <a:rPr lang="en-US"/>
            <a:t>Careful review of CRM are done</a:t>
          </a:r>
        </a:p>
      </dgm:t>
    </dgm:pt>
    <dgm:pt modelId="{44B0E08C-75A2-4384-8128-70A740E3680A}" type="parTrans" cxnId="{587A31BC-1372-4AE1-9BD1-34A51F92B395}">
      <dgm:prSet/>
      <dgm:spPr/>
      <dgm:t>
        <a:bodyPr/>
        <a:lstStyle/>
        <a:p>
          <a:endParaRPr lang="en-US"/>
        </a:p>
      </dgm:t>
    </dgm:pt>
    <dgm:pt modelId="{FF165175-4D0E-4BEB-9F80-40F877D18B78}" type="sibTrans" cxnId="{587A31BC-1372-4AE1-9BD1-34A51F92B395}">
      <dgm:prSet/>
      <dgm:spPr/>
      <dgm:t>
        <a:bodyPr/>
        <a:lstStyle/>
        <a:p>
          <a:endParaRPr lang="en-US"/>
        </a:p>
      </dgm:t>
    </dgm:pt>
    <dgm:pt modelId="{B3EC2607-942A-4762-A290-D9D6F8786C83}">
      <dgm:prSet/>
      <dgm:spPr/>
      <dgm:t>
        <a:bodyPr/>
        <a:lstStyle/>
        <a:p>
          <a:r>
            <a:rPr lang="en-US"/>
            <a:t>We chose Salesforce</a:t>
          </a:r>
        </a:p>
      </dgm:t>
    </dgm:pt>
    <dgm:pt modelId="{DACD0B3F-DAF6-4EDD-9DE2-770EB63A3C24}" type="parTrans" cxnId="{036C066B-8AA0-42A2-9204-DA25062A9A67}">
      <dgm:prSet/>
      <dgm:spPr/>
      <dgm:t>
        <a:bodyPr/>
        <a:lstStyle/>
        <a:p>
          <a:endParaRPr lang="en-US"/>
        </a:p>
      </dgm:t>
    </dgm:pt>
    <dgm:pt modelId="{A3D0925C-14D9-4E0A-A900-D11EB35F951E}" type="sibTrans" cxnId="{036C066B-8AA0-42A2-9204-DA25062A9A67}">
      <dgm:prSet/>
      <dgm:spPr/>
      <dgm:t>
        <a:bodyPr/>
        <a:lstStyle/>
        <a:p>
          <a:endParaRPr lang="en-US"/>
        </a:p>
      </dgm:t>
    </dgm:pt>
    <dgm:pt modelId="{260089D3-CB07-4C46-87C7-B168451596C4}" type="pres">
      <dgm:prSet presAssocID="{DEDF7532-708E-4423-9C61-FFADF0B19B27}" presName="linear" presStyleCnt="0">
        <dgm:presLayoutVars>
          <dgm:animLvl val="lvl"/>
          <dgm:resizeHandles val="exact"/>
        </dgm:presLayoutVars>
      </dgm:prSet>
      <dgm:spPr/>
    </dgm:pt>
    <dgm:pt modelId="{497CB19D-7487-084D-BDFD-63CA6E5C4018}" type="pres">
      <dgm:prSet presAssocID="{0E2D77FE-ED9C-4C4B-949F-BA99CCD49D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C9B464-5D10-5142-9CD9-905512D19264}" type="pres">
      <dgm:prSet presAssocID="{CD4A355C-69D9-4AA4-BF60-9F0C37C9E9D9}" presName="spacer" presStyleCnt="0"/>
      <dgm:spPr/>
    </dgm:pt>
    <dgm:pt modelId="{23D04211-A356-EB4E-A1D3-ABDF477A6C62}" type="pres">
      <dgm:prSet presAssocID="{F23BFCDD-04F4-418E-92AF-083135C65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194966-8B5B-C848-9C9F-0D4D43C1A84D}" type="pres">
      <dgm:prSet presAssocID="{FF165175-4D0E-4BEB-9F80-40F877D18B78}" presName="spacer" presStyleCnt="0"/>
      <dgm:spPr/>
    </dgm:pt>
    <dgm:pt modelId="{8F253C96-CE87-0144-93D3-AD01BFFF6E6F}" type="pres">
      <dgm:prSet presAssocID="{B3EC2607-942A-4762-A290-D9D6F8786C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6FDA12-B9F9-439D-815D-BD33D4617122}" srcId="{DEDF7532-708E-4423-9C61-FFADF0B19B27}" destId="{0E2D77FE-ED9C-4C4B-949F-BA99CCD49D8E}" srcOrd="0" destOrd="0" parTransId="{AF6649AB-1C30-4147-ADD6-AF9BCB7879AF}" sibTransId="{CD4A355C-69D9-4AA4-BF60-9F0C37C9E9D9}"/>
    <dgm:cxn modelId="{8B2A263F-888A-FF4A-8F1B-B441E393A107}" type="presOf" srcId="{B3EC2607-942A-4762-A290-D9D6F8786C83}" destId="{8F253C96-CE87-0144-93D3-AD01BFFF6E6F}" srcOrd="0" destOrd="0" presId="urn:microsoft.com/office/officeart/2005/8/layout/vList2"/>
    <dgm:cxn modelId="{036C066B-8AA0-42A2-9204-DA25062A9A67}" srcId="{DEDF7532-708E-4423-9C61-FFADF0B19B27}" destId="{B3EC2607-942A-4762-A290-D9D6F8786C83}" srcOrd="2" destOrd="0" parTransId="{DACD0B3F-DAF6-4EDD-9DE2-770EB63A3C24}" sibTransId="{A3D0925C-14D9-4E0A-A900-D11EB35F951E}"/>
    <dgm:cxn modelId="{79E5117B-B63E-A640-ACD7-4BA73F7D27B5}" type="presOf" srcId="{DEDF7532-708E-4423-9C61-FFADF0B19B27}" destId="{260089D3-CB07-4C46-87C7-B168451596C4}" srcOrd="0" destOrd="0" presId="urn:microsoft.com/office/officeart/2005/8/layout/vList2"/>
    <dgm:cxn modelId="{2ABFD2A0-38F3-4045-B782-192E2C6FD072}" type="presOf" srcId="{0E2D77FE-ED9C-4C4B-949F-BA99CCD49D8E}" destId="{497CB19D-7487-084D-BDFD-63CA6E5C4018}" srcOrd="0" destOrd="0" presId="urn:microsoft.com/office/officeart/2005/8/layout/vList2"/>
    <dgm:cxn modelId="{A08118AE-DBA0-7B4F-9703-5F55C1800425}" type="presOf" srcId="{F23BFCDD-04F4-418E-92AF-083135C65DE1}" destId="{23D04211-A356-EB4E-A1D3-ABDF477A6C62}" srcOrd="0" destOrd="0" presId="urn:microsoft.com/office/officeart/2005/8/layout/vList2"/>
    <dgm:cxn modelId="{587A31BC-1372-4AE1-9BD1-34A51F92B395}" srcId="{DEDF7532-708E-4423-9C61-FFADF0B19B27}" destId="{F23BFCDD-04F4-418E-92AF-083135C65DE1}" srcOrd="1" destOrd="0" parTransId="{44B0E08C-75A2-4384-8128-70A740E3680A}" sibTransId="{FF165175-4D0E-4BEB-9F80-40F877D18B78}"/>
    <dgm:cxn modelId="{F4FC5547-3EE3-9D48-880D-3732EB5CEDD7}" type="presParOf" srcId="{260089D3-CB07-4C46-87C7-B168451596C4}" destId="{497CB19D-7487-084D-BDFD-63CA6E5C4018}" srcOrd="0" destOrd="0" presId="urn:microsoft.com/office/officeart/2005/8/layout/vList2"/>
    <dgm:cxn modelId="{FE5B01D6-4486-5743-A9A9-29D3084C0DA6}" type="presParOf" srcId="{260089D3-CB07-4C46-87C7-B168451596C4}" destId="{CBC9B464-5D10-5142-9CD9-905512D19264}" srcOrd="1" destOrd="0" presId="urn:microsoft.com/office/officeart/2005/8/layout/vList2"/>
    <dgm:cxn modelId="{5D3C69DD-09E6-F744-80B2-21892A506683}" type="presParOf" srcId="{260089D3-CB07-4C46-87C7-B168451596C4}" destId="{23D04211-A356-EB4E-A1D3-ABDF477A6C62}" srcOrd="2" destOrd="0" presId="urn:microsoft.com/office/officeart/2005/8/layout/vList2"/>
    <dgm:cxn modelId="{C34CA8C3-9BE0-EE4A-B217-2EF8106D2ADC}" type="presParOf" srcId="{260089D3-CB07-4C46-87C7-B168451596C4}" destId="{32194966-8B5B-C848-9C9F-0D4D43C1A84D}" srcOrd="3" destOrd="0" presId="urn:microsoft.com/office/officeart/2005/8/layout/vList2"/>
    <dgm:cxn modelId="{9BC79B8F-43D3-2341-B37B-2AC52E8762F1}" type="presParOf" srcId="{260089D3-CB07-4C46-87C7-B168451596C4}" destId="{8F253C96-CE87-0144-93D3-AD01BFFF6E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E3C33C-3480-4472-A865-4D1C1E38BF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F7F148-5AC8-4AD9-84FF-AF251DFF5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Interviews</a:t>
          </a:r>
        </a:p>
      </dgm:t>
    </dgm:pt>
    <dgm:pt modelId="{0364601E-E82C-48EC-947B-17869F3D0A03}" type="parTrans" cxnId="{4903C8CB-3699-4890-969A-8A73CF9E04C0}">
      <dgm:prSet/>
      <dgm:spPr/>
      <dgm:t>
        <a:bodyPr/>
        <a:lstStyle/>
        <a:p>
          <a:endParaRPr lang="en-US"/>
        </a:p>
      </dgm:t>
    </dgm:pt>
    <dgm:pt modelId="{FF1AC251-2623-4F9A-9958-C12C5FBA6A64}" type="sibTrans" cxnId="{4903C8CB-3699-4890-969A-8A73CF9E04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F4D407-7952-4800-821C-F09F1AD4A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Meetings</a:t>
          </a:r>
        </a:p>
      </dgm:t>
    </dgm:pt>
    <dgm:pt modelId="{F165DEC9-BD3C-4D85-8A79-649450E68B77}" type="parTrans" cxnId="{C0BABEB0-2727-424B-B075-E8BA7FA0D0AA}">
      <dgm:prSet/>
      <dgm:spPr/>
      <dgm:t>
        <a:bodyPr/>
        <a:lstStyle/>
        <a:p>
          <a:endParaRPr lang="en-US"/>
        </a:p>
      </dgm:t>
    </dgm:pt>
    <dgm:pt modelId="{20F91C6E-C2BA-42A7-A8F2-6A314B632B57}" type="sibTrans" cxnId="{C0BABEB0-2727-424B-B075-E8BA7FA0D0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E020C9-A5D8-460A-9294-01178556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Workshops</a:t>
          </a:r>
        </a:p>
      </dgm:t>
    </dgm:pt>
    <dgm:pt modelId="{052A0020-7B76-4E45-9286-E6AF464599A4}" type="parTrans" cxnId="{F2D03BA4-DB76-490B-B2FC-CA23932E921E}">
      <dgm:prSet/>
      <dgm:spPr/>
      <dgm:t>
        <a:bodyPr/>
        <a:lstStyle/>
        <a:p>
          <a:endParaRPr lang="en-US"/>
        </a:p>
      </dgm:t>
    </dgm:pt>
    <dgm:pt modelId="{877A125C-0477-4639-9257-F81F46D0280F}" type="sibTrans" cxnId="{F2D03BA4-DB76-490B-B2FC-CA23932E92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DB6292-D248-4481-8DAE-79BC896DE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Calls</a:t>
          </a:r>
        </a:p>
      </dgm:t>
    </dgm:pt>
    <dgm:pt modelId="{1C7CB28F-908E-490D-B150-222D9AFA8823}" type="parTrans" cxnId="{6C05E61A-A04C-4D5A-81A9-3DAB0C415991}">
      <dgm:prSet/>
      <dgm:spPr/>
      <dgm:t>
        <a:bodyPr/>
        <a:lstStyle/>
        <a:p>
          <a:endParaRPr lang="en-US"/>
        </a:p>
      </dgm:t>
    </dgm:pt>
    <dgm:pt modelId="{5FB74210-07B2-4CF5-82EB-53D93A8680A9}" type="sibTrans" cxnId="{6C05E61A-A04C-4D5A-81A9-3DAB0C4159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015E03-CE23-4CBB-BB92-24F2E54B6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Reviewing Documents</a:t>
          </a:r>
        </a:p>
      </dgm:t>
    </dgm:pt>
    <dgm:pt modelId="{04A474D8-2B8D-406B-88AC-CD2324C17C77}" type="parTrans" cxnId="{42DB2729-57E6-4F18-828E-109D300BBE4F}">
      <dgm:prSet/>
      <dgm:spPr/>
      <dgm:t>
        <a:bodyPr/>
        <a:lstStyle/>
        <a:p>
          <a:endParaRPr lang="en-US"/>
        </a:p>
      </dgm:t>
    </dgm:pt>
    <dgm:pt modelId="{16186379-1C62-4F7F-9279-1202BE40E0D2}" type="sibTrans" cxnId="{42DB2729-57E6-4F18-828E-109D300BBE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ED8051-E129-4FCC-B17D-6F73C173D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Observations</a:t>
          </a:r>
        </a:p>
      </dgm:t>
    </dgm:pt>
    <dgm:pt modelId="{BACFF818-9B69-4F61-99FE-D7749B93B04C}" type="parTrans" cxnId="{283FEBD1-DE1B-4C7F-8FDB-B729F2359CF6}">
      <dgm:prSet/>
      <dgm:spPr/>
      <dgm:t>
        <a:bodyPr/>
        <a:lstStyle/>
        <a:p>
          <a:endParaRPr lang="en-US"/>
        </a:p>
      </dgm:t>
    </dgm:pt>
    <dgm:pt modelId="{8B5E5299-BE28-4BB1-AFAD-2342C9808A4D}" type="sibTrans" cxnId="{283FEBD1-DE1B-4C7F-8FDB-B729F2359CF6}">
      <dgm:prSet/>
      <dgm:spPr/>
      <dgm:t>
        <a:bodyPr/>
        <a:lstStyle/>
        <a:p>
          <a:endParaRPr lang="en-US"/>
        </a:p>
      </dgm:t>
    </dgm:pt>
    <dgm:pt modelId="{09461242-F995-44A5-AE25-11C318493881}" type="pres">
      <dgm:prSet presAssocID="{32E3C33C-3480-4472-A865-4D1C1E38BF70}" presName="root" presStyleCnt="0">
        <dgm:presLayoutVars>
          <dgm:dir/>
          <dgm:resizeHandles val="exact"/>
        </dgm:presLayoutVars>
      </dgm:prSet>
      <dgm:spPr/>
    </dgm:pt>
    <dgm:pt modelId="{31B98671-B711-4DBC-AC16-43A359E6988F}" type="pres">
      <dgm:prSet presAssocID="{32E3C33C-3480-4472-A865-4D1C1E38BF70}" presName="container" presStyleCnt="0">
        <dgm:presLayoutVars>
          <dgm:dir/>
          <dgm:resizeHandles val="exact"/>
        </dgm:presLayoutVars>
      </dgm:prSet>
      <dgm:spPr/>
    </dgm:pt>
    <dgm:pt modelId="{1BCDEADB-4706-4323-A643-CD328EA875C6}" type="pres">
      <dgm:prSet presAssocID="{66F7F148-5AC8-4AD9-84FF-AF251DFF5BC3}" presName="compNode" presStyleCnt="0"/>
      <dgm:spPr/>
    </dgm:pt>
    <dgm:pt modelId="{8C79F3AF-6A7E-4B72-B5B0-1863F4C5F79D}" type="pres">
      <dgm:prSet presAssocID="{66F7F148-5AC8-4AD9-84FF-AF251DFF5BC3}" presName="iconBgRect" presStyleLbl="bgShp" presStyleIdx="0" presStyleCnt="6"/>
      <dgm:spPr/>
    </dgm:pt>
    <dgm:pt modelId="{4C2D4AC8-ED7C-47EA-A39F-00F5F46EF5C6}" type="pres">
      <dgm:prSet presAssocID="{66F7F148-5AC8-4AD9-84FF-AF251DFF5B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3D62BD6-A2AA-4EE0-A334-34A7D357A01C}" type="pres">
      <dgm:prSet presAssocID="{66F7F148-5AC8-4AD9-84FF-AF251DFF5BC3}" presName="spaceRect" presStyleCnt="0"/>
      <dgm:spPr/>
    </dgm:pt>
    <dgm:pt modelId="{A08D8689-F8A9-445E-9FAC-B897556E4A48}" type="pres">
      <dgm:prSet presAssocID="{66F7F148-5AC8-4AD9-84FF-AF251DFF5BC3}" presName="textRect" presStyleLbl="revTx" presStyleIdx="0" presStyleCnt="6">
        <dgm:presLayoutVars>
          <dgm:chMax val="1"/>
          <dgm:chPref val="1"/>
        </dgm:presLayoutVars>
      </dgm:prSet>
      <dgm:spPr/>
    </dgm:pt>
    <dgm:pt modelId="{D5F26439-7531-465E-9461-C3F558C4128A}" type="pres">
      <dgm:prSet presAssocID="{FF1AC251-2623-4F9A-9958-C12C5FBA6A64}" presName="sibTrans" presStyleLbl="sibTrans2D1" presStyleIdx="0" presStyleCnt="0"/>
      <dgm:spPr/>
    </dgm:pt>
    <dgm:pt modelId="{CB6CE33A-94BA-436A-A3BC-90077626C666}" type="pres">
      <dgm:prSet presAssocID="{C7F4D407-7952-4800-821C-F09F1AD4A52F}" presName="compNode" presStyleCnt="0"/>
      <dgm:spPr/>
    </dgm:pt>
    <dgm:pt modelId="{EEAFAE32-925E-441A-B5D0-953B75C7F820}" type="pres">
      <dgm:prSet presAssocID="{C7F4D407-7952-4800-821C-F09F1AD4A52F}" presName="iconBgRect" presStyleLbl="bgShp" presStyleIdx="1" presStyleCnt="6"/>
      <dgm:spPr/>
    </dgm:pt>
    <dgm:pt modelId="{4539E440-72D6-4FAD-AC7B-2AB1AF45FA61}" type="pres">
      <dgm:prSet presAssocID="{C7F4D407-7952-4800-821C-F09F1AD4A5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68BB0CE-BB69-4D31-96C7-E5D6CB8F7CF9}" type="pres">
      <dgm:prSet presAssocID="{C7F4D407-7952-4800-821C-F09F1AD4A52F}" presName="spaceRect" presStyleCnt="0"/>
      <dgm:spPr/>
    </dgm:pt>
    <dgm:pt modelId="{B413FA9B-C916-4C3C-8245-5F530833016F}" type="pres">
      <dgm:prSet presAssocID="{C7F4D407-7952-4800-821C-F09F1AD4A52F}" presName="textRect" presStyleLbl="revTx" presStyleIdx="1" presStyleCnt="6">
        <dgm:presLayoutVars>
          <dgm:chMax val="1"/>
          <dgm:chPref val="1"/>
        </dgm:presLayoutVars>
      </dgm:prSet>
      <dgm:spPr/>
    </dgm:pt>
    <dgm:pt modelId="{E540214C-9D5A-4F46-9B15-918556D015F2}" type="pres">
      <dgm:prSet presAssocID="{20F91C6E-C2BA-42A7-A8F2-6A314B632B57}" presName="sibTrans" presStyleLbl="sibTrans2D1" presStyleIdx="0" presStyleCnt="0"/>
      <dgm:spPr/>
    </dgm:pt>
    <dgm:pt modelId="{BBA0DE6A-196C-47BE-A8CF-1F31087F5442}" type="pres">
      <dgm:prSet presAssocID="{05E020C9-A5D8-460A-9294-011785569306}" presName="compNode" presStyleCnt="0"/>
      <dgm:spPr/>
    </dgm:pt>
    <dgm:pt modelId="{3EC0EE82-5C51-426E-8579-650897307880}" type="pres">
      <dgm:prSet presAssocID="{05E020C9-A5D8-460A-9294-011785569306}" presName="iconBgRect" presStyleLbl="bgShp" presStyleIdx="2" presStyleCnt="6"/>
      <dgm:spPr/>
    </dgm:pt>
    <dgm:pt modelId="{B4990433-BFDF-4C6D-9010-2932DEE5F6D0}" type="pres">
      <dgm:prSet presAssocID="{05E020C9-A5D8-460A-9294-0117855693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87B2CA8-4846-4942-9816-AB39FAD1EC80}" type="pres">
      <dgm:prSet presAssocID="{05E020C9-A5D8-460A-9294-011785569306}" presName="spaceRect" presStyleCnt="0"/>
      <dgm:spPr/>
    </dgm:pt>
    <dgm:pt modelId="{DBCF5F88-331E-4E7E-B98F-3DDC98296946}" type="pres">
      <dgm:prSet presAssocID="{05E020C9-A5D8-460A-9294-011785569306}" presName="textRect" presStyleLbl="revTx" presStyleIdx="2" presStyleCnt="6">
        <dgm:presLayoutVars>
          <dgm:chMax val="1"/>
          <dgm:chPref val="1"/>
        </dgm:presLayoutVars>
      </dgm:prSet>
      <dgm:spPr/>
    </dgm:pt>
    <dgm:pt modelId="{3E056ADC-FED0-4004-A272-74DA87EA1CB2}" type="pres">
      <dgm:prSet presAssocID="{877A125C-0477-4639-9257-F81F46D0280F}" presName="sibTrans" presStyleLbl="sibTrans2D1" presStyleIdx="0" presStyleCnt="0"/>
      <dgm:spPr/>
    </dgm:pt>
    <dgm:pt modelId="{85E21E5E-5C02-47D1-A993-C25C34022D27}" type="pres">
      <dgm:prSet presAssocID="{60DB6292-D248-4481-8DAE-79BC896DEEF8}" presName="compNode" presStyleCnt="0"/>
      <dgm:spPr/>
    </dgm:pt>
    <dgm:pt modelId="{6FDD1C7F-505D-4EB8-909D-A415E502C9F4}" type="pres">
      <dgm:prSet presAssocID="{60DB6292-D248-4481-8DAE-79BC896DEEF8}" presName="iconBgRect" presStyleLbl="bgShp" presStyleIdx="3" presStyleCnt="6"/>
      <dgm:spPr/>
    </dgm:pt>
    <dgm:pt modelId="{D8176C1C-DE46-4534-B0A2-D24139680B0E}" type="pres">
      <dgm:prSet presAssocID="{60DB6292-D248-4481-8DAE-79BC896DEE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7025ADCE-0603-4745-8690-F98118B415D3}" type="pres">
      <dgm:prSet presAssocID="{60DB6292-D248-4481-8DAE-79BC896DEEF8}" presName="spaceRect" presStyleCnt="0"/>
      <dgm:spPr/>
    </dgm:pt>
    <dgm:pt modelId="{E01D89A8-77A3-472D-AF6E-E21837D4FFF1}" type="pres">
      <dgm:prSet presAssocID="{60DB6292-D248-4481-8DAE-79BC896DEEF8}" presName="textRect" presStyleLbl="revTx" presStyleIdx="3" presStyleCnt="6">
        <dgm:presLayoutVars>
          <dgm:chMax val="1"/>
          <dgm:chPref val="1"/>
        </dgm:presLayoutVars>
      </dgm:prSet>
      <dgm:spPr/>
    </dgm:pt>
    <dgm:pt modelId="{8EB71617-A5C4-421B-BEE7-61F7C3457617}" type="pres">
      <dgm:prSet presAssocID="{5FB74210-07B2-4CF5-82EB-53D93A8680A9}" presName="sibTrans" presStyleLbl="sibTrans2D1" presStyleIdx="0" presStyleCnt="0"/>
      <dgm:spPr/>
    </dgm:pt>
    <dgm:pt modelId="{87A30FAE-EDA9-47F4-84FE-A9F94145CD59}" type="pres">
      <dgm:prSet presAssocID="{9B015E03-CE23-4CBB-BB92-24F2E54B6035}" presName="compNode" presStyleCnt="0"/>
      <dgm:spPr/>
    </dgm:pt>
    <dgm:pt modelId="{F8F13B01-650F-4B80-A2BE-B5D4251BA4C2}" type="pres">
      <dgm:prSet presAssocID="{9B015E03-CE23-4CBB-BB92-24F2E54B6035}" presName="iconBgRect" presStyleLbl="bgShp" presStyleIdx="4" presStyleCnt="6"/>
      <dgm:spPr/>
    </dgm:pt>
    <dgm:pt modelId="{82F63E98-7D1D-4081-8018-03DCF0EE7782}" type="pres">
      <dgm:prSet presAssocID="{9B015E03-CE23-4CBB-BB92-24F2E54B60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AABF4DC-210B-4DCC-8BDF-99BAE3AC2815}" type="pres">
      <dgm:prSet presAssocID="{9B015E03-CE23-4CBB-BB92-24F2E54B6035}" presName="spaceRect" presStyleCnt="0"/>
      <dgm:spPr/>
    </dgm:pt>
    <dgm:pt modelId="{EE4D7B86-7F15-4F7C-B45F-D937D5D80D5D}" type="pres">
      <dgm:prSet presAssocID="{9B015E03-CE23-4CBB-BB92-24F2E54B6035}" presName="textRect" presStyleLbl="revTx" presStyleIdx="4" presStyleCnt="6">
        <dgm:presLayoutVars>
          <dgm:chMax val="1"/>
          <dgm:chPref val="1"/>
        </dgm:presLayoutVars>
      </dgm:prSet>
      <dgm:spPr/>
    </dgm:pt>
    <dgm:pt modelId="{637AFDFD-FC3C-48DD-966E-93037470B0AB}" type="pres">
      <dgm:prSet presAssocID="{16186379-1C62-4F7F-9279-1202BE40E0D2}" presName="sibTrans" presStyleLbl="sibTrans2D1" presStyleIdx="0" presStyleCnt="0"/>
      <dgm:spPr/>
    </dgm:pt>
    <dgm:pt modelId="{4E08CE95-F7F0-4F5A-8AE2-CB60853F02E3}" type="pres">
      <dgm:prSet presAssocID="{74ED8051-E129-4FCC-B17D-6F73C173D57B}" presName="compNode" presStyleCnt="0"/>
      <dgm:spPr/>
    </dgm:pt>
    <dgm:pt modelId="{D2A4BD47-7DF0-4355-B16C-0C433045E1C2}" type="pres">
      <dgm:prSet presAssocID="{74ED8051-E129-4FCC-B17D-6F73C173D57B}" presName="iconBgRect" presStyleLbl="bgShp" presStyleIdx="5" presStyleCnt="6"/>
      <dgm:spPr/>
    </dgm:pt>
    <dgm:pt modelId="{AC0C1A87-9360-4EE5-B1F9-D4AF8C96DC10}" type="pres">
      <dgm:prSet presAssocID="{74ED8051-E129-4FCC-B17D-6F73C173D5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1CB39FE-8F21-4614-B6BA-032A20BA6379}" type="pres">
      <dgm:prSet presAssocID="{74ED8051-E129-4FCC-B17D-6F73C173D57B}" presName="spaceRect" presStyleCnt="0"/>
      <dgm:spPr/>
    </dgm:pt>
    <dgm:pt modelId="{E26914ED-5384-49CD-8CF4-FFB878BC8810}" type="pres">
      <dgm:prSet presAssocID="{74ED8051-E129-4FCC-B17D-6F73C173D5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C05E61A-A04C-4D5A-81A9-3DAB0C415991}" srcId="{32E3C33C-3480-4472-A865-4D1C1E38BF70}" destId="{60DB6292-D248-4481-8DAE-79BC896DEEF8}" srcOrd="3" destOrd="0" parTransId="{1C7CB28F-908E-490D-B150-222D9AFA8823}" sibTransId="{5FB74210-07B2-4CF5-82EB-53D93A8680A9}"/>
    <dgm:cxn modelId="{EF6DB61C-9AE8-2D49-A9D4-E3894756BAD4}" type="presOf" srcId="{877A125C-0477-4639-9257-F81F46D0280F}" destId="{3E056ADC-FED0-4004-A272-74DA87EA1CB2}" srcOrd="0" destOrd="0" presId="urn:microsoft.com/office/officeart/2018/2/layout/IconCircleList"/>
    <dgm:cxn modelId="{42DB2729-57E6-4F18-828E-109D300BBE4F}" srcId="{32E3C33C-3480-4472-A865-4D1C1E38BF70}" destId="{9B015E03-CE23-4CBB-BB92-24F2E54B6035}" srcOrd="4" destOrd="0" parTransId="{04A474D8-2B8D-406B-88AC-CD2324C17C77}" sibTransId="{16186379-1C62-4F7F-9279-1202BE40E0D2}"/>
    <dgm:cxn modelId="{8086902B-A67F-4842-88E7-D87ABA25771E}" type="presOf" srcId="{20F91C6E-C2BA-42A7-A8F2-6A314B632B57}" destId="{E540214C-9D5A-4F46-9B15-918556D015F2}" srcOrd="0" destOrd="0" presId="urn:microsoft.com/office/officeart/2018/2/layout/IconCircleList"/>
    <dgm:cxn modelId="{22F8B135-8B5B-9F4E-A129-BADD8123419C}" type="presOf" srcId="{05E020C9-A5D8-460A-9294-011785569306}" destId="{DBCF5F88-331E-4E7E-B98F-3DDC98296946}" srcOrd="0" destOrd="0" presId="urn:microsoft.com/office/officeart/2018/2/layout/IconCircleList"/>
    <dgm:cxn modelId="{764BE950-7A1C-464F-BD44-2CF293CA59BE}" type="presOf" srcId="{C7F4D407-7952-4800-821C-F09F1AD4A52F}" destId="{B413FA9B-C916-4C3C-8245-5F530833016F}" srcOrd="0" destOrd="0" presId="urn:microsoft.com/office/officeart/2018/2/layout/IconCircleList"/>
    <dgm:cxn modelId="{F77FEE69-EE74-8B45-8AFB-67C00E542874}" type="presOf" srcId="{66F7F148-5AC8-4AD9-84FF-AF251DFF5BC3}" destId="{A08D8689-F8A9-445E-9FAC-B897556E4A48}" srcOrd="0" destOrd="0" presId="urn:microsoft.com/office/officeart/2018/2/layout/IconCircleList"/>
    <dgm:cxn modelId="{135B886E-A6A0-264D-8180-DB6669B51350}" type="presOf" srcId="{60DB6292-D248-4481-8DAE-79BC896DEEF8}" destId="{E01D89A8-77A3-472D-AF6E-E21837D4FFF1}" srcOrd="0" destOrd="0" presId="urn:microsoft.com/office/officeart/2018/2/layout/IconCircleList"/>
    <dgm:cxn modelId="{3A0D777C-CC16-8F46-A66F-9B5F10362E5F}" type="presOf" srcId="{74ED8051-E129-4FCC-B17D-6F73C173D57B}" destId="{E26914ED-5384-49CD-8CF4-FFB878BC8810}" srcOrd="0" destOrd="0" presId="urn:microsoft.com/office/officeart/2018/2/layout/IconCircleList"/>
    <dgm:cxn modelId="{77E5167F-10B0-2A42-B58F-5896CD383170}" type="presOf" srcId="{9B015E03-CE23-4CBB-BB92-24F2E54B6035}" destId="{EE4D7B86-7F15-4F7C-B45F-D937D5D80D5D}" srcOrd="0" destOrd="0" presId="urn:microsoft.com/office/officeart/2018/2/layout/IconCircleList"/>
    <dgm:cxn modelId="{F2D03BA4-DB76-490B-B2FC-CA23932E921E}" srcId="{32E3C33C-3480-4472-A865-4D1C1E38BF70}" destId="{05E020C9-A5D8-460A-9294-011785569306}" srcOrd="2" destOrd="0" parTransId="{052A0020-7B76-4E45-9286-E6AF464599A4}" sibTransId="{877A125C-0477-4639-9257-F81F46D0280F}"/>
    <dgm:cxn modelId="{C0BABEB0-2727-424B-B075-E8BA7FA0D0AA}" srcId="{32E3C33C-3480-4472-A865-4D1C1E38BF70}" destId="{C7F4D407-7952-4800-821C-F09F1AD4A52F}" srcOrd="1" destOrd="0" parTransId="{F165DEC9-BD3C-4D85-8A79-649450E68B77}" sibTransId="{20F91C6E-C2BA-42A7-A8F2-6A314B632B57}"/>
    <dgm:cxn modelId="{4903C8CB-3699-4890-969A-8A73CF9E04C0}" srcId="{32E3C33C-3480-4472-A865-4D1C1E38BF70}" destId="{66F7F148-5AC8-4AD9-84FF-AF251DFF5BC3}" srcOrd="0" destOrd="0" parTransId="{0364601E-E82C-48EC-947B-17869F3D0A03}" sibTransId="{FF1AC251-2623-4F9A-9958-C12C5FBA6A64}"/>
    <dgm:cxn modelId="{283FEBD1-DE1B-4C7F-8FDB-B729F2359CF6}" srcId="{32E3C33C-3480-4472-A865-4D1C1E38BF70}" destId="{74ED8051-E129-4FCC-B17D-6F73C173D57B}" srcOrd="5" destOrd="0" parTransId="{BACFF818-9B69-4F61-99FE-D7749B93B04C}" sibTransId="{8B5E5299-BE28-4BB1-AFAD-2342C9808A4D}"/>
    <dgm:cxn modelId="{1A6A51D7-1A1E-7F48-A4DD-6A1C87C75054}" type="presOf" srcId="{32E3C33C-3480-4472-A865-4D1C1E38BF70}" destId="{09461242-F995-44A5-AE25-11C318493881}" srcOrd="0" destOrd="0" presId="urn:microsoft.com/office/officeart/2018/2/layout/IconCircleList"/>
    <dgm:cxn modelId="{B99C4EE6-77E2-A34E-9A0A-F005B721FBE6}" type="presOf" srcId="{5FB74210-07B2-4CF5-82EB-53D93A8680A9}" destId="{8EB71617-A5C4-421B-BEE7-61F7C3457617}" srcOrd="0" destOrd="0" presId="urn:microsoft.com/office/officeart/2018/2/layout/IconCircleList"/>
    <dgm:cxn modelId="{5FEEA5E6-3FE0-684A-99A5-525EF0C758B2}" type="presOf" srcId="{16186379-1C62-4F7F-9279-1202BE40E0D2}" destId="{637AFDFD-FC3C-48DD-966E-93037470B0AB}" srcOrd="0" destOrd="0" presId="urn:microsoft.com/office/officeart/2018/2/layout/IconCircleList"/>
    <dgm:cxn modelId="{F2CC88FE-21D7-574F-A9A8-4BDE2BEA8220}" type="presOf" srcId="{FF1AC251-2623-4F9A-9958-C12C5FBA6A64}" destId="{D5F26439-7531-465E-9461-C3F558C4128A}" srcOrd="0" destOrd="0" presId="urn:microsoft.com/office/officeart/2018/2/layout/IconCircleList"/>
    <dgm:cxn modelId="{67314C0C-F7C6-BB4B-A7D0-18C5FF83708C}" type="presParOf" srcId="{09461242-F995-44A5-AE25-11C318493881}" destId="{31B98671-B711-4DBC-AC16-43A359E6988F}" srcOrd="0" destOrd="0" presId="urn:microsoft.com/office/officeart/2018/2/layout/IconCircleList"/>
    <dgm:cxn modelId="{4DFD82AC-F1A4-1040-8FE8-5ED4417548E9}" type="presParOf" srcId="{31B98671-B711-4DBC-AC16-43A359E6988F}" destId="{1BCDEADB-4706-4323-A643-CD328EA875C6}" srcOrd="0" destOrd="0" presId="urn:microsoft.com/office/officeart/2018/2/layout/IconCircleList"/>
    <dgm:cxn modelId="{B2273AEC-161F-9743-B986-D3A261B5DBC5}" type="presParOf" srcId="{1BCDEADB-4706-4323-A643-CD328EA875C6}" destId="{8C79F3AF-6A7E-4B72-B5B0-1863F4C5F79D}" srcOrd="0" destOrd="0" presId="urn:microsoft.com/office/officeart/2018/2/layout/IconCircleList"/>
    <dgm:cxn modelId="{41C2C80D-9401-DB48-B1C8-4698C4A3A6DE}" type="presParOf" srcId="{1BCDEADB-4706-4323-A643-CD328EA875C6}" destId="{4C2D4AC8-ED7C-47EA-A39F-00F5F46EF5C6}" srcOrd="1" destOrd="0" presId="urn:microsoft.com/office/officeart/2018/2/layout/IconCircleList"/>
    <dgm:cxn modelId="{20A8A194-6B8D-B545-A1A6-15A1934508A6}" type="presParOf" srcId="{1BCDEADB-4706-4323-A643-CD328EA875C6}" destId="{13D62BD6-A2AA-4EE0-A334-34A7D357A01C}" srcOrd="2" destOrd="0" presId="urn:microsoft.com/office/officeart/2018/2/layout/IconCircleList"/>
    <dgm:cxn modelId="{59F8F751-5C49-AD4B-99D1-3F8E8A91050C}" type="presParOf" srcId="{1BCDEADB-4706-4323-A643-CD328EA875C6}" destId="{A08D8689-F8A9-445E-9FAC-B897556E4A48}" srcOrd="3" destOrd="0" presId="urn:microsoft.com/office/officeart/2018/2/layout/IconCircleList"/>
    <dgm:cxn modelId="{F79A3ACA-C317-364D-A365-54C53E29A2FB}" type="presParOf" srcId="{31B98671-B711-4DBC-AC16-43A359E6988F}" destId="{D5F26439-7531-465E-9461-C3F558C4128A}" srcOrd="1" destOrd="0" presId="urn:microsoft.com/office/officeart/2018/2/layout/IconCircleList"/>
    <dgm:cxn modelId="{438BA6A1-8DD6-254D-8A4E-041CB0A8D7DC}" type="presParOf" srcId="{31B98671-B711-4DBC-AC16-43A359E6988F}" destId="{CB6CE33A-94BA-436A-A3BC-90077626C666}" srcOrd="2" destOrd="0" presId="urn:microsoft.com/office/officeart/2018/2/layout/IconCircleList"/>
    <dgm:cxn modelId="{6B9B6341-DF78-4143-88F1-727294C44B65}" type="presParOf" srcId="{CB6CE33A-94BA-436A-A3BC-90077626C666}" destId="{EEAFAE32-925E-441A-B5D0-953B75C7F820}" srcOrd="0" destOrd="0" presId="urn:microsoft.com/office/officeart/2018/2/layout/IconCircleList"/>
    <dgm:cxn modelId="{4F1880CD-9866-2B4B-B7C2-7FABE552EB36}" type="presParOf" srcId="{CB6CE33A-94BA-436A-A3BC-90077626C666}" destId="{4539E440-72D6-4FAD-AC7B-2AB1AF45FA61}" srcOrd="1" destOrd="0" presId="urn:microsoft.com/office/officeart/2018/2/layout/IconCircleList"/>
    <dgm:cxn modelId="{3C21275D-5F19-994A-826F-5D95A99A0B7B}" type="presParOf" srcId="{CB6CE33A-94BA-436A-A3BC-90077626C666}" destId="{368BB0CE-BB69-4D31-96C7-E5D6CB8F7CF9}" srcOrd="2" destOrd="0" presId="urn:microsoft.com/office/officeart/2018/2/layout/IconCircleList"/>
    <dgm:cxn modelId="{AE5DACEF-729A-6B4F-AB04-9CEF9855F181}" type="presParOf" srcId="{CB6CE33A-94BA-436A-A3BC-90077626C666}" destId="{B413FA9B-C916-4C3C-8245-5F530833016F}" srcOrd="3" destOrd="0" presId="urn:microsoft.com/office/officeart/2018/2/layout/IconCircleList"/>
    <dgm:cxn modelId="{7352156A-B584-B547-9629-9798779340A5}" type="presParOf" srcId="{31B98671-B711-4DBC-AC16-43A359E6988F}" destId="{E540214C-9D5A-4F46-9B15-918556D015F2}" srcOrd="3" destOrd="0" presId="urn:microsoft.com/office/officeart/2018/2/layout/IconCircleList"/>
    <dgm:cxn modelId="{1FF58CA5-51DF-5C44-AFB5-DE5E2F4A8DCB}" type="presParOf" srcId="{31B98671-B711-4DBC-AC16-43A359E6988F}" destId="{BBA0DE6A-196C-47BE-A8CF-1F31087F5442}" srcOrd="4" destOrd="0" presId="urn:microsoft.com/office/officeart/2018/2/layout/IconCircleList"/>
    <dgm:cxn modelId="{AD2B7480-294F-DD46-93F2-24EAC12A1EFE}" type="presParOf" srcId="{BBA0DE6A-196C-47BE-A8CF-1F31087F5442}" destId="{3EC0EE82-5C51-426E-8579-650897307880}" srcOrd="0" destOrd="0" presId="urn:microsoft.com/office/officeart/2018/2/layout/IconCircleList"/>
    <dgm:cxn modelId="{60F4D2FC-47BA-E447-AECD-1611FADC1027}" type="presParOf" srcId="{BBA0DE6A-196C-47BE-A8CF-1F31087F5442}" destId="{B4990433-BFDF-4C6D-9010-2932DEE5F6D0}" srcOrd="1" destOrd="0" presId="urn:microsoft.com/office/officeart/2018/2/layout/IconCircleList"/>
    <dgm:cxn modelId="{F8AC86C4-B12D-D94F-A88D-BBD87963FED6}" type="presParOf" srcId="{BBA0DE6A-196C-47BE-A8CF-1F31087F5442}" destId="{B87B2CA8-4846-4942-9816-AB39FAD1EC80}" srcOrd="2" destOrd="0" presId="urn:microsoft.com/office/officeart/2018/2/layout/IconCircleList"/>
    <dgm:cxn modelId="{0AF87531-F73C-E44B-B7BF-26556377109F}" type="presParOf" srcId="{BBA0DE6A-196C-47BE-A8CF-1F31087F5442}" destId="{DBCF5F88-331E-4E7E-B98F-3DDC98296946}" srcOrd="3" destOrd="0" presId="urn:microsoft.com/office/officeart/2018/2/layout/IconCircleList"/>
    <dgm:cxn modelId="{0F662473-F0F3-CF47-88A7-DC38710F7697}" type="presParOf" srcId="{31B98671-B711-4DBC-AC16-43A359E6988F}" destId="{3E056ADC-FED0-4004-A272-74DA87EA1CB2}" srcOrd="5" destOrd="0" presId="urn:microsoft.com/office/officeart/2018/2/layout/IconCircleList"/>
    <dgm:cxn modelId="{773CB1CB-AE66-9E43-9870-B17E3F4BBEF6}" type="presParOf" srcId="{31B98671-B711-4DBC-AC16-43A359E6988F}" destId="{85E21E5E-5C02-47D1-A993-C25C34022D27}" srcOrd="6" destOrd="0" presId="urn:microsoft.com/office/officeart/2018/2/layout/IconCircleList"/>
    <dgm:cxn modelId="{EF353798-CE13-A942-A332-256CE7F0F9CD}" type="presParOf" srcId="{85E21E5E-5C02-47D1-A993-C25C34022D27}" destId="{6FDD1C7F-505D-4EB8-909D-A415E502C9F4}" srcOrd="0" destOrd="0" presId="urn:microsoft.com/office/officeart/2018/2/layout/IconCircleList"/>
    <dgm:cxn modelId="{D966BA6F-AAF2-5E46-B12E-EA63445F7B8F}" type="presParOf" srcId="{85E21E5E-5C02-47D1-A993-C25C34022D27}" destId="{D8176C1C-DE46-4534-B0A2-D24139680B0E}" srcOrd="1" destOrd="0" presId="urn:microsoft.com/office/officeart/2018/2/layout/IconCircleList"/>
    <dgm:cxn modelId="{1708C927-EF66-C049-A53F-86485F61D57A}" type="presParOf" srcId="{85E21E5E-5C02-47D1-A993-C25C34022D27}" destId="{7025ADCE-0603-4745-8690-F98118B415D3}" srcOrd="2" destOrd="0" presId="urn:microsoft.com/office/officeart/2018/2/layout/IconCircleList"/>
    <dgm:cxn modelId="{9838899B-C14F-8F48-B73C-63A2E4E1360A}" type="presParOf" srcId="{85E21E5E-5C02-47D1-A993-C25C34022D27}" destId="{E01D89A8-77A3-472D-AF6E-E21837D4FFF1}" srcOrd="3" destOrd="0" presId="urn:microsoft.com/office/officeart/2018/2/layout/IconCircleList"/>
    <dgm:cxn modelId="{A702C1B0-C5A1-284A-8663-0B9235CEE916}" type="presParOf" srcId="{31B98671-B711-4DBC-AC16-43A359E6988F}" destId="{8EB71617-A5C4-421B-BEE7-61F7C3457617}" srcOrd="7" destOrd="0" presId="urn:microsoft.com/office/officeart/2018/2/layout/IconCircleList"/>
    <dgm:cxn modelId="{91680575-799B-9B48-B85C-DB1DAB8932A0}" type="presParOf" srcId="{31B98671-B711-4DBC-AC16-43A359E6988F}" destId="{87A30FAE-EDA9-47F4-84FE-A9F94145CD59}" srcOrd="8" destOrd="0" presId="urn:microsoft.com/office/officeart/2018/2/layout/IconCircleList"/>
    <dgm:cxn modelId="{C3119ABC-EB20-3243-A09B-CC549593830B}" type="presParOf" srcId="{87A30FAE-EDA9-47F4-84FE-A9F94145CD59}" destId="{F8F13B01-650F-4B80-A2BE-B5D4251BA4C2}" srcOrd="0" destOrd="0" presId="urn:microsoft.com/office/officeart/2018/2/layout/IconCircleList"/>
    <dgm:cxn modelId="{613C0140-A553-AC4F-B21A-EE33B85205BF}" type="presParOf" srcId="{87A30FAE-EDA9-47F4-84FE-A9F94145CD59}" destId="{82F63E98-7D1D-4081-8018-03DCF0EE7782}" srcOrd="1" destOrd="0" presId="urn:microsoft.com/office/officeart/2018/2/layout/IconCircleList"/>
    <dgm:cxn modelId="{1298F696-C318-6F47-B796-349CD51ADCE4}" type="presParOf" srcId="{87A30FAE-EDA9-47F4-84FE-A9F94145CD59}" destId="{6AABF4DC-210B-4DCC-8BDF-99BAE3AC2815}" srcOrd="2" destOrd="0" presId="urn:microsoft.com/office/officeart/2018/2/layout/IconCircleList"/>
    <dgm:cxn modelId="{4AA8F16D-6D70-B94A-A2A9-B7FBACFCFBB7}" type="presParOf" srcId="{87A30FAE-EDA9-47F4-84FE-A9F94145CD59}" destId="{EE4D7B86-7F15-4F7C-B45F-D937D5D80D5D}" srcOrd="3" destOrd="0" presId="urn:microsoft.com/office/officeart/2018/2/layout/IconCircleList"/>
    <dgm:cxn modelId="{B6045F3A-5DDE-4940-8FEF-80A3AD1A768D}" type="presParOf" srcId="{31B98671-B711-4DBC-AC16-43A359E6988F}" destId="{637AFDFD-FC3C-48DD-966E-93037470B0AB}" srcOrd="9" destOrd="0" presId="urn:microsoft.com/office/officeart/2018/2/layout/IconCircleList"/>
    <dgm:cxn modelId="{41ADEF72-D634-384C-B750-27B584035D51}" type="presParOf" srcId="{31B98671-B711-4DBC-AC16-43A359E6988F}" destId="{4E08CE95-F7F0-4F5A-8AE2-CB60853F02E3}" srcOrd="10" destOrd="0" presId="urn:microsoft.com/office/officeart/2018/2/layout/IconCircleList"/>
    <dgm:cxn modelId="{DC239FE6-81F5-2244-94D6-680EC84FB6EF}" type="presParOf" srcId="{4E08CE95-F7F0-4F5A-8AE2-CB60853F02E3}" destId="{D2A4BD47-7DF0-4355-B16C-0C433045E1C2}" srcOrd="0" destOrd="0" presId="urn:microsoft.com/office/officeart/2018/2/layout/IconCircleList"/>
    <dgm:cxn modelId="{8EB5E926-6A15-CF4F-9178-4D25B610BF1F}" type="presParOf" srcId="{4E08CE95-F7F0-4F5A-8AE2-CB60853F02E3}" destId="{AC0C1A87-9360-4EE5-B1F9-D4AF8C96DC10}" srcOrd="1" destOrd="0" presId="urn:microsoft.com/office/officeart/2018/2/layout/IconCircleList"/>
    <dgm:cxn modelId="{D22FE605-97EB-AF40-9F2B-E28A22D023D8}" type="presParOf" srcId="{4E08CE95-F7F0-4F5A-8AE2-CB60853F02E3}" destId="{B1CB39FE-8F21-4614-B6BA-032A20BA6379}" srcOrd="2" destOrd="0" presId="urn:microsoft.com/office/officeart/2018/2/layout/IconCircleList"/>
    <dgm:cxn modelId="{13D9BE5F-9F01-A94A-BB25-CA3ECCB4CE72}" type="presParOf" srcId="{4E08CE95-F7F0-4F5A-8AE2-CB60853F02E3}" destId="{E26914ED-5384-49CD-8CF4-FFB878BC88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460AF-6254-41A4-917F-17FC5ED973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D2CDE6-573A-4440-95DE-5217B04551FA}">
      <dgm:prSet/>
      <dgm:spPr/>
      <dgm:t>
        <a:bodyPr/>
        <a:lstStyle/>
        <a:p>
          <a:r>
            <a:rPr lang="en-US"/>
            <a:t>Finding the need for each stakeholder</a:t>
          </a:r>
        </a:p>
      </dgm:t>
    </dgm:pt>
    <dgm:pt modelId="{D4C2E3B6-33D1-4828-8649-FF173FEE26D0}" type="parTrans" cxnId="{147BD266-F046-49DC-8647-D57C529E214D}">
      <dgm:prSet/>
      <dgm:spPr/>
      <dgm:t>
        <a:bodyPr/>
        <a:lstStyle/>
        <a:p>
          <a:endParaRPr lang="en-US"/>
        </a:p>
      </dgm:t>
    </dgm:pt>
    <dgm:pt modelId="{689864A5-07FC-46D5-BACC-34E9F40ACC79}" type="sibTrans" cxnId="{147BD266-F046-49DC-8647-D57C529E214D}">
      <dgm:prSet/>
      <dgm:spPr/>
      <dgm:t>
        <a:bodyPr/>
        <a:lstStyle/>
        <a:p>
          <a:endParaRPr lang="en-US"/>
        </a:p>
      </dgm:t>
    </dgm:pt>
    <dgm:pt modelId="{15A839F2-0768-4EB8-BCB2-6200DC753A03}">
      <dgm:prSet/>
      <dgm:spPr/>
      <dgm:t>
        <a:bodyPr/>
        <a:lstStyle/>
        <a:p>
          <a:r>
            <a:rPr lang="en-US"/>
            <a:t>Determining the simplest way to accomplish stakeholder needs</a:t>
          </a:r>
        </a:p>
      </dgm:t>
    </dgm:pt>
    <dgm:pt modelId="{01A1CF0F-ED70-4EC0-BDE1-2AE3F5627410}" type="parTrans" cxnId="{E786B9C5-C8D9-4A28-AE76-97A9A9218ECF}">
      <dgm:prSet/>
      <dgm:spPr/>
      <dgm:t>
        <a:bodyPr/>
        <a:lstStyle/>
        <a:p>
          <a:endParaRPr lang="en-US"/>
        </a:p>
      </dgm:t>
    </dgm:pt>
    <dgm:pt modelId="{78ECAE6C-6215-423F-B33C-BB9A026476A6}" type="sibTrans" cxnId="{E786B9C5-C8D9-4A28-AE76-97A9A9218ECF}">
      <dgm:prSet/>
      <dgm:spPr/>
      <dgm:t>
        <a:bodyPr/>
        <a:lstStyle/>
        <a:p>
          <a:endParaRPr lang="en-US"/>
        </a:p>
      </dgm:t>
    </dgm:pt>
    <dgm:pt modelId="{07C8943F-1B3F-44BC-9E50-8EA9E83B4D0E}">
      <dgm:prSet/>
      <dgm:spPr/>
      <dgm:t>
        <a:bodyPr/>
        <a:lstStyle/>
        <a:p>
          <a:r>
            <a:rPr lang="en-US"/>
            <a:t>Present solutions to the planning team</a:t>
          </a:r>
        </a:p>
      </dgm:t>
    </dgm:pt>
    <dgm:pt modelId="{FF80249E-3606-4ED5-8EF4-20CEC66BDE2A}" type="parTrans" cxnId="{F11178AB-6CC0-409C-9BEC-EC2DB22AFF24}">
      <dgm:prSet/>
      <dgm:spPr/>
      <dgm:t>
        <a:bodyPr/>
        <a:lstStyle/>
        <a:p>
          <a:endParaRPr lang="en-US"/>
        </a:p>
      </dgm:t>
    </dgm:pt>
    <dgm:pt modelId="{B20B7CE7-E64A-449F-BF85-4CBEBE916B0D}" type="sibTrans" cxnId="{F11178AB-6CC0-409C-9BEC-EC2DB22AFF24}">
      <dgm:prSet/>
      <dgm:spPr/>
      <dgm:t>
        <a:bodyPr/>
        <a:lstStyle/>
        <a:p>
          <a:endParaRPr lang="en-US"/>
        </a:p>
      </dgm:t>
    </dgm:pt>
    <dgm:pt modelId="{1677885A-5E26-4081-BD0E-EE8ABD9528A0}">
      <dgm:prSet/>
      <dgm:spPr/>
      <dgm:t>
        <a:bodyPr/>
        <a:lstStyle/>
        <a:p>
          <a:r>
            <a:rPr lang="en-US"/>
            <a:t>Get approval from management</a:t>
          </a:r>
        </a:p>
      </dgm:t>
    </dgm:pt>
    <dgm:pt modelId="{1750A299-86E2-44C3-A148-1659AEFA3AE1}" type="parTrans" cxnId="{7DF86CD2-34D4-4BB6-B5BD-342574CD524B}">
      <dgm:prSet/>
      <dgm:spPr/>
      <dgm:t>
        <a:bodyPr/>
        <a:lstStyle/>
        <a:p>
          <a:endParaRPr lang="en-US"/>
        </a:p>
      </dgm:t>
    </dgm:pt>
    <dgm:pt modelId="{06849EC5-7738-43DA-8364-F9A2CFFA863C}" type="sibTrans" cxnId="{7DF86CD2-34D4-4BB6-B5BD-342574CD524B}">
      <dgm:prSet/>
      <dgm:spPr/>
      <dgm:t>
        <a:bodyPr/>
        <a:lstStyle/>
        <a:p>
          <a:endParaRPr lang="en-US"/>
        </a:p>
      </dgm:t>
    </dgm:pt>
    <dgm:pt modelId="{A544BD8E-438C-40A1-8922-F6314B95A428}">
      <dgm:prSet/>
      <dgm:spPr/>
      <dgm:t>
        <a:bodyPr/>
        <a:lstStyle/>
        <a:p>
          <a:r>
            <a:rPr lang="en-US"/>
            <a:t>Convincing the stakeholders</a:t>
          </a:r>
        </a:p>
      </dgm:t>
    </dgm:pt>
    <dgm:pt modelId="{8EA5756E-874D-40CE-B613-F2D87208AD10}" type="parTrans" cxnId="{22BA47AD-5BE0-4B92-959F-FFADE866B0F4}">
      <dgm:prSet/>
      <dgm:spPr/>
      <dgm:t>
        <a:bodyPr/>
        <a:lstStyle/>
        <a:p>
          <a:endParaRPr lang="en-US"/>
        </a:p>
      </dgm:t>
    </dgm:pt>
    <dgm:pt modelId="{6EE4D330-BB11-49AE-A9C6-9E64E2C159A3}" type="sibTrans" cxnId="{22BA47AD-5BE0-4B92-959F-FFADE866B0F4}">
      <dgm:prSet/>
      <dgm:spPr/>
      <dgm:t>
        <a:bodyPr/>
        <a:lstStyle/>
        <a:p>
          <a:endParaRPr lang="en-US"/>
        </a:p>
      </dgm:t>
    </dgm:pt>
    <dgm:pt modelId="{0651E7A8-2BC6-42D8-A7A0-02BB53F96DB1}" type="pres">
      <dgm:prSet presAssocID="{0E9460AF-6254-41A4-917F-17FC5ED97385}" presName="root" presStyleCnt="0">
        <dgm:presLayoutVars>
          <dgm:dir/>
          <dgm:resizeHandles val="exact"/>
        </dgm:presLayoutVars>
      </dgm:prSet>
      <dgm:spPr/>
    </dgm:pt>
    <dgm:pt modelId="{7721D42B-172B-4CAE-B3D9-A121DEBCFA07}" type="pres">
      <dgm:prSet presAssocID="{D7D2CDE6-573A-4440-95DE-5217B04551FA}" presName="compNode" presStyleCnt="0"/>
      <dgm:spPr/>
    </dgm:pt>
    <dgm:pt modelId="{FB040732-DE7F-483E-B989-C38832B18D30}" type="pres">
      <dgm:prSet presAssocID="{D7D2CDE6-573A-4440-95DE-5217B04551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4F4626-C5CF-448D-A919-79377E262BC5}" type="pres">
      <dgm:prSet presAssocID="{D7D2CDE6-573A-4440-95DE-5217B04551FA}" presName="spaceRect" presStyleCnt="0"/>
      <dgm:spPr/>
    </dgm:pt>
    <dgm:pt modelId="{8ED46050-E913-491B-8BC0-ABE68D3727B0}" type="pres">
      <dgm:prSet presAssocID="{D7D2CDE6-573A-4440-95DE-5217B04551FA}" presName="textRect" presStyleLbl="revTx" presStyleIdx="0" presStyleCnt="5">
        <dgm:presLayoutVars>
          <dgm:chMax val="1"/>
          <dgm:chPref val="1"/>
        </dgm:presLayoutVars>
      </dgm:prSet>
      <dgm:spPr/>
    </dgm:pt>
    <dgm:pt modelId="{EF82745E-9364-4316-AA0D-F630B0854201}" type="pres">
      <dgm:prSet presAssocID="{689864A5-07FC-46D5-BACC-34E9F40ACC79}" presName="sibTrans" presStyleCnt="0"/>
      <dgm:spPr/>
    </dgm:pt>
    <dgm:pt modelId="{BDFD9CE3-B8FC-40D7-BFF5-E9BBB14F6A4C}" type="pres">
      <dgm:prSet presAssocID="{15A839F2-0768-4EB8-BCB2-6200DC753A03}" presName="compNode" presStyleCnt="0"/>
      <dgm:spPr/>
    </dgm:pt>
    <dgm:pt modelId="{58C6E2FB-0B50-4982-BF04-D367181F1DFB}" type="pres">
      <dgm:prSet presAssocID="{15A839F2-0768-4EB8-BCB2-6200DC753A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09ED2D-D3F1-4F9F-9B52-9B361C9DC563}" type="pres">
      <dgm:prSet presAssocID="{15A839F2-0768-4EB8-BCB2-6200DC753A03}" presName="spaceRect" presStyleCnt="0"/>
      <dgm:spPr/>
    </dgm:pt>
    <dgm:pt modelId="{1AA13DB6-1915-4AF9-9BD3-FD3A4080C733}" type="pres">
      <dgm:prSet presAssocID="{15A839F2-0768-4EB8-BCB2-6200DC753A03}" presName="textRect" presStyleLbl="revTx" presStyleIdx="1" presStyleCnt="5">
        <dgm:presLayoutVars>
          <dgm:chMax val="1"/>
          <dgm:chPref val="1"/>
        </dgm:presLayoutVars>
      </dgm:prSet>
      <dgm:spPr/>
    </dgm:pt>
    <dgm:pt modelId="{51301DE6-0EAA-4B4B-A088-2783F9E87129}" type="pres">
      <dgm:prSet presAssocID="{78ECAE6C-6215-423F-B33C-BB9A026476A6}" presName="sibTrans" presStyleCnt="0"/>
      <dgm:spPr/>
    </dgm:pt>
    <dgm:pt modelId="{385C600B-9748-47A2-A325-C9617A04110F}" type="pres">
      <dgm:prSet presAssocID="{07C8943F-1B3F-44BC-9E50-8EA9E83B4D0E}" presName="compNode" presStyleCnt="0"/>
      <dgm:spPr/>
    </dgm:pt>
    <dgm:pt modelId="{E228E34C-F31C-482E-957D-915943DF6873}" type="pres">
      <dgm:prSet presAssocID="{07C8943F-1B3F-44BC-9E50-8EA9E83B4D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71F8FE0-DA43-49DF-811D-4CFD80AB1140}" type="pres">
      <dgm:prSet presAssocID="{07C8943F-1B3F-44BC-9E50-8EA9E83B4D0E}" presName="spaceRect" presStyleCnt="0"/>
      <dgm:spPr/>
    </dgm:pt>
    <dgm:pt modelId="{95622619-D07D-4819-8BBD-534FBF4D5D6F}" type="pres">
      <dgm:prSet presAssocID="{07C8943F-1B3F-44BC-9E50-8EA9E83B4D0E}" presName="textRect" presStyleLbl="revTx" presStyleIdx="2" presStyleCnt="5">
        <dgm:presLayoutVars>
          <dgm:chMax val="1"/>
          <dgm:chPref val="1"/>
        </dgm:presLayoutVars>
      </dgm:prSet>
      <dgm:spPr/>
    </dgm:pt>
    <dgm:pt modelId="{14E6DD6D-2AB2-4227-B467-67349E290F89}" type="pres">
      <dgm:prSet presAssocID="{B20B7CE7-E64A-449F-BF85-4CBEBE916B0D}" presName="sibTrans" presStyleCnt="0"/>
      <dgm:spPr/>
    </dgm:pt>
    <dgm:pt modelId="{0ECC22CE-F9BE-42E9-A4AE-F867CC355F1A}" type="pres">
      <dgm:prSet presAssocID="{1677885A-5E26-4081-BD0E-EE8ABD9528A0}" presName="compNode" presStyleCnt="0"/>
      <dgm:spPr/>
    </dgm:pt>
    <dgm:pt modelId="{C968F26C-815E-490E-BD7F-1513D9E95214}" type="pres">
      <dgm:prSet presAssocID="{1677885A-5E26-4081-BD0E-EE8ABD9528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E75B78D-0DD4-4D50-9EC6-CE5595B96013}" type="pres">
      <dgm:prSet presAssocID="{1677885A-5E26-4081-BD0E-EE8ABD9528A0}" presName="spaceRect" presStyleCnt="0"/>
      <dgm:spPr/>
    </dgm:pt>
    <dgm:pt modelId="{EADC3331-0F54-4120-986D-E19FD5D36C73}" type="pres">
      <dgm:prSet presAssocID="{1677885A-5E26-4081-BD0E-EE8ABD9528A0}" presName="textRect" presStyleLbl="revTx" presStyleIdx="3" presStyleCnt="5">
        <dgm:presLayoutVars>
          <dgm:chMax val="1"/>
          <dgm:chPref val="1"/>
        </dgm:presLayoutVars>
      </dgm:prSet>
      <dgm:spPr/>
    </dgm:pt>
    <dgm:pt modelId="{BAE8C1F5-D7C6-4E45-A5B5-20594593D07E}" type="pres">
      <dgm:prSet presAssocID="{06849EC5-7738-43DA-8364-F9A2CFFA863C}" presName="sibTrans" presStyleCnt="0"/>
      <dgm:spPr/>
    </dgm:pt>
    <dgm:pt modelId="{81848FDF-BED3-4C2D-AF4E-E00EF1BEED17}" type="pres">
      <dgm:prSet presAssocID="{A544BD8E-438C-40A1-8922-F6314B95A428}" presName="compNode" presStyleCnt="0"/>
      <dgm:spPr/>
    </dgm:pt>
    <dgm:pt modelId="{781A447A-C348-4484-8CBF-9028F75FA644}" type="pres">
      <dgm:prSet presAssocID="{A544BD8E-438C-40A1-8922-F6314B95A4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F3BA0AA-732B-4F5E-9543-07DCEE211B8C}" type="pres">
      <dgm:prSet presAssocID="{A544BD8E-438C-40A1-8922-F6314B95A428}" presName="spaceRect" presStyleCnt="0"/>
      <dgm:spPr/>
    </dgm:pt>
    <dgm:pt modelId="{FF4FAE96-251C-4932-98C6-10918666F5FF}" type="pres">
      <dgm:prSet presAssocID="{A544BD8E-438C-40A1-8922-F6314B95A4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46DF01-274C-479E-80EA-725C1A64A58F}" type="presOf" srcId="{D7D2CDE6-573A-4440-95DE-5217B04551FA}" destId="{8ED46050-E913-491B-8BC0-ABE68D3727B0}" srcOrd="0" destOrd="0" presId="urn:microsoft.com/office/officeart/2018/2/layout/IconLabelList"/>
    <dgm:cxn modelId="{F77B3D1D-B3EC-4CA1-A862-0E9B3669D228}" type="presOf" srcId="{07C8943F-1B3F-44BC-9E50-8EA9E83B4D0E}" destId="{95622619-D07D-4819-8BBD-534FBF4D5D6F}" srcOrd="0" destOrd="0" presId="urn:microsoft.com/office/officeart/2018/2/layout/IconLabelList"/>
    <dgm:cxn modelId="{1339A034-2B2A-4538-BC58-437B1B7DD1B8}" type="presOf" srcId="{15A839F2-0768-4EB8-BCB2-6200DC753A03}" destId="{1AA13DB6-1915-4AF9-9BD3-FD3A4080C733}" srcOrd="0" destOrd="0" presId="urn:microsoft.com/office/officeart/2018/2/layout/IconLabelList"/>
    <dgm:cxn modelId="{82A2BF4C-1486-4A72-BB9A-6233B7EA39FF}" type="presOf" srcId="{A544BD8E-438C-40A1-8922-F6314B95A428}" destId="{FF4FAE96-251C-4932-98C6-10918666F5FF}" srcOrd="0" destOrd="0" presId="urn:microsoft.com/office/officeart/2018/2/layout/IconLabelList"/>
    <dgm:cxn modelId="{147BD266-F046-49DC-8647-D57C529E214D}" srcId="{0E9460AF-6254-41A4-917F-17FC5ED97385}" destId="{D7D2CDE6-573A-4440-95DE-5217B04551FA}" srcOrd="0" destOrd="0" parTransId="{D4C2E3B6-33D1-4828-8649-FF173FEE26D0}" sibTransId="{689864A5-07FC-46D5-BACC-34E9F40ACC79}"/>
    <dgm:cxn modelId="{5F182475-6166-4F4A-BEAA-EC33D67DAABC}" type="presOf" srcId="{0E9460AF-6254-41A4-917F-17FC5ED97385}" destId="{0651E7A8-2BC6-42D8-A7A0-02BB53F96DB1}" srcOrd="0" destOrd="0" presId="urn:microsoft.com/office/officeart/2018/2/layout/IconLabelList"/>
    <dgm:cxn modelId="{19ECB078-EA65-46A9-9EEB-5A5F4BD79D7E}" type="presOf" srcId="{1677885A-5E26-4081-BD0E-EE8ABD9528A0}" destId="{EADC3331-0F54-4120-986D-E19FD5D36C73}" srcOrd="0" destOrd="0" presId="urn:microsoft.com/office/officeart/2018/2/layout/IconLabelList"/>
    <dgm:cxn modelId="{F11178AB-6CC0-409C-9BEC-EC2DB22AFF24}" srcId="{0E9460AF-6254-41A4-917F-17FC5ED97385}" destId="{07C8943F-1B3F-44BC-9E50-8EA9E83B4D0E}" srcOrd="2" destOrd="0" parTransId="{FF80249E-3606-4ED5-8EF4-20CEC66BDE2A}" sibTransId="{B20B7CE7-E64A-449F-BF85-4CBEBE916B0D}"/>
    <dgm:cxn modelId="{22BA47AD-5BE0-4B92-959F-FFADE866B0F4}" srcId="{0E9460AF-6254-41A4-917F-17FC5ED97385}" destId="{A544BD8E-438C-40A1-8922-F6314B95A428}" srcOrd="4" destOrd="0" parTransId="{8EA5756E-874D-40CE-B613-F2D87208AD10}" sibTransId="{6EE4D330-BB11-49AE-A9C6-9E64E2C159A3}"/>
    <dgm:cxn modelId="{E786B9C5-C8D9-4A28-AE76-97A9A9218ECF}" srcId="{0E9460AF-6254-41A4-917F-17FC5ED97385}" destId="{15A839F2-0768-4EB8-BCB2-6200DC753A03}" srcOrd="1" destOrd="0" parTransId="{01A1CF0F-ED70-4EC0-BDE1-2AE3F5627410}" sibTransId="{78ECAE6C-6215-423F-B33C-BB9A026476A6}"/>
    <dgm:cxn modelId="{7DF86CD2-34D4-4BB6-B5BD-342574CD524B}" srcId="{0E9460AF-6254-41A4-917F-17FC5ED97385}" destId="{1677885A-5E26-4081-BD0E-EE8ABD9528A0}" srcOrd="3" destOrd="0" parTransId="{1750A299-86E2-44C3-A148-1659AEFA3AE1}" sibTransId="{06849EC5-7738-43DA-8364-F9A2CFFA863C}"/>
    <dgm:cxn modelId="{991B8DA7-D464-46AD-B2B6-9438AE0EF63E}" type="presParOf" srcId="{0651E7A8-2BC6-42D8-A7A0-02BB53F96DB1}" destId="{7721D42B-172B-4CAE-B3D9-A121DEBCFA07}" srcOrd="0" destOrd="0" presId="urn:microsoft.com/office/officeart/2018/2/layout/IconLabelList"/>
    <dgm:cxn modelId="{6A9AA349-C996-4C44-9085-A8FE9E9FC0B2}" type="presParOf" srcId="{7721D42B-172B-4CAE-B3D9-A121DEBCFA07}" destId="{FB040732-DE7F-483E-B989-C38832B18D30}" srcOrd="0" destOrd="0" presId="urn:microsoft.com/office/officeart/2018/2/layout/IconLabelList"/>
    <dgm:cxn modelId="{62635962-58A6-45B4-A70B-6521378B0DA1}" type="presParOf" srcId="{7721D42B-172B-4CAE-B3D9-A121DEBCFA07}" destId="{9A4F4626-C5CF-448D-A919-79377E262BC5}" srcOrd="1" destOrd="0" presId="urn:microsoft.com/office/officeart/2018/2/layout/IconLabelList"/>
    <dgm:cxn modelId="{07EF76B5-95CD-46F7-B2F0-8858F00574F8}" type="presParOf" srcId="{7721D42B-172B-4CAE-B3D9-A121DEBCFA07}" destId="{8ED46050-E913-491B-8BC0-ABE68D3727B0}" srcOrd="2" destOrd="0" presId="urn:microsoft.com/office/officeart/2018/2/layout/IconLabelList"/>
    <dgm:cxn modelId="{5548FED4-24DC-4120-9881-7253D1127830}" type="presParOf" srcId="{0651E7A8-2BC6-42D8-A7A0-02BB53F96DB1}" destId="{EF82745E-9364-4316-AA0D-F630B0854201}" srcOrd="1" destOrd="0" presId="urn:microsoft.com/office/officeart/2018/2/layout/IconLabelList"/>
    <dgm:cxn modelId="{D1FA3429-D79E-4180-A860-22D8AE43E410}" type="presParOf" srcId="{0651E7A8-2BC6-42D8-A7A0-02BB53F96DB1}" destId="{BDFD9CE3-B8FC-40D7-BFF5-E9BBB14F6A4C}" srcOrd="2" destOrd="0" presId="urn:microsoft.com/office/officeart/2018/2/layout/IconLabelList"/>
    <dgm:cxn modelId="{5138C9F1-227A-401C-986A-A8598C9EB500}" type="presParOf" srcId="{BDFD9CE3-B8FC-40D7-BFF5-E9BBB14F6A4C}" destId="{58C6E2FB-0B50-4982-BF04-D367181F1DFB}" srcOrd="0" destOrd="0" presId="urn:microsoft.com/office/officeart/2018/2/layout/IconLabelList"/>
    <dgm:cxn modelId="{006277B2-B59D-4795-8628-686A5F81718E}" type="presParOf" srcId="{BDFD9CE3-B8FC-40D7-BFF5-E9BBB14F6A4C}" destId="{2909ED2D-D3F1-4F9F-9B52-9B361C9DC563}" srcOrd="1" destOrd="0" presId="urn:microsoft.com/office/officeart/2018/2/layout/IconLabelList"/>
    <dgm:cxn modelId="{C64075CA-155B-4604-9E71-15E009D045BD}" type="presParOf" srcId="{BDFD9CE3-B8FC-40D7-BFF5-E9BBB14F6A4C}" destId="{1AA13DB6-1915-4AF9-9BD3-FD3A4080C733}" srcOrd="2" destOrd="0" presId="urn:microsoft.com/office/officeart/2018/2/layout/IconLabelList"/>
    <dgm:cxn modelId="{06134E01-D84B-4222-AFC2-0FB854D1DCEB}" type="presParOf" srcId="{0651E7A8-2BC6-42D8-A7A0-02BB53F96DB1}" destId="{51301DE6-0EAA-4B4B-A088-2783F9E87129}" srcOrd="3" destOrd="0" presId="urn:microsoft.com/office/officeart/2018/2/layout/IconLabelList"/>
    <dgm:cxn modelId="{C612EC81-3D75-4EC3-AF97-5F0BD1B7BF85}" type="presParOf" srcId="{0651E7A8-2BC6-42D8-A7A0-02BB53F96DB1}" destId="{385C600B-9748-47A2-A325-C9617A04110F}" srcOrd="4" destOrd="0" presId="urn:microsoft.com/office/officeart/2018/2/layout/IconLabelList"/>
    <dgm:cxn modelId="{584AE24C-47DE-4E72-8397-F2F29296BD4C}" type="presParOf" srcId="{385C600B-9748-47A2-A325-C9617A04110F}" destId="{E228E34C-F31C-482E-957D-915943DF6873}" srcOrd="0" destOrd="0" presId="urn:microsoft.com/office/officeart/2018/2/layout/IconLabelList"/>
    <dgm:cxn modelId="{B271D3CA-AA52-4A46-8B59-EF0C681D7977}" type="presParOf" srcId="{385C600B-9748-47A2-A325-C9617A04110F}" destId="{271F8FE0-DA43-49DF-811D-4CFD80AB1140}" srcOrd="1" destOrd="0" presId="urn:microsoft.com/office/officeart/2018/2/layout/IconLabelList"/>
    <dgm:cxn modelId="{60BC8BEC-392D-4F44-87B3-82E1713DB3D5}" type="presParOf" srcId="{385C600B-9748-47A2-A325-C9617A04110F}" destId="{95622619-D07D-4819-8BBD-534FBF4D5D6F}" srcOrd="2" destOrd="0" presId="urn:microsoft.com/office/officeart/2018/2/layout/IconLabelList"/>
    <dgm:cxn modelId="{5D6EAC71-CE21-44E5-9741-27EF642A3155}" type="presParOf" srcId="{0651E7A8-2BC6-42D8-A7A0-02BB53F96DB1}" destId="{14E6DD6D-2AB2-4227-B467-67349E290F89}" srcOrd="5" destOrd="0" presId="urn:microsoft.com/office/officeart/2018/2/layout/IconLabelList"/>
    <dgm:cxn modelId="{F47D46A1-D289-464C-A120-33BE10D5107A}" type="presParOf" srcId="{0651E7A8-2BC6-42D8-A7A0-02BB53F96DB1}" destId="{0ECC22CE-F9BE-42E9-A4AE-F867CC355F1A}" srcOrd="6" destOrd="0" presId="urn:microsoft.com/office/officeart/2018/2/layout/IconLabelList"/>
    <dgm:cxn modelId="{A3494C3E-1401-4FF6-9C34-722DD3EACFC3}" type="presParOf" srcId="{0ECC22CE-F9BE-42E9-A4AE-F867CC355F1A}" destId="{C968F26C-815E-490E-BD7F-1513D9E95214}" srcOrd="0" destOrd="0" presId="urn:microsoft.com/office/officeart/2018/2/layout/IconLabelList"/>
    <dgm:cxn modelId="{D6FF1B34-F772-4546-BB5E-B580F1F7DD76}" type="presParOf" srcId="{0ECC22CE-F9BE-42E9-A4AE-F867CC355F1A}" destId="{0E75B78D-0DD4-4D50-9EC6-CE5595B96013}" srcOrd="1" destOrd="0" presId="urn:microsoft.com/office/officeart/2018/2/layout/IconLabelList"/>
    <dgm:cxn modelId="{6D1B40B2-77F8-468E-84B6-3CB44A1C4366}" type="presParOf" srcId="{0ECC22CE-F9BE-42E9-A4AE-F867CC355F1A}" destId="{EADC3331-0F54-4120-986D-E19FD5D36C73}" srcOrd="2" destOrd="0" presId="urn:microsoft.com/office/officeart/2018/2/layout/IconLabelList"/>
    <dgm:cxn modelId="{6EF4D954-3685-429C-966A-25AF64A5FD19}" type="presParOf" srcId="{0651E7A8-2BC6-42D8-A7A0-02BB53F96DB1}" destId="{BAE8C1F5-D7C6-4E45-A5B5-20594593D07E}" srcOrd="7" destOrd="0" presId="urn:microsoft.com/office/officeart/2018/2/layout/IconLabelList"/>
    <dgm:cxn modelId="{C1557886-EC7B-47A9-A384-B6F29E628FB7}" type="presParOf" srcId="{0651E7A8-2BC6-42D8-A7A0-02BB53F96DB1}" destId="{81848FDF-BED3-4C2D-AF4E-E00EF1BEED17}" srcOrd="8" destOrd="0" presId="urn:microsoft.com/office/officeart/2018/2/layout/IconLabelList"/>
    <dgm:cxn modelId="{AE4B9378-D6BD-474A-A389-12D4E6A6194A}" type="presParOf" srcId="{81848FDF-BED3-4C2D-AF4E-E00EF1BEED17}" destId="{781A447A-C348-4484-8CBF-9028F75FA644}" srcOrd="0" destOrd="0" presId="urn:microsoft.com/office/officeart/2018/2/layout/IconLabelList"/>
    <dgm:cxn modelId="{CEADC312-79E3-44D5-A2BE-009C6B72A00B}" type="presParOf" srcId="{81848FDF-BED3-4C2D-AF4E-E00EF1BEED17}" destId="{BF3BA0AA-732B-4F5E-9543-07DCEE211B8C}" srcOrd="1" destOrd="0" presId="urn:microsoft.com/office/officeart/2018/2/layout/IconLabelList"/>
    <dgm:cxn modelId="{3AA324AA-4CE5-4920-A227-4A13AF9CDD5D}" type="presParOf" srcId="{81848FDF-BED3-4C2D-AF4E-E00EF1BEED17}" destId="{FF4FAE96-251C-4932-98C6-10918666F5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6BDFBE-7CD9-4E80-9B09-94273E813E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A62AE3-B3A8-4958-9F4A-0AA469994F7B}">
      <dgm:prSet/>
      <dgm:spPr/>
      <dgm:t>
        <a:bodyPr/>
        <a:lstStyle/>
        <a:p>
          <a:pPr>
            <a:defRPr cap="all"/>
          </a:pPr>
          <a:r>
            <a:rPr lang="en-US"/>
            <a:t>Design new CRM process</a:t>
          </a:r>
        </a:p>
      </dgm:t>
    </dgm:pt>
    <dgm:pt modelId="{80C8AAB8-A430-45DB-B8A7-C7A0393BDF8A}" type="parTrans" cxnId="{CED33343-E3FE-4D13-9F2B-5E3E8A1C8B63}">
      <dgm:prSet/>
      <dgm:spPr/>
      <dgm:t>
        <a:bodyPr/>
        <a:lstStyle/>
        <a:p>
          <a:endParaRPr lang="en-US"/>
        </a:p>
      </dgm:t>
    </dgm:pt>
    <dgm:pt modelId="{BE6BE96F-64BC-4B79-A4D0-8D318C271A56}" type="sibTrans" cxnId="{CED33343-E3FE-4D13-9F2B-5E3E8A1C8B63}">
      <dgm:prSet/>
      <dgm:spPr/>
      <dgm:t>
        <a:bodyPr/>
        <a:lstStyle/>
        <a:p>
          <a:endParaRPr lang="en-US"/>
        </a:p>
      </dgm:t>
    </dgm:pt>
    <dgm:pt modelId="{3BDD0F10-445A-4858-BAD9-45B65BB0639B}">
      <dgm:prSet/>
      <dgm:spPr/>
      <dgm:t>
        <a:bodyPr/>
        <a:lstStyle/>
        <a:p>
          <a:pPr>
            <a:defRPr cap="all"/>
          </a:pPr>
          <a:r>
            <a:rPr lang="en-US"/>
            <a:t>Support Documentation Process</a:t>
          </a:r>
        </a:p>
      </dgm:t>
    </dgm:pt>
    <dgm:pt modelId="{000787A7-EC0D-40AA-BF42-A03B94856937}" type="parTrans" cxnId="{077916E9-29CD-49B8-A9C5-D09368CA31E3}">
      <dgm:prSet/>
      <dgm:spPr/>
      <dgm:t>
        <a:bodyPr/>
        <a:lstStyle/>
        <a:p>
          <a:endParaRPr lang="en-US"/>
        </a:p>
      </dgm:t>
    </dgm:pt>
    <dgm:pt modelId="{08E6E84E-9240-431D-B66B-689AA9568DB5}" type="sibTrans" cxnId="{077916E9-29CD-49B8-A9C5-D09368CA31E3}">
      <dgm:prSet/>
      <dgm:spPr/>
      <dgm:t>
        <a:bodyPr/>
        <a:lstStyle/>
        <a:p>
          <a:endParaRPr lang="en-US"/>
        </a:p>
      </dgm:t>
    </dgm:pt>
    <dgm:pt modelId="{EB69AD63-63A7-48D4-8979-8F24449E4547}">
      <dgm:prSet/>
      <dgm:spPr/>
      <dgm:t>
        <a:bodyPr/>
        <a:lstStyle/>
        <a:p>
          <a:pPr>
            <a:defRPr cap="all"/>
          </a:pPr>
          <a:r>
            <a:rPr lang="en-US"/>
            <a:t>Launch</a:t>
          </a:r>
        </a:p>
      </dgm:t>
    </dgm:pt>
    <dgm:pt modelId="{28FDC323-F954-436E-9DD0-4299EA37A01A}" type="parTrans" cxnId="{E821F64D-4DE3-4E7A-8FAC-1C0465665319}">
      <dgm:prSet/>
      <dgm:spPr/>
      <dgm:t>
        <a:bodyPr/>
        <a:lstStyle/>
        <a:p>
          <a:endParaRPr lang="en-US"/>
        </a:p>
      </dgm:t>
    </dgm:pt>
    <dgm:pt modelId="{D441D3CF-EE70-42B1-BCD0-96655CD1D8ED}" type="sibTrans" cxnId="{E821F64D-4DE3-4E7A-8FAC-1C0465665319}">
      <dgm:prSet/>
      <dgm:spPr/>
      <dgm:t>
        <a:bodyPr/>
        <a:lstStyle/>
        <a:p>
          <a:endParaRPr lang="en-US"/>
        </a:p>
      </dgm:t>
    </dgm:pt>
    <dgm:pt modelId="{D9B0DD3C-A9B7-431F-AFCD-91C3FF96CC13}">
      <dgm:prSet/>
      <dgm:spPr/>
      <dgm:t>
        <a:bodyPr/>
        <a:lstStyle/>
        <a:p>
          <a:pPr>
            <a:defRPr cap="all"/>
          </a:pPr>
          <a:r>
            <a:rPr lang="en-US"/>
            <a:t>Monitor and Maintenance</a:t>
          </a:r>
        </a:p>
      </dgm:t>
    </dgm:pt>
    <dgm:pt modelId="{5E0CE3E8-EF95-4060-B8A1-2312DAE75A9E}" type="parTrans" cxnId="{B164D3BB-9E50-480A-8F27-1F194B5BF8F7}">
      <dgm:prSet/>
      <dgm:spPr/>
      <dgm:t>
        <a:bodyPr/>
        <a:lstStyle/>
        <a:p>
          <a:endParaRPr lang="en-US"/>
        </a:p>
      </dgm:t>
    </dgm:pt>
    <dgm:pt modelId="{186617F6-130E-4817-96FD-821ACE8C01E0}" type="sibTrans" cxnId="{B164D3BB-9E50-480A-8F27-1F194B5BF8F7}">
      <dgm:prSet/>
      <dgm:spPr/>
      <dgm:t>
        <a:bodyPr/>
        <a:lstStyle/>
        <a:p>
          <a:endParaRPr lang="en-US"/>
        </a:p>
      </dgm:t>
    </dgm:pt>
    <dgm:pt modelId="{259FCCC5-088A-408A-A923-9915C2A9E69B}" type="pres">
      <dgm:prSet presAssocID="{4E6BDFBE-7CD9-4E80-9B09-94273E813ECF}" presName="root" presStyleCnt="0">
        <dgm:presLayoutVars>
          <dgm:dir/>
          <dgm:resizeHandles val="exact"/>
        </dgm:presLayoutVars>
      </dgm:prSet>
      <dgm:spPr/>
    </dgm:pt>
    <dgm:pt modelId="{FB77B079-F08D-4923-AB30-BADA9B4DE911}" type="pres">
      <dgm:prSet presAssocID="{A2A62AE3-B3A8-4958-9F4A-0AA469994F7B}" presName="compNode" presStyleCnt="0"/>
      <dgm:spPr/>
    </dgm:pt>
    <dgm:pt modelId="{987A8A20-C6E8-4B3E-A876-33AC5D53C2C9}" type="pres">
      <dgm:prSet presAssocID="{A2A62AE3-B3A8-4958-9F4A-0AA469994F7B}" presName="iconBgRect" presStyleLbl="bgShp" presStyleIdx="0" presStyleCnt="4"/>
      <dgm:spPr/>
    </dgm:pt>
    <dgm:pt modelId="{C720F3CB-F90B-4AFD-A6FD-6E5A60C7411D}" type="pres">
      <dgm:prSet presAssocID="{A2A62AE3-B3A8-4958-9F4A-0AA469994F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9950DF0-3DD7-4B2F-88C7-474C33A722D4}" type="pres">
      <dgm:prSet presAssocID="{A2A62AE3-B3A8-4958-9F4A-0AA469994F7B}" presName="spaceRect" presStyleCnt="0"/>
      <dgm:spPr/>
    </dgm:pt>
    <dgm:pt modelId="{F3BD4B84-53A0-429B-B666-217DDC0F8FFA}" type="pres">
      <dgm:prSet presAssocID="{A2A62AE3-B3A8-4958-9F4A-0AA469994F7B}" presName="textRect" presStyleLbl="revTx" presStyleIdx="0" presStyleCnt="4">
        <dgm:presLayoutVars>
          <dgm:chMax val="1"/>
          <dgm:chPref val="1"/>
        </dgm:presLayoutVars>
      </dgm:prSet>
      <dgm:spPr/>
    </dgm:pt>
    <dgm:pt modelId="{2F469358-F5C7-4C14-9E4A-FBA98A2A809A}" type="pres">
      <dgm:prSet presAssocID="{BE6BE96F-64BC-4B79-A4D0-8D318C271A56}" presName="sibTrans" presStyleCnt="0"/>
      <dgm:spPr/>
    </dgm:pt>
    <dgm:pt modelId="{7F50023A-F3C0-49B0-BEFE-CBD40761FC6C}" type="pres">
      <dgm:prSet presAssocID="{3BDD0F10-445A-4858-BAD9-45B65BB0639B}" presName="compNode" presStyleCnt="0"/>
      <dgm:spPr/>
    </dgm:pt>
    <dgm:pt modelId="{62FFA7A2-25DF-48A8-BB83-C7AE4A4817F0}" type="pres">
      <dgm:prSet presAssocID="{3BDD0F10-445A-4858-BAD9-45B65BB0639B}" presName="iconBgRect" presStyleLbl="bgShp" presStyleIdx="1" presStyleCnt="4"/>
      <dgm:spPr/>
    </dgm:pt>
    <dgm:pt modelId="{348B3953-6EFF-475D-B5DC-38E10C23E5D0}" type="pres">
      <dgm:prSet presAssocID="{3BDD0F10-445A-4858-BAD9-45B65BB063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4D7257E-B117-49E7-B461-AE5E505AF448}" type="pres">
      <dgm:prSet presAssocID="{3BDD0F10-445A-4858-BAD9-45B65BB0639B}" presName="spaceRect" presStyleCnt="0"/>
      <dgm:spPr/>
    </dgm:pt>
    <dgm:pt modelId="{A68F1D19-5F7D-488D-B803-9F15B8FBCE61}" type="pres">
      <dgm:prSet presAssocID="{3BDD0F10-445A-4858-BAD9-45B65BB0639B}" presName="textRect" presStyleLbl="revTx" presStyleIdx="1" presStyleCnt="4">
        <dgm:presLayoutVars>
          <dgm:chMax val="1"/>
          <dgm:chPref val="1"/>
        </dgm:presLayoutVars>
      </dgm:prSet>
      <dgm:spPr/>
    </dgm:pt>
    <dgm:pt modelId="{E2DD9BCC-3F9F-40E7-89DC-B3220D12F699}" type="pres">
      <dgm:prSet presAssocID="{08E6E84E-9240-431D-B66B-689AA9568DB5}" presName="sibTrans" presStyleCnt="0"/>
      <dgm:spPr/>
    </dgm:pt>
    <dgm:pt modelId="{10D38E03-ECF4-48E9-9EA3-696F98712DCB}" type="pres">
      <dgm:prSet presAssocID="{EB69AD63-63A7-48D4-8979-8F24449E4547}" presName="compNode" presStyleCnt="0"/>
      <dgm:spPr/>
    </dgm:pt>
    <dgm:pt modelId="{C2036445-FB0D-4078-A360-3C1D990EA820}" type="pres">
      <dgm:prSet presAssocID="{EB69AD63-63A7-48D4-8979-8F24449E4547}" presName="iconBgRect" presStyleLbl="bgShp" presStyleIdx="2" presStyleCnt="4"/>
      <dgm:spPr/>
    </dgm:pt>
    <dgm:pt modelId="{3EAD52B4-A4A4-4550-8030-CF82E780F02A}" type="pres">
      <dgm:prSet presAssocID="{EB69AD63-63A7-48D4-8979-8F24449E45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B2481D0E-DC17-42D2-B6AF-32FDE127A6B6}" type="pres">
      <dgm:prSet presAssocID="{EB69AD63-63A7-48D4-8979-8F24449E4547}" presName="spaceRect" presStyleCnt="0"/>
      <dgm:spPr/>
    </dgm:pt>
    <dgm:pt modelId="{5916310B-C9E3-4ACE-9137-A3C11074F789}" type="pres">
      <dgm:prSet presAssocID="{EB69AD63-63A7-48D4-8979-8F24449E4547}" presName="textRect" presStyleLbl="revTx" presStyleIdx="2" presStyleCnt="4">
        <dgm:presLayoutVars>
          <dgm:chMax val="1"/>
          <dgm:chPref val="1"/>
        </dgm:presLayoutVars>
      </dgm:prSet>
      <dgm:spPr/>
    </dgm:pt>
    <dgm:pt modelId="{1999A002-5862-443D-BC1D-A46CD8497C90}" type="pres">
      <dgm:prSet presAssocID="{D441D3CF-EE70-42B1-BCD0-96655CD1D8ED}" presName="sibTrans" presStyleCnt="0"/>
      <dgm:spPr/>
    </dgm:pt>
    <dgm:pt modelId="{8F34919E-2948-4384-B74E-92847451F488}" type="pres">
      <dgm:prSet presAssocID="{D9B0DD3C-A9B7-431F-AFCD-91C3FF96CC13}" presName="compNode" presStyleCnt="0"/>
      <dgm:spPr/>
    </dgm:pt>
    <dgm:pt modelId="{3DF7CB9C-C413-45F2-AD2B-E059023EC160}" type="pres">
      <dgm:prSet presAssocID="{D9B0DD3C-A9B7-431F-AFCD-91C3FF96CC13}" presName="iconBgRect" presStyleLbl="bgShp" presStyleIdx="3" presStyleCnt="4"/>
      <dgm:spPr/>
    </dgm:pt>
    <dgm:pt modelId="{28FE89B5-6528-4374-9874-2C70DD6D0850}" type="pres">
      <dgm:prSet presAssocID="{D9B0DD3C-A9B7-431F-AFCD-91C3FF96CC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36517D8-2D9B-4C47-9778-3EE00483EE45}" type="pres">
      <dgm:prSet presAssocID="{D9B0DD3C-A9B7-431F-AFCD-91C3FF96CC13}" presName="spaceRect" presStyleCnt="0"/>
      <dgm:spPr/>
    </dgm:pt>
    <dgm:pt modelId="{EDF2166A-48E2-44C8-8CAD-C73A0AF52DF8}" type="pres">
      <dgm:prSet presAssocID="{D9B0DD3C-A9B7-431F-AFCD-91C3FF96CC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C45300-592A-49D8-85D5-E9D9B8EB22E0}" type="presOf" srcId="{EB69AD63-63A7-48D4-8979-8F24449E4547}" destId="{5916310B-C9E3-4ACE-9137-A3C11074F789}" srcOrd="0" destOrd="0" presId="urn:microsoft.com/office/officeart/2018/5/layout/IconCircleLabelList"/>
    <dgm:cxn modelId="{1A5F3405-E449-4CFC-ABDD-39057E4C55D2}" type="presOf" srcId="{D9B0DD3C-A9B7-431F-AFCD-91C3FF96CC13}" destId="{EDF2166A-48E2-44C8-8CAD-C73A0AF52DF8}" srcOrd="0" destOrd="0" presId="urn:microsoft.com/office/officeart/2018/5/layout/IconCircleLabelList"/>
    <dgm:cxn modelId="{3E7F1623-1999-4CBF-A5BE-FA5768BF26AF}" type="presOf" srcId="{4E6BDFBE-7CD9-4E80-9B09-94273E813ECF}" destId="{259FCCC5-088A-408A-A923-9915C2A9E69B}" srcOrd="0" destOrd="0" presId="urn:microsoft.com/office/officeart/2018/5/layout/IconCircleLabelList"/>
    <dgm:cxn modelId="{CED33343-E3FE-4D13-9F2B-5E3E8A1C8B63}" srcId="{4E6BDFBE-7CD9-4E80-9B09-94273E813ECF}" destId="{A2A62AE3-B3A8-4958-9F4A-0AA469994F7B}" srcOrd="0" destOrd="0" parTransId="{80C8AAB8-A430-45DB-B8A7-C7A0393BDF8A}" sibTransId="{BE6BE96F-64BC-4B79-A4D0-8D318C271A56}"/>
    <dgm:cxn modelId="{E821F64D-4DE3-4E7A-8FAC-1C0465665319}" srcId="{4E6BDFBE-7CD9-4E80-9B09-94273E813ECF}" destId="{EB69AD63-63A7-48D4-8979-8F24449E4547}" srcOrd="2" destOrd="0" parTransId="{28FDC323-F954-436E-9DD0-4299EA37A01A}" sibTransId="{D441D3CF-EE70-42B1-BCD0-96655CD1D8ED}"/>
    <dgm:cxn modelId="{EE6BC177-B7D5-4794-AB18-2B620E601849}" type="presOf" srcId="{A2A62AE3-B3A8-4958-9F4A-0AA469994F7B}" destId="{F3BD4B84-53A0-429B-B666-217DDC0F8FFA}" srcOrd="0" destOrd="0" presId="urn:microsoft.com/office/officeart/2018/5/layout/IconCircleLabelList"/>
    <dgm:cxn modelId="{B164D3BB-9E50-480A-8F27-1F194B5BF8F7}" srcId="{4E6BDFBE-7CD9-4E80-9B09-94273E813ECF}" destId="{D9B0DD3C-A9B7-431F-AFCD-91C3FF96CC13}" srcOrd="3" destOrd="0" parTransId="{5E0CE3E8-EF95-4060-B8A1-2312DAE75A9E}" sibTransId="{186617F6-130E-4817-96FD-821ACE8C01E0}"/>
    <dgm:cxn modelId="{575F1AE0-73E8-408D-9506-DD8AC44E4F11}" type="presOf" srcId="{3BDD0F10-445A-4858-BAD9-45B65BB0639B}" destId="{A68F1D19-5F7D-488D-B803-9F15B8FBCE61}" srcOrd="0" destOrd="0" presId="urn:microsoft.com/office/officeart/2018/5/layout/IconCircleLabelList"/>
    <dgm:cxn modelId="{077916E9-29CD-49B8-A9C5-D09368CA31E3}" srcId="{4E6BDFBE-7CD9-4E80-9B09-94273E813ECF}" destId="{3BDD0F10-445A-4858-BAD9-45B65BB0639B}" srcOrd="1" destOrd="0" parTransId="{000787A7-EC0D-40AA-BF42-A03B94856937}" sibTransId="{08E6E84E-9240-431D-B66B-689AA9568DB5}"/>
    <dgm:cxn modelId="{770FB857-FCBA-40A8-95DA-8186E682CCF5}" type="presParOf" srcId="{259FCCC5-088A-408A-A923-9915C2A9E69B}" destId="{FB77B079-F08D-4923-AB30-BADA9B4DE911}" srcOrd="0" destOrd="0" presId="urn:microsoft.com/office/officeart/2018/5/layout/IconCircleLabelList"/>
    <dgm:cxn modelId="{E5FFA110-51B5-4068-AAB1-9A213DDBA784}" type="presParOf" srcId="{FB77B079-F08D-4923-AB30-BADA9B4DE911}" destId="{987A8A20-C6E8-4B3E-A876-33AC5D53C2C9}" srcOrd="0" destOrd="0" presId="urn:microsoft.com/office/officeart/2018/5/layout/IconCircleLabelList"/>
    <dgm:cxn modelId="{C8F59065-DFF8-4696-B7A4-3B8546714664}" type="presParOf" srcId="{FB77B079-F08D-4923-AB30-BADA9B4DE911}" destId="{C720F3CB-F90B-4AFD-A6FD-6E5A60C7411D}" srcOrd="1" destOrd="0" presId="urn:microsoft.com/office/officeart/2018/5/layout/IconCircleLabelList"/>
    <dgm:cxn modelId="{A63082A6-277E-4E11-A519-1D54AFED4C30}" type="presParOf" srcId="{FB77B079-F08D-4923-AB30-BADA9B4DE911}" destId="{09950DF0-3DD7-4B2F-88C7-474C33A722D4}" srcOrd="2" destOrd="0" presId="urn:microsoft.com/office/officeart/2018/5/layout/IconCircleLabelList"/>
    <dgm:cxn modelId="{6A87F1FE-38E9-4CED-8EA5-C963522C075B}" type="presParOf" srcId="{FB77B079-F08D-4923-AB30-BADA9B4DE911}" destId="{F3BD4B84-53A0-429B-B666-217DDC0F8FFA}" srcOrd="3" destOrd="0" presId="urn:microsoft.com/office/officeart/2018/5/layout/IconCircleLabelList"/>
    <dgm:cxn modelId="{D20DDCA3-94FF-4E58-AB34-69F80E09BB80}" type="presParOf" srcId="{259FCCC5-088A-408A-A923-9915C2A9E69B}" destId="{2F469358-F5C7-4C14-9E4A-FBA98A2A809A}" srcOrd="1" destOrd="0" presId="urn:microsoft.com/office/officeart/2018/5/layout/IconCircleLabelList"/>
    <dgm:cxn modelId="{0AF03399-3575-4771-9C8D-4894EBD92B09}" type="presParOf" srcId="{259FCCC5-088A-408A-A923-9915C2A9E69B}" destId="{7F50023A-F3C0-49B0-BEFE-CBD40761FC6C}" srcOrd="2" destOrd="0" presId="urn:microsoft.com/office/officeart/2018/5/layout/IconCircleLabelList"/>
    <dgm:cxn modelId="{1BBF8E55-867D-4738-8A66-872615A9A305}" type="presParOf" srcId="{7F50023A-F3C0-49B0-BEFE-CBD40761FC6C}" destId="{62FFA7A2-25DF-48A8-BB83-C7AE4A4817F0}" srcOrd="0" destOrd="0" presId="urn:microsoft.com/office/officeart/2018/5/layout/IconCircleLabelList"/>
    <dgm:cxn modelId="{42446D13-719B-4569-AFEF-631DCA4C4FBD}" type="presParOf" srcId="{7F50023A-F3C0-49B0-BEFE-CBD40761FC6C}" destId="{348B3953-6EFF-475D-B5DC-38E10C23E5D0}" srcOrd="1" destOrd="0" presId="urn:microsoft.com/office/officeart/2018/5/layout/IconCircleLabelList"/>
    <dgm:cxn modelId="{DEF43788-5143-4D37-A630-9A063DDF4DFC}" type="presParOf" srcId="{7F50023A-F3C0-49B0-BEFE-CBD40761FC6C}" destId="{34D7257E-B117-49E7-B461-AE5E505AF448}" srcOrd="2" destOrd="0" presId="urn:microsoft.com/office/officeart/2018/5/layout/IconCircleLabelList"/>
    <dgm:cxn modelId="{7F637B06-7F20-49F1-8D9D-D27C559320EF}" type="presParOf" srcId="{7F50023A-F3C0-49B0-BEFE-CBD40761FC6C}" destId="{A68F1D19-5F7D-488D-B803-9F15B8FBCE61}" srcOrd="3" destOrd="0" presId="urn:microsoft.com/office/officeart/2018/5/layout/IconCircleLabelList"/>
    <dgm:cxn modelId="{7D13B0A0-E60C-467A-9863-74BFEEEB3D2A}" type="presParOf" srcId="{259FCCC5-088A-408A-A923-9915C2A9E69B}" destId="{E2DD9BCC-3F9F-40E7-89DC-B3220D12F699}" srcOrd="3" destOrd="0" presId="urn:microsoft.com/office/officeart/2018/5/layout/IconCircleLabelList"/>
    <dgm:cxn modelId="{2368D574-B451-4F37-835E-0F885A230F45}" type="presParOf" srcId="{259FCCC5-088A-408A-A923-9915C2A9E69B}" destId="{10D38E03-ECF4-48E9-9EA3-696F98712DCB}" srcOrd="4" destOrd="0" presId="urn:microsoft.com/office/officeart/2018/5/layout/IconCircleLabelList"/>
    <dgm:cxn modelId="{D8FDE04F-5F40-4EB9-A5FB-1928B3528824}" type="presParOf" srcId="{10D38E03-ECF4-48E9-9EA3-696F98712DCB}" destId="{C2036445-FB0D-4078-A360-3C1D990EA820}" srcOrd="0" destOrd="0" presId="urn:microsoft.com/office/officeart/2018/5/layout/IconCircleLabelList"/>
    <dgm:cxn modelId="{F4F82353-3212-44D4-8DF1-0ABA608EFB5E}" type="presParOf" srcId="{10D38E03-ECF4-48E9-9EA3-696F98712DCB}" destId="{3EAD52B4-A4A4-4550-8030-CF82E780F02A}" srcOrd="1" destOrd="0" presId="urn:microsoft.com/office/officeart/2018/5/layout/IconCircleLabelList"/>
    <dgm:cxn modelId="{33B69A12-00F6-4E0D-AB40-D34A95776860}" type="presParOf" srcId="{10D38E03-ECF4-48E9-9EA3-696F98712DCB}" destId="{B2481D0E-DC17-42D2-B6AF-32FDE127A6B6}" srcOrd="2" destOrd="0" presId="urn:microsoft.com/office/officeart/2018/5/layout/IconCircleLabelList"/>
    <dgm:cxn modelId="{1AFD6403-2004-4A9B-9B95-555AE00A7DF1}" type="presParOf" srcId="{10D38E03-ECF4-48E9-9EA3-696F98712DCB}" destId="{5916310B-C9E3-4ACE-9137-A3C11074F789}" srcOrd="3" destOrd="0" presId="urn:microsoft.com/office/officeart/2018/5/layout/IconCircleLabelList"/>
    <dgm:cxn modelId="{5AFFF171-57BE-495F-8BF8-3E609574A2A4}" type="presParOf" srcId="{259FCCC5-088A-408A-A923-9915C2A9E69B}" destId="{1999A002-5862-443D-BC1D-A46CD8497C90}" srcOrd="5" destOrd="0" presId="urn:microsoft.com/office/officeart/2018/5/layout/IconCircleLabelList"/>
    <dgm:cxn modelId="{847E725A-8214-4C99-9B82-B70329CD1767}" type="presParOf" srcId="{259FCCC5-088A-408A-A923-9915C2A9E69B}" destId="{8F34919E-2948-4384-B74E-92847451F488}" srcOrd="6" destOrd="0" presId="urn:microsoft.com/office/officeart/2018/5/layout/IconCircleLabelList"/>
    <dgm:cxn modelId="{38CAEEDB-8D5B-41D9-905F-7422FF710F63}" type="presParOf" srcId="{8F34919E-2948-4384-B74E-92847451F488}" destId="{3DF7CB9C-C413-45F2-AD2B-E059023EC160}" srcOrd="0" destOrd="0" presId="urn:microsoft.com/office/officeart/2018/5/layout/IconCircleLabelList"/>
    <dgm:cxn modelId="{2A23C710-EB3E-47E6-95BC-9EAA517A3C18}" type="presParOf" srcId="{8F34919E-2948-4384-B74E-92847451F488}" destId="{28FE89B5-6528-4374-9874-2C70DD6D0850}" srcOrd="1" destOrd="0" presId="urn:microsoft.com/office/officeart/2018/5/layout/IconCircleLabelList"/>
    <dgm:cxn modelId="{97DD3978-2118-4604-8CA3-150F5CE2DA7B}" type="presParOf" srcId="{8F34919E-2948-4384-B74E-92847451F488}" destId="{736517D8-2D9B-4C47-9778-3EE00483EE45}" srcOrd="2" destOrd="0" presId="urn:microsoft.com/office/officeart/2018/5/layout/IconCircleLabelList"/>
    <dgm:cxn modelId="{2B6D5A62-9308-49C3-A42C-9EC1AB5EADAC}" type="presParOf" srcId="{8F34919E-2948-4384-B74E-92847451F488}" destId="{EDF2166A-48E2-44C8-8CAD-C73A0AF52D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1DDE1-3BB2-0942-A1FF-C23247784F4C}">
      <dsp:nvSpPr>
        <dsp:cNvPr id="0" name=""/>
        <dsp:cNvSpPr/>
      </dsp:nvSpPr>
      <dsp:spPr>
        <a:xfrm>
          <a:off x="0" y="49313"/>
          <a:ext cx="6245265" cy="1305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X Company is looking to implement a CRM System</a:t>
          </a:r>
        </a:p>
      </dsp:txBody>
      <dsp:txXfrm>
        <a:off x="63740" y="113053"/>
        <a:ext cx="6117785" cy="1178239"/>
      </dsp:txXfrm>
    </dsp:sp>
    <dsp:sp modelId="{4671D120-4E3A-7448-8967-932C22AC74A5}">
      <dsp:nvSpPr>
        <dsp:cNvPr id="0" name=""/>
        <dsp:cNvSpPr/>
      </dsp:nvSpPr>
      <dsp:spPr>
        <a:xfrm>
          <a:off x="0" y="1444313"/>
          <a:ext cx="6245265" cy="130571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would you identify stakeholders?</a:t>
          </a:r>
        </a:p>
      </dsp:txBody>
      <dsp:txXfrm>
        <a:off x="63740" y="1508053"/>
        <a:ext cx="6117785" cy="1178239"/>
      </dsp:txXfrm>
    </dsp:sp>
    <dsp:sp modelId="{9A2757DC-3EBF-9245-A895-0475B1EBA554}">
      <dsp:nvSpPr>
        <dsp:cNvPr id="0" name=""/>
        <dsp:cNvSpPr/>
      </dsp:nvSpPr>
      <dsp:spPr>
        <a:xfrm>
          <a:off x="0" y="2839313"/>
          <a:ext cx="6245265" cy="130571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do you engage stakeholders?</a:t>
          </a:r>
        </a:p>
      </dsp:txBody>
      <dsp:txXfrm>
        <a:off x="63740" y="2903053"/>
        <a:ext cx="6117785" cy="1178239"/>
      </dsp:txXfrm>
    </dsp:sp>
    <dsp:sp modelId="{45A5C7AA-65B5-904B-8024-83654F93A12D}">
      <dsp:nvSpPr>
        <dsp:cNvPr id="0" name=""/>
        <dsp:cNvSpPr/>
      </dsp:nvSpPr>
      <dsp:spPr>
        <a:xfrm>
          <a:off x="0" y="4234313"/>
          <a:ext cx="6245265" cy="130571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do you approach business readiness?</a:t>
          </a:r>
        </a:p>
      </dsp:txBody>
      <dsp:txXfrm>
        <a:off x="63740" y="4298053"/>
        <a:ext cx="6117785" cy="1178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C00A-BF63-FF42-87F5-22F4E0F7B996}">
      <dsp:nvSpPr>
        <dsp:cNvPr id="0" name=""/>
        <dsp:cNvSpPr/>
      </dsp:nvSpPr>
      <dsp:spPr>
        <a:xfrm>
          <a:off x="0" y="18706"/>
          <a:ext cx="6245265" cy="8749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systems or processes are being used?</a:t>
          </a:r>
        </a:p>
      </dsp:txBody>
      <dsp:txXfrm>
        <a:off x="42710" y="61416"/>
        <a:ext cx="6159845" cy="789502"/>
      </dsp:txXfrm>
    </dsp:sp>
    <dsp:sp modelId="{326C105A-E16D-3248-A4EC-2F3564114D57}">
      <dsp:nvSpPr>
        <dsp:cNvPr id="0" name=""/>
        <dsp:cNvSpPr/>
      </dsp:nvSpPr>
      <dsp:spPr>
        <a:xfrm>
          <a:off x="0" y="954108"/>
          <a:ext cx="6245265" cy="874922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are we requiring to use a new CRM system?</a:t>
          </a:r>
        </a:p>
      </dsp:txBody>
      <dsp:txXfrm>
        <a:off x="42710" y="996818"/>
        <a:ext cx="6159845" cy="789502"/>
      </dsp:txXfrm>
    </dsp:sp>
    <dsp:sp modelId="{0E1F13C6-DB8B-8047-81D8-A62FD2C3991F}">
      <dsp:nvSpPr>
        <dsp:cNvPr id="0" name=""/>
        <dsp:cNvSpPr/>
      </dsp:nvSpPr>
      <dsp:spPr>
        <a:xfrm>
          <a:off x="0" y="1889511"/>
          <a:ext cx="6245265" cy="874922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Who are using these systems?</a:t>
          </a:r>
        </a:p>
      </dsp:txBody>
      <dsp:txXfrm>
        <a:off x="42710" y="1932221"/>
        <a:ext cx="6159845" cy="789502"/>
      </dsp:txXfrm>
    </dsp:sp>
    <dsp:sp modelId="{24FFB90D-5E34-8746-B263-DFB7FEC52662}">
      <dsp:nvSpPr>
        <dsp:cNvPr id="0" name=""/>
        <dsp:cNvSpPr/>
      </dsp:nvSpPr>
      <dsp:spPr>
        <a:xfrm>
          <a:off x="0" y="2824913"/>
          <a:ext cx="6245265" cy="874922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Who benefits from the existing systems?</a:t>
          </a:r>
        </a:p>
      </dsp:txBody>
      <dsp:txXfrm>
        <a:off x="42710" y="2867623"/>
        <a:ext cx="6159845" cy="789502"/>
      </dsp:txXfrm>
    </dsp:sp>
    <dsp:sp modelId="{B7C949BA-F2A6-DC46-87F8-D702E394E45B}">
      <dsp:nvSpPr>
        <dsp:cNvPr id="0" name=""/>
        <dsp:cNvSpPr/>
      </dsp:nvSpPr>
      <dsp:spPr>
        <a:xfrm>
          <a:off x="0" y="3760315"/>
          <a:ext cx="6245265" cy="874922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Who benefits from the new system?</a:t>
          </a:r>
        </a:p>
      </dsp:txBody>
      <dsp:txXfrm>
        <a:off x="42710" y="3803025"/>
        <a:ext cx="6159845" cy="789502"/>
      </dsp:txXfrm>
    </dsp:sp>
    <dsp:sp modelId="{05C97833-12F8-AA41-AA69-B218471FF68F}">
      <dsp:nvSpPr>
        <dsp:cNvPr id="0" name=""/>
        <dsp:cNvSpPr/>
      </dsp:nvSpPr>
      <dsp:spPr>
        <a:xfrm>
          <a:off x="0" y="4695718"/>
          <a:ext cx="6245265" cy="87492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are our customers being affected with the current process?</a:t>
          </a:r>
        </a:p>
      </dsp:txBody>
      <dsp:txXfrm>
        <a:off x="42710" y="4738428"/>
        <a:ext cx="6159845" cy="789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CB19D-7487-084D-BDFD-63CA6E5C4018}">
      <dsp:nvSpPr>
        <dsp:cNvPr id="0" name=""/>
        <dsp:cNvSpPr/>
      </dsp:nvSpPr>
      <dsp:spPr>
        <a:xfrm>
          <a:off x="0" y="20729"/>
          <a:ext cx="6190412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CRM is the best solution for our current problems</a:t>
          </a:r>
        </a:p>
      </dsp:txBody>
      <dsp:txXfrm>
        <a:off x="51403" y="72132"/>
        <a:ext cx="6087606" cy="950194"/>
      </dsp:txXfrm>
    </dsp:sp>
    <dsp:sp modelId="{23D04211-A356-EB4E-A1D3-ABDF477A6C62}">
      <dsp:nvSpPr>
        <dsp:cNvPr id="0" name=""/>
        <dsp:cNvSpPr/>
      </dsp:nvSpPr>
      <dsp:spPr>
        <a:xfrm>
          <a:off x="0" y="1145729"/>
          <a:ext cx="6190412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Careful review of CRM are done</a:t>
          </a:r>
        </a:p>
      </dsp:txBody>
      <dsp:txXfrm>
        <a:off x="51403" y="1197132"/>
        <a:ext cx="6087606" cy="950194"/>
      </dsp:txXfrm>
    </dsp:sp>
    <dsp:sp modelId="{8F253C96-CE87-0144-93D3-AD01BFFF6E6F}">
      <dsp:nvSpPr>
        <dsp:cNvPr id="0" name=""/>
        <dsp:cNvSpPr/>
      </dsp:nvSpPr>
      <dsp:spPr>
        <a:xfrm>
          <a:off x="0" y="2270729"/>
          <a:ext cx="6190412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chose Salesforce</a:t>
          </a:r>
        </a:p>
      </dsp:txBody>
      <dsp:txXfrm>
        <a:off x="51403" y="2322132"/>
        <a:ext cx="6087606" cy="950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9F3AF-6A7E-4B72-B5B0-1863F4C5F79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D4AC8-ED7C-47EA-A39F-00F5F46EF5C6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D8689-F8A9-445E-9FAC-B897556E4A4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Interviews</a:t>
          </a:r>
        </a:p>
      </dsp:txBody>
      <dsp:txXfrm>
        <a:off x="1172126" y="908559"/>
        <a:ext cx="2114937" cy="897246"/>
      </dsp:txXfrm>
    </dsp:sp>
    <dsp:sp modelId="{EEAFAE32-925E-441A-B5D0-953B75C7F82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E440-72D6-4FAD-AC7B-2AB1AF45FA6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FA9B-C916-4C3C-8245-5F530833016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Meetings</a:t>
          </a:r>
        </a:p>
      </dsp:txBody>
      <dsp:txXfrm>
        <a:off x="4745088" y="908559"/>
        <a:ext cx="2114937" cy="897246"/>
      </dsp:txXfrm>
    </dsp:sp>
    <dsp:sp modelId="{3EC0EE82-5C51-426E-8579-65089730788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90433-BFDF-4C6D-9010-2932DEE5F6D0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5F88-331E-4E7E-B98F-3DDC98296946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Workshops</a:t>
          </a:r>
        </a:p>
      </dsp:txBody>
      <dsp:txXfrm>
        <a:off x="8318049" y="908559"/>
        <a:ext cx="2114937" cy="897246"/>
      </dsp:txXfrm>
    </dsp:sp>
    <dsp:sp modelId="{6FDD1C7F-505D-4EB8-909D-A415E502C9F4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76C1C-DE46-4534-B0A2-D24139680B0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89A8-77A3-472D-AF6E-E21837D4FFF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Calls</a:t>
          </a:r>
        </a:p>
      </dsp:txBody>
      <dsp:txXfrm>
        <a:off x="1172126" y="2545532"/>
        <a:ext cx="2114937" cy="897246"/>
      </dsp:txXfrm>
    </dsp:sp>
    <dsp:sp modelId="{F8F13B01-650F-4B80-A2BE-B5D4251BA4C2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3E98-7D1D-4081-8018-03DCF0EE7782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D7B86-7F15-4F7C-B45F-D937D5D80D5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Reviewing Documents</a:t>
          </a:r>
        </a:p>
      </dsp:txBody>
      <dsp:txXfrm>
        <a:off x="4745088" y="2545532"/>
        <a:ext cx="2114937" cy="897246"/>
      </dsp:txXfrm>
    </dsp:sp>
    <dsp:sp modelId="{D2A4BD47-7DF0-4355-B16C-0C433045E1C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C1A87-9360-4EE5-B1F9-D4AF8C96DC10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914ED-5384-49CD-8CF4-FFB878BC8810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Observations</a:t>
          </a:r>
        </a:p>
      </dsp:txBody>
      <dsp:txXfrm>
        <a:off x="8318049" y="2545532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0732-DE7F-483E-B989-C38832B18D3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6050-E913-491B-8BC0-ABE68D3727B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 the need for each stakeholder</a:t>
          </a:r>
        </a:p>
      </dsp:txBody>
      <dsp:txXfrm>
        <a:off x="127800" y="2355670"/>
        <a:ext cx="1800000" cy="720000"/>
      </dsp:txXfrm>
    </dsp:sp>
    <dsp:sp modelId="{58C6E2FB-0B50-4982-BF04-D367181F1DFB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13DB6-1915-4AF9-9BD3-FD3A4080C73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Determining the simplest way to accomplish stakeholder needs</a:t>
          </a:r>
        </a:p>
      </dsp:txBody>
      <dsp:txXfrm>
        <a:off x="2242800" y="2355670"/>
        <a:ext cx="1800000" cy="720000"/>
      </dsp:txXfrm>
    </dsp:sp>
    <dsp:sp modelId="{E228E34C-F31C-482E-957D-915943DF6873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2619-D07D-4819-8BBD-534FBF4D5D6F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Present solutions to the planning team</a:t>
          </a:r>
        </a:p>
      </dsp:txBody>
      <dsp:txXfrm>
        <a:off x="4357800" y="2355670"/>
        <a:ext cx="1800000" cy="720000"/>
      </dsp:txXfrm>
    </dsp:sp>
    <dsp:sp modelId="{C968F26C-815E-490E-BD7F-1513D9E95214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C3331-0F54-4120-986D-E19FD5D36C73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approval from management</a:t>
          </a:r>
        </a:p>
      </dsp:txBody>
      <dsp:txXfrm>
        <a:off x="6472800" y="2355670"/>
        <a:ext cx="1800000" cy="720000"/>
      </dsp:txXfrm>
    </dsp:sp>
    <dsp:sp modelId="{781A447A-C348-4484-8CBF-9028F75FA64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FAE96-251C-4932-98C6-10918666F5FF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Convincing the stakeholders</a:t>
          </a:r>
        </a:p>
      </dsp:txBody>
      <dsp:txXfrm>
        <a:off x="8587800" y="235567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A8A20-C6E8-4B3E-A876-33AC5D53C2C9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0F3CB-F90B-4AFD-A6FD-6E5A60C7411D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D4B84-53A0-429B-B666-217DDC0F8FFA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Design new CRM process</a:t>
          </a:r>
        </a:p>
      </dsp:txBody>
      <dsp:txXfrm>
        <a:off x="569079" y="2644614"/>
        <a:ext cx="2072362" cy="720000"/>
      </dsp:txXfrm>
    </dsp:sp>
    <dsp:sp modelId="{62FFA7A2-25DF-48A8-BB83-C7AE4A4817F0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B3953-6EFF-475D-B5DC-38E10C23E5D0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1D19-5F7D-488D-B803-9F15B8FBCE61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Support Documentation Process</a:t>
          </a:r>
        </a:p>
      </dsp:txBody>
      <dsp:txXfrm>
        <a:off x="3004105" y="2644614"/>
        <a:ext cx="2072362" cy="720000"/>
      </dsp:txXfrm>
    </dsp:sp>
    <dsp:sp modelId="{C2036445-FB0D-4078-A360-3C1D990EA82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D52B4-A4A4-4550-8030-CF82E780F02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6310B-C9E3-4ACE-9137-A3C11074F78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Launch</a:t>
          </a:r>
        </a:p>
      </dsp:txBody>
      <dsp:txXfrm>
        <a:off x="5439131" y="2644614"/>
        <a:ext cx="2072362" cy="720000"/>
      </dsp:txXfrm>
    </dsp:sp>
    <dsp:sp modelId="{3DF7CB9C-C413-45F2-AD2B-E059023EC16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E89B5-6528-4374-9874-2C70DD6D085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2166A-48E2-44C8-8CAD-C73A0AF52DF8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Monitor and Maintenance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0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33" r:id="rId7"/>
    <p:sldLayoutId id="2147483734" r:id="rId8"/>
    <p:sldLayoutId id="2147483735" r:id="rId9"/>
    <p:sldLayoutId id="2147483736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EE1-A097-DD07-BB0D-77CDF88C9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2363" b="1138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3A08A-6954-90F6-9B95-F84639040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CRM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3288A-C283-13CA-332B-E00807B9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</a:t>
            </a:r>
            <a:r>
              <a:rPr lang="en-US" sz="2000">
                <a:solidFill>
                  <a:srgbClr val="FFFFFF"/>
                </a:solidFill>
              </a:rPr>
              <a:t>: Nicholas Lee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9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C49F-D099-8F56-8AFB-8A64B692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B2B69-CCFE-08E5-40B3-96CFDBB82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74275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5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CDD4E-8FE7-2895-427E-3FABAC2C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500"/>
              <a:t>Understanding the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616AA-7632-B840-C230-7B724FC9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091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37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2ECCADE4-9D00-D26C-E0BA-C479AD56AC56}"/>
              </a:ext>
            </a:extLst>
          </p:cNvPr>
          <p:cNvSpPr/>
          <p:nvPr/>
        </p:nvSpPr>
        <p:spPr>
          <a:xfrm>
            <a:off x="5156200" y="5718629"/>
            <a:ext cx="19050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Relationship Report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E26EE9A0-5C48-D3BB-9C7F-CBA10A075788}"/>
              </a:ext>
            </a:extLst>
          </p:cNvPr>
          <p:cNvSpPr/>
          <p:nvPr/>
        </p:nvSpPr>
        <p:spPr>
          <a:xfrm>
            <a:off x="5181600" y="1933574"/>
            <a:ext cx="19050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Client Folder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F741CB1-1F43-7FA1-0FBE-50D5B007AB95}"/>
              </a:ext>
            </a:extLst>
          </p:cNvPr>
          <p:cNvSpPr/>
          <p:nvPr/>
        </p:nvSpPr>
        <p:spPr>
          <a:xfrm>
            <a:off x="5181600" y="720271"/>
            <a:ext cx="19050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List Directory</a:t>
            </a:r>
          </a:p>
        </p:txBody>
      </p:sp>
      <p:sp>
        <p:nvSpPr>
          <p:cNvPr id="7" name="Preparation 6">
            <a:extLst>
              <a:ext uri="{FF2B5EF4-FFF2-40B4-BE49-F238E27FC236}">
                <a16:creationId xmlns:a16="http://schemas.microsoft.com/office/drawing/2014/main" id="{C653D23A-FE91-F8C7-3397-717DD816F792}"/>
              </a:ext>
            </a:extLst>
          </p:cNvPr>
          <p:cNvSpPr/>
          <p:nvPr/>
        </p:nvSpPr>
        <p:spPr>
          <a:xfrm>
            <a:off x="5181600" y="3146877"/>
            <a:ext cx="1905000" cy="910772"/>
          </a:xfrm>
          <a:prstGeom prst="flowChartPrepara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Needed?</a:t>
            </a:r>
          </a:p>
        </p:txBody>
      </p:sp>
      <p:sp>
        <p:nvSpPr>
          <p:cNvPr id="8" name="Preparation 7">
            <a:extLst>
              <a:ext uri="{FF2B5EF4-FFF2-40B4-BE49-F238E27FC236}">
                <a16:creationId xmlns:a16="http://schemas.microsoft.com/office/drawing/2014/main" id="{FE5014A2-FD30-5C5D-8714-13D973FFBEF9}"/>
              </a:ext>
            </a:extLst>
          </p:cNvPr>
          <p:cNvSpPr/>
          <p:nvPr/>
        </p:nvSpPr>
        <p:spPr>
          <a:xfrm>
            <a:off x="5156200" y="4432753"/>
            <a:ext cx="1905000" cy="910772"/>
          </a:xfrm>
          <a:prstGeom prst="flowChartPrepara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Needed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F8223F8-7C36-8A77-79B2-FD72A5CC48F1}"/>
              </a:ext>
            </a:extLst>
          </p:cNvPr>
          <p:cNvSpPr/>
          <p:nvPr/>
        </p:nvSpPr>
        <p:spPr>
          <a:xfrm>
            <a:off x="8196943" y="2590800"/>
            <a:ext cx="1904986" cy="6852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 Notes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DA2C0D9C-72D7-848E-016A-FC501E93FA75}"/>
              </a:ext>
            </a:extLst>
          </p:cNvPr>
          <p:cNvSpPr/>
          <p:nvPr/>
        </p:nvSpPr>
        <p:spPr>
          <a:xfrm>
            <a:off x="8196943" y="3810000"/>
            <a:ext cx="1904985" cy="6524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 Calls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33520B-F82A-8FBA-0C01-52F6029CED9A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134100" y="1558471"/>
            <a:ext cx="0" cy="3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E28BB6-3357-54C0-564A-430D94690C4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134100" y="2771774"/>
            <a:ext cx="0" cy="3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64AE08-BCFD-7F20-1D6E-5A6347DBA51C}"/>
              </a:ext>
            </a:extLst>
          </p:cNvPr>
          <p:cNvCxnSpPr>
            <a:stCxn id="7" idx="3"/>
          </p:cNvCxnSpPr>
          <p:nvPr/>
        </p:nvCxnSpPr>
        <p:spPr>
          <a:xfrm>
            <a:off x="7086600" y="36022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78C0A1B-DEF8-C465-75F5-B688E7F7A67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543800" y="3602263"/>
            <a:ext cx="653143" cy="533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C76D8AD-4FE6-5B4B-4575-3D5B3FEEE623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669183" y="3134604"/>
            <a:ext cx="728948" cy="32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1FBD0A-7C5E-C10F-FF8B-C78EE35CFE7F}"/>
              </a:ext>
            </a:extLst>
          </p:cNvPr>
          <p:cNvCxnSpPr>
            <a:stCxn id="7" idx="2"/>
          </p:cNvCxnSpPr>
          <p:nvPr/>
        </p:nvCxnSpPr>
        <p:spPr>
          <a:xfrm>
            <a:off x="6134100" y="4057649"/>
            <a:ext cx="0" cy="3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C88C27-BB6C-EC3C-7D4F-3B5F469501DA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6108700" y="5343525"/>
            <a:ext cx="0" cy="3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2DE98B65-32B2-BB9F-B668-11F507CFDC34}"/>
              </a:ext>
            </a:extLst>
          </p:cNvPr>
          <p:cNvSpPr/>
          <p:nvPr/>
        </p:nvSpPr>
        <p:spPr>
          <a:xfrm>
            <a:off x="9579429" y="5967181"/>
            <a:ext cx="990600" cy="3084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67F84F0-6379-D6BD-1045-B217F45F1D38}"/>
              </a:ext>
            </a:extLst>
          </p:cNvPr>
          <p:cNvCxnSpPr>
            <a:stCxn id="8" idx="3"/>
            <a:endCxn id="37" idx="0"/>
          </p:cNvCxnSpPr>
          <p:nvPr/>
        </p:nvCxnSpPr>
        <p:spPr>
          <a:xfrm>
            <a:off x="7061200" y="4888139"/>
            <a:ext cx="3013529" cy="1079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7BDF83-30C5-DA42-48AB-CC5C4E9B8B3B}"/>
              </a:ext>
            </a:extLst>
          </p:cNvPr>
          <p:cNvCxnSpPr>
            <a:stCxn id="3" idx="3"/>
            <a:endCxn id="37" idx="1"/>
          </p:cNvCxnSpPr>
          <p:nvPr/>
        </p:nvCxnSpPr>
        <p:spPr>
          <a:xfrm flipV="1">
            <a:off x="7061200" y="6121396"/>
            <a:ext cx="2518229" cy="1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3E782-7A7E-4790-3ACB-DA55E3EC01E5}"/>
              </a:ext>
            </a:extLst>
          </p:cNvPr>
          <p:cNvSpPr txBox="1"/>
          <p:nvPr/>
        </p:nvSpPr>
        <p:spPr>
          <a:xfrm>
            <a:off x="7277103" y="3308689"/>
            <a:ext cx="72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9FDDA1-ED82-DC00-9186-7010F55FDDB1}"/>
              </a:ext>
            </a:extLst>
          </p:cNvPr>
          <p:cNvSpPr txBox="1"/>
          <p:nvPr/>
        </p:nvSpPr>
        <p:spPr>
          <a:xfrm>
            <a:off x="5874662" y="5343525"/>
            <a:ext cx="72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6CEE10-8BE3-243F-5ABC-9E1DAA2DD4A1}"/>
              </a:ext>
            </a:extLst>
          </p:cNvPr>
          <p:cNvSpPr txBox="1"/>
          <p:nvPr/>
        </p:nvSpPr>
        <p:spPr>
          <a:xfrm>
            <a:off x="5893712" y="4057649"/>
            <a:ext cx="72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59198A-4275-77AB-66DE-C7DFBECEAC46}"/>
              </a:ext>
            </a:extLst>
          </p:cNvPr>
          <p:cNvSpPr txBox="1"/>
          <p:nvPr/>
        </p:nvSpPr>
        <p:spPr>
          <a:xfrm>
            <a:off x="8320314" y="4703473"/>
            <a:ext cx="72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33FCC5-947F-0294-1571-1A8F42B8D350}"/>
              </a:ext>
            </a:extLst>
          </p:cNvPr>
          <p:cNvSpPr txBox="1"/>
          <p:nvPr/>
        </p:nvSpPr>
        <p:spPr>
          <a:xfrm>
            <a:off x="1143000" y="1371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AS-IS Process</a:t>
            </a:r>
          </a:p>
        </p:txBody>
      </p:sp>
    </p:spTree>
    <p:extLst>
      <p:ext uri="{BB962C8B-B14F-4D97-AF65-F5344CB8AC3E}">
        <p14:creationId xmlns:p14="http://schemas.microsoft.com/office/powerpoint/2010/main" val="41396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13BD-D309-CBFB-883C-2E9F304E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800"/>
              <a:t>Solution Determined (Assumptions)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4EF30E4-277A-471E-B35F-A40419CB79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3776" y="2829330"/>
          <a:ext cx="6190412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alesforce CRM - Javatpoint">
            <a:extLst>
              <a:ext uri="{FF2B5EF4-FFF2-40B4-BE49-F238E27FC236}">
                <a16:creationId xmlns:a16="http://schemas.microsoft.com/office/drawing/2014/main" id="{D5B95F9A-3EE8-12DF-7B61-EEA51F75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773989"/>
            <a:ext cx="3548404" cy="19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B9792-7539-60E0-2625-45C2957A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Identifying Stakeholders</a:t>
            </a:r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B0D2F-6DCF-3D25-6415-CBC1E171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15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5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868F-46E2-4709-2181-38F1A81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4ECF-DFD4-6D96-F929-AA67D47D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5467"/>
            <a:ext cx="10515600" cy="223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Other Stakeholders</a:t>
            </a:r>
          </a:p>
          <a:p>
            <a:r>
              <a:rPr lang="en-US" sz="2200" dirty="0"/>
              <a:t>Development Team</a:t>
            </a:r>
          </a:p>
          <a:p>
            <a:r>
              <a:rPr lang="en-US" sz="2200" dirty="0"/>
              <a:t>Tech Support</a:t>
            </a:r>
          </a:p>
          <a:p>
            <a:r>
              <a:rPr lang="en-US" sz="2200" dirty="0"/>
              <a:t>CRM System Administrator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89B5A-1C70-1577-2662-9C5F31D5E672}"/>
              </a:ext>
            </a:extLst>
          </p:cNvPr>
          <p:cNvSpPr txBox="1">
            <a:spLocks/>
          </p:cNvSpPr>
          <p:nvPr/>
        </p:nvSpPr>
        <p:spPr>
          <a:xfrm>
            <a:off x="838200" y="1796785"/>
            <a:ext cx="10515600" cy="2231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Key Stakeholders</a:t>
            </a:r>
          </a:p>
          <a:p>
            <a:r>
              <a:rPr lang="en-US" dirty="0"/>
              <a:t>Sales Managers</a:t>
            </a:r>
          </a:p>
          <a:p>
            <a:r>
              <a:rPr lang="en-US" dirty="0"/>
              <a:t>Executive Leadership</a:t>
            </a:r>
          </a:p>
          <a:p>
            <a:r>
              <a:rPr lang="en-US" dirty="0"/>
              <a:t>Planning Team</a:t>
            </a:r>
          </a:p>
          <a:p>
            <a:r>
              <a:rPr lang="en-US" dirty="0"/>
              <a:t>Advisors</a:t>
            </a:r>
          </a:p>
          <a:p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47434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FC241-ECB0-9492-1A91-D6184471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Engaging Stakeholders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31E5A-3CA2-47DB-2297-97A8B634C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0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13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35C38-D224-DEBF-E639-331D3C14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Preparing for Business Readiness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617D7-4700-559A-5BF7-4FC3EE0A4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706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0531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212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Nova</vt:lpstr>
      <vt:lpstr>Univers</vt:lpstr>
      <vt:lpstr>GradientVTI</vt:lpstr>
      <vt:lpstr>CRM Strategy</vt:lpstr>
      <vt:lpstr>Problem Statement</vt:lpstr>
      <vt:lpstr>Understanding the Problem</vt:lpstr>
      <vt:lpstr>PowerPoint Presentation</vt:lpstr>
      <vt:lpstr>Solution Determined (Assumptions)</vt:lpstr>
      <vt:lpstr>Identifying Stakeholders</vt:lpstr>
      <vt:lpstr>Identifying Stakeholders</vt:lpstr>
      <vt:lpstr>Engaging Stakeholders</vt:lpstr>
      <vt:lpstr>Preparing for Business Readiness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Strategy</dc:title>
  <dc:creator>Ryan Lee</dc:creator>
  <cp:lastModifiedBy>Ryan Lee</cp:lastModifiedBy>
  <cp:revision>4</cp:revision>
  <dcterms:created xsi:type="dcterms:W3CDTF">2022-05-23T06:40:22Z</dcterms:created>
  <dcterms:modified xsi:type="dcterms:W3CDTF">2022-05-23T08:10:15Z</dcterms:modified>
</cp:coreProperties>
</file>