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43919-A460-47DD-98DA-0385A6E683FC}" v="5" dt="2022-03-12T18:03:5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37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55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12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5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3170A1-56D8-4CC5-930A-2558B7D82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de-DE"/>
              <a:t>friendifyer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73FAD8-BC9F-42AE-B395-D4ABD399E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r>
              <a:rPr lang="de-DE"/>
              <a:t>Integration für Alle</a:t>
            </a:r>
            <a:endParaRPr lang="de-DE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1352267-C6E5-9945-D755-861DD824A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6" b="1642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695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70B63-4179-49E1-A470-7DF4F156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C95C2-558E-4F20-8714-A229F632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Events planen und erstellen</a:t>
            </a:r>
          </a:p>
          <a:p>
            <a:r>
              <a:rPr lang="de-DE" dirty="0"/>
              <a:t>Events werden aufgrund von Leuten mit selben Interesse vorgeschlagen</a:t>
            </a:r>
          </a:p>
          <a:p>
            <a:r>
              <a:rPr lang="de-DE" dirty="0"/>
              <a:t>Events speziell für Migrant*innen können erstellt werden</a:t>
            </a:r>
          </a:p>
        </p:txBody>
      </p:sp>
    </p:spTree>
    <p:extLst>
      <p:ext uri="{BB962C8B-B14F-4D97-AF65-F5344CB8AC3E}">
        <p14:creationId xmlns:p14="http://schemas.microsoft.com/office/powerpoint/2010/main" val="97032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3EC22-4065-4AB1-B7F2-D25C8B9B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Vision</a:t>
            </a:r>
          </a:p>
        </p:txBody>
      </p:sp>
      <p:sp>
        <p:nvSpPr>
          <p:cNvPr id="6" name="AutoShape 6" descr="Quellbild anzeigen">
            <a:extLst>
              <a:ext uri="{FF2B5EF4-FFF2-40B4-BE49-F238E27FC236}">
                <a16:creationId xmlns:a16="http://schemas.microsoft.com/office/drawing/2014/main" id="{0C85ECF0-0FF9-47E0-B151-63DF0E749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10" descr="Quellbild anzeigen">
            <a:extLst>
              <a:ext uri="{FF2B5EF4-FFF2-40B4-BE49-F238E27FC236}">
                <a16:creationId xmlns:a16="http://schemas.microsoft.com/office/drawing/2014/main" id="{11B2C835-8945-4BDD-81FE-41A8760BB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0DE33EB9-7885-4EC2-AEF8-CFBE3CD11A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029518"/>
            <a:ext cx="7239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9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9167C-710C-43F5-A1EB-6D5BB32B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516A237A-16D2-4331-9DF7-01831AEC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46136"/>
            <a:ext cx="5873338" cy="30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llbild anzeigen">
            <a:extLst>
              <a:ext uri="{FF2B5EF4-FFF2-40B4-BE49-F238E27FC236}">
                <a16:creationId xmlns:a16="http://schemas.microsoft.com/office/drawing/2014/main" id="{8C1F9ADA-AEF3-408B-ABD4-ECD94C721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9264"/>
            <a:ext cx="5647944" cy="31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ellbild anzeigen">
            <a:extLst>
              <a:ext uri="{FF2B5EF4-FFF2-40B4-BE49-F238E27FC236}">
                <a16:creationId xmlns:a16="http://schemas.microsoft.com/office/drawing/2014/main" id="{BC27BC39-AACE-4D71-9C81-183B3837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44" y="179264"/>
            <a:ext cx="5670550" cy="34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llbild anzeigen">
            <a:extLst>
              <a:ext uri="{FF2B5EF4-FFF2-40B4-BE49-F238E27FC236}">
                <a16:creationId xmlns:a16="http://schemas.microsoft.com/office/drawing/2014/main" id="{35DA2927-5E2A-41E1-9279-1F8D09AF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38" y="3604945"/>
            <a:ext cx="5009322" cy="281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85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7819-8B0E-4360-BCB4-4EF024F6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05A67-D88E-41EC-BF03-BD287E53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2" name="Picture 4" descr="Fremdenfeindlicher Übergriff: Ein Besoffener hat diesem Syrer ins Gesicht  geschlagen | Nordkurier.de">
            <a:extLst>
              <a:ext uri="{FF2B5EF4-FFF2-40B4-BE49-F238E27FC236}">
                <a16:creationId xmlns:a16="http://schemas.microsoft.com/office/drawing/2014/main" id="{75DFD931-4B90-4BA4-BEC5-420C41E5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04" y="603623"/>
            <a:ext cx="10012754" cy="56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0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F1981-B718-4ED2-BAE4-1E48ACEA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B97CB-CE58-49EA-BFF6-50BE43AD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Syria war: Air strike on Deraa shelter kills 17 civilians - BBC News">
            <a:extLst>
              <a:ext uri="{FF2B5EF4-FFF2-40B4-BE49-F238E27FC236}">
                <a16:creationId xmlns:a16="http://schemas.microsoft.com/office/drawing/2014/main" id="{FC33A9AB-D1BC-4CD4-BAF7-899FEBC9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F29EE-1116-4ECE-8F7C-B5CF3F68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3F7A9-3BCB-4FAE-83CD-A9C9BD9C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Flüchtlinge in Deutschland: Wie Corona zur Integrationshürde wird |  tagesschau.de">
            <a:extLst>
              <a:ext uri="{FF2B5EF4-FFF2-40B4-BE49-F238E27FC236}">
                <a16:creationId xmlns:a16="http://schemas.microsoft.com/office/drawing/2014/main" id="{AA1F0CE1-6392-4D1A-B81E-1A8559DE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3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A5C27-D139-45A1-AC7F-2C1C5DBC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58" y="2820988"/>
            <a:ext cx="9810604" cy="1216024"/>
          </a:xfrm>
        </p:spPr>
        <p:txBody>
          <a:bodyPr/>
          <a:lstStyle/>
          <a:p>
            <a:r>
              <a:rPr lang="de-DE" dirty="0"/>
              <a:t>Warum lebt Baran abseits der Gesellschaft?</a:t>
            </a:r>
          </a:p>
        </p:txBody>
      </p:sp>
    </p:spTree>
    <p:extLst>
      <p:ext uri="{BB962C8B-B14F-4D97-AF65-F5344CB8AC3E}">
        <p14:creationId xmlns:p14="http://schemas.microsoft.com/office/powerpoint/2010/main" val="202579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99376-5694-41EA-BE63-32E0BFEB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können wir ändern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677B5-234D-4618-B43C-188B2B0F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 vereinfachen</a:t>
            </a:r>
          </a:p>
          <a:p>
            <a:r>
              <a:rPr lang="de-DE" dirty="0"/>
              <a:t>Vorurteile abbauen</a:t>
            </a:r>
          </a:p>
          <a:p>
            <a:r>
              <a:rPr lang="de-DE" dirty="0"/>
              <a:t>Chancen ermöglichen </a:t>
            </a:r>
          </a:p>
        </p:txBody>
      </p:sp>
    </p:spTree>
    <p:extLst>
      <p:ext uri="{BB962C8B-B14F-4D97-AF65-F5344CB8AC3E}">
        <p14:creationId xmlns:p14="http://schemas.microsoft.com/office/powerpoint/2010/main" val="17484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85816-1212-4453-B3A6-40B2FDCC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cap="none" spc="0" dirty="0" err="1">
                <a:solidFill>
                  <a:srgbClr val="000000"/>
                </a:solidFill>
                <a:effectLst/>
                <a:latin typeface="Pacifico" panose="00000500000000000000" pitchFamily="2" charset="0"/>
              </a:rPr>
              <a:t>friendifyer</a:t>
            </a:r>
            <a:endParaRPr lang="de-DE" cap="none" spc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9BDD7-8987-428A-9B28-B15C00C9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Plattform für alle</a:t>
            </a:r>
          </a:p>
          <a:p>
            <a:r>
              <a:rPr lang="de-DE" dirty="0"/>
              <a:t>Spezielle Angebote für junge Migrant*innen</a:t>
            </a:r>
          </a:p>
          <a:p>
            <a:r>
              <a:rPr lang="de-DE" dirty="0"/>
              <a:t>Leute finden aufgrund gleicher Interessen</a:t>
            </a:r>
          </a:p>
          <a:p>
            <a:endParaRPr lang="de-DE" dirty="0"/>
          </a:p>
          <a:p>
            <a:r>
              <a:rPr lang="de-DE" dirty="0"/>
              <a:t>Geschlecht, Nationalität, Name ist für Nutzer nicht </a:t>
            </a:r>
            <a:br>
              <a:rPr lang="de-DE" dirty="0"/>
            </a:br>
            <a:r>
              <a:rPr lang="de-DE" dirty="0"/>
              <a:t>sichtbar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97D03C-4E6A-48B6-A179-26A2C052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037" y="1298713"/>
            <a:ext cx="2103274" cy="45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4DAE2-5B21-483E-A017-45438B3F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Leute aufgrund gleicher Interessen finden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322747E-86B6-42C8-A9A5-B5B25C026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724" y="1825625"/>
            <a:ext cx="1910682" cy="4129018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9ED0D2-7713-41CD-AC12-743C4B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9" y="1878634"/>
            <a:ext cx="1914157" cy="41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706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Bembo</vt:lpstr>
      <vt:lpstr>Pacifico</vt:lpstr>
      <vt:lpstr>ArchiveVTI</vt:lpstr>
      <vt:lpstr>friendifyer</vt:lpstr>
      <vt:lpstr>PowerPoint-Präsentation</vt:lpstr>
      <vt:lpstr>PowerPoint-Präsentation</vt:lpstr>
      <vt:lpstr>PowerPoint-Präsentation</vt:lpstr>
      <vt:lpstr>PowerPoint-Präsentation</vt:lpstr>
      <vt:lpstr>Warum lebt Baran abseits der Gesellschaft?</vt:lpstr>
      <vt:lpstr>Was können wir ändern</vt:lpstr>
      <vt:lpstr>friendifyer</vt:lpstr>
      <vt:lpstr>Leute aufgrund gleicher Interessen finden</vt:lpstr>
      <vt:lpstr>Events</vt:lpstr>
      <vt:lpstr>Unsere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friendifyer</dc:title>
  <dc:creator>Coke Drinker</dc:creator>
  <cp:lastModifiedBy>Coke Drinker</cp:lastModifiedBy>
  <cp:revision>6</cp:revision>
  <dcterms:created xsi:type="dcterms:W3CDTF">2022-03-12T16:31:54Z</dcterms:created>
  <dcterms:modified xsi:type="dcterms:W3CDTF">2022-03-12T21:25:04Z</dcterms:modified>
</cp:coreProperties>
</file>