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64"/>
  </p:normalViewPr>
  <p:slideViewPr>
    <p:cSldViewPr snapToGrid="0">
      <p:cViewPr varScale="1">
        <p:scale>
          <a:sx n="151" d="100"/>
          <a:sy n="15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25C0-B733-52DC-714B-8A34F98E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1E557-2171-D93F-8D24-C0EE32D2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3213-705D-4831-746C-88C70C7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AC2A-350A-065A-B276-C42CF218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A607-CBC5-C461-3F7B-6CE0752E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48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4CA-6581-FB9E-BFFE-F5A7C999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38A8F-F556-2496-12DE-F731BBD9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F232-2B77-A983-0F16-E3F48453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EF10-DBE4-FB2E-44EF-F1856E10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0D7-9469-86F7-AB03-B93A6F0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215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4AD6B-C34E-806B-6D6E-3B0B41404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459A-A00D-D21A-FBB0-FDDF412C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C2C9-67A6-6DAC-8506-7428D96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03B2-EEDB-4AFF-D4F5-B6710851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792A-042A-124B-C4B6-0461F711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1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2F8-05AE-CA40-D3B1-8DD75946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1947-A19D-910A-2DC8-E86768E2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9D8D-50F4-A8E0-EAFC-353C6B28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1866-DC8A-6BD2-63F3-A1658E72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92EF-39CC-03CC-4A84-155D7020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23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C8C3-0C33-1E89-BADE-5F594471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4AD2-3057-B507-989C-FF1521C6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F62F-87ED-D93F-51E8-FA5000A7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0EED-FCC1-84AF-55F0-5770DAA3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775A-A2B2-855C-B002-A710E8CE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26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4913-E731-0A79-5289-3E68C00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3C4-8B94-FE7D-22FB-CD9B24A1C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F532-2B96-3BCB-4EA3-8DC4F9E16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07AB-BD3F-48C6-B9A5-028D86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74507-8A12-C79A-8ECE-B00F85E4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15F6-139F-8947-890A-EEF20BC1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246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D0B5-3D31-B499-45F4-E5DD05FB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7A93D-F1AE-CA62-8DCC-596DE81A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44451-10F1-DCF1-B784-9F6074CF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C60C5-E327-550C-B777-C4477A387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DB039-0504-1DF6-5827-570513F8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9CFA0-9D54-67A2-C7D2-77F5BB85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455B-6BD7-23A7-0707-34EF15A1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CD264-A00B-9F8B-4ED8-6BCC5F03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6328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320B-BF95-3501-FC98-EB5233C3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1DB00-E79C-3B7D-A85B-6CADC763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2C9D-267A-D74F-C2D8-F07DE56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E27A-BEFB-F2D1-E39A-688E215D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16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1454-7A53-0D0D-09A7-CA0A1ABD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CC745-82F4-811B-C715-22672E25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6BB60-1A61-2B72-A083-289EC64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873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DF6E-2924-5350-9790-1E8D301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7DAB-1178-CDBE-66E0-6B7D7572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88C61-B49A-E473-6750-62D9C95B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9191-F837-3CB7-5E10-76A7AA47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979B-87CA-1B21-261A-81C77F86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59A4-EF2C-97BD-A4D7-AD599B25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682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A736-70B8-B7AC-50DA-8863B7F8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63648-1BC0-C9D9-AD60-085FB2593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D6E8A-CC15-C55A-7B97-382B4C20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BFB5-8CB0-5CB1-D8A8-637867CF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5EBE0-990B-12EF-F047-D67554C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8B4B-5D0F-DDBF-ECA6-3134BCFF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82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12FA0-3D3D-DE67-88CE-06A47C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567F-700A-7530-F848-A3EB8DD0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E0FFA-17C0-1B8C-93DC-A23B9C873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84D99-B373-574B-A28A-A6A619D3B9EA}" type="datetimeFigureOut">
              <a:rPr lang="en-TW" smtClean="0"/>
              <a:t>2024/8/18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4AB4-79C9-16CB-EEA2-1970147A7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0EB2-8516-666E-1AB2-E6843D541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6F2B6-E4F0-EE4B-ACEA-1343F3FAF9B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08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A3A1CE-004B-22E2-6A3D-7DEF23B8A8E3}"/>
              </a:ext>
            </a:extLst>
          </p:cNvPr>
          <p:cNvGrpSpPr/>
          <p:nvPr/>
        </p:nvGrpSpPr>
        <p:grpSpPr>
          <a:xfrm>
            <a:off x="1911201" y="1432357"/>
            <a:ext cx="5712343" cy="4334282"/>
            <a:chOff x="1911201" y="1432357"/>
            <a:chExt cx="5712343" cy="4334282"/>
          </a:xfrm>
        </p:grpSpPr>
        <p:pic>
          <p:nvPicPr>
            <p:cNvPr id="5" name="Picture 4" descr="A white square object with a black background&#10;&#10;Description automatically generated">
              <a:extLst>
                <a:ext uri="{FF2B5EF4-FFF2-40B4-BE49-F238E27FC236}">
                  <a16:creationId xmlns:a16="http://schemas.microsoft.com/office/drawing/2014/main" id="{B4F3F4F8-3FCB-3ACA-0EAD-CAA5842B9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2638"/>
            <a:stretch/>
          </p:blipFill>
          <p:spPr>
            <a:xfrm>
              <a:off x="2400199" y="1432357"/>
              <a:ext cx="4923547" cy="353967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C34193-C5E9-6E10-7572-190BD4EA8309}"/>
                </a:ext>
              </a:extLst>
            </p:cNvPr>
            <p:cNvSpPr txBox="1"/>
            <p:nvPr/>
          </p:nvSpPr>
          <p:spPr>
            <a:xfrm>
              <a:off x="1911201" y="5397307"/>
              <a:ext cx="15656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TW" b="1" dirty="0">
                  <a:solidFill>
                    <a:srgbClr val="FF0000"/>
                  </a:solidFill>
                </a:rPr>
                <a:t>input_shape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2D69B-BB28-35C2-FABA-F25A4B151D25}"/>
                </a:ext>
              </a:extLst>
            </p:cNvPr>
            <p:cNvSpPr txBox="1"/>
            <p:nvPr/>
          </p:nvSpPr>
          <p:spPr>
            <a:xfrm>
              <a:off x="4920216" y="4550735"/>
              <a:ext cx="1544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TW" b="1" dirty="0">
                  <a:solidFill>
                    <a:srgbClr val="FF0000"/>
                  </a:solidFill>
                </a:rPr>
                <a:t>base_model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BDAACBB-8C5B-721A-B7CB-B88A97B698B3}"/>
                </a:ext>
              </a:extLst>
            </p:cNvPr>
            <p:cNvSpPr/>
            <p:nvPr/>
          </p:nvSpPr>
          <p:spPr>
            <a:xfrm>
              <a:off x="2870791" y="2179674"/>
              <a:ext cx="4752753" cy="2371061"/>
            </a:xfrm>
            <a:custGeom>
              <a:avLst/>
              <a:gdLst>
                <a:gd name="connsiteX0" fmla="*/ 21265 w 4752753"/>
                <a:gd name="connsiteY0" fmla="*/ 1105786 h 2371061"/>
                <a:gd name="connsiteX1" fmla="*/ 1095153 w 4752753"/>
                <a:gd name="connsiteY1" fmla="*/ 0 h 2371061"/>
                <a:gd name="connsiteX2" fmla="*/ 4752753 w 4752753"/>
                <a:gd name="connsiteY2" fmla="*/ 21266 h 2371061"/>
                <a:gd name="connsiteX3" fmla="*/ 4178595 w 4752753"/>
                <a:gd name="connsiteY3" fmla="*/ 2137145 h 2371061"/>
                <a:gd name="connsiteX4" fmla="*/ 0 w 4752753"/>
                <a:gd name="connsiteY4" fmla="*/ 2371061 h 2371061"/>
                <a:gd name="connsiteX5" fmla="*/ 21265 w 4752753"/>
                <a:gd name="connsiteY5" fmla="*/ 1105786 h 2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2753" h="2371061">
                  <a:moveTo>
                    <a:pt x="21265" y="1105786"/>
                  </a:moveTo>
                  <a:lnTo>
                    <a:pt x="1095153" y="0"/>
                  </a:lnTo>
                  <a:lnTo>
                    <a:pt x="4752753" y="21266"/>
                  </a:lnTo>
                  <a:lnTo>
                    <a:pt x="4178595" y="2137145"/>
                  </a:lnTo>
                  <a:lnTo>
                    <a:pt x="0" y="2371061"/>
                  </a:lnTo>
                  <a:lnTo>
                    <a:pt x="21265" y="1105786"/>
                  </a:lnTo>
                  <a:close/>
                </a:path>
              </a:pathLst>
            </a:custGeom>
            <a:solidFill>
              <a:srgbClr val="FF0000">
                <a:alpha val="1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57847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1F1CE7-557D-F24C-AE10-4CA6303108DF}"/>
              </a:ext>
            </a:extLst>
          </p:cNvPr>
          <p:cNvGrpSpPr/>
          <p:nvPr/>
        </p:nvGrpSpPr>
        <p:grpSpPr>
          <a:xfrm>
            <a:off x="2400199" y="1432357"/>
            <a:ext cx="7391602" cy="3539671"/>
            <a:chOff x="2400199" y="1432357"/>
            <a:chExt cx="7391602" cy="3539671"/>
          </a:xfrm>
        </p:grpSpPr>
        <p:pic>
          <p:nvPicPr>
            <p:cNvPr id="5" name="Picture 4" descr="A white square object with a black background&#10;&#10;Description automatically generated">
              <a:extLst>
                <a:ext uri="{FF2B5EF4-FFF2-40B4-BE49-F238E27FC236}">
                  <a16:creationId xmlns:a16="http://schemas.microsoft.com/office/drawing/2014/main" id="{B4F3F4F8-3FCB-3ACA-0EAD-CAA5842B9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025"/>
            <a:stretch/>
          </p:blipFill>
          <p:spPr>
            <a:xfrm>
              <a:off x="2400199" y="1432357"/>
              <a:ext cx="6177744" cy="3539671"/>
            </a:xfrm>
            <a:prstGeom prst="rect">
              <a:avLst/>
            </a:prstGeom>
          </p:spPr>
        </p:pic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BDAACBB-8C5B-721A-B7CB-B88A97B698B3}"/>
                </a:ext>
              </a:extLst>
            </p:cNvPr>
            <p:cNvSpPr/>
            <p:nvPr/>
          </p:nvSpPr>
          <p:spPr>
            <a:xfrm>
              <a:off x="2870791" y="2179674"/>
              <a:ext cx="4752753" cy="2371061"/>
            </a:xfrm>
            <a:custGeom>
              <a:avLst/>
              <a:gdLst>
                <a:gd name="connsiteX0" fmla="*/ 21265 w 4752753"/>
                <a:gd name="connsiteY0" fmla="*/ 1105786 h 2371061"/>
                <a:gd name="connsiteX1" fmla="*/ 1095153 w 4752753"/>
                <a:gd name="connsiteY1" fmla="*/ 0 h 2371061"/>
                <a:gd name="connsiteX2" fmla="*/ 4752753 w 4752753"/>
                <a:gd name="connsiteY2" fmla="*/ 21266 h 2371061"/>
                <a:gd name="connsiteX3" fmla="*/ 4178595 w 4752753"/>
                <a:gd name="connsiteY3" fmla="*/ 2137145 h 2371061"/>
                <a:gd name="connsiteX4" fmla="*/ 0 w 4752753"/>
                <a:gd name="connsiteY4" fmla="*/ 2371061 h 2371061"/>
                <a:gd name="connsiteX5" fmla="*/ 21265 w 4752753"/>
                <a:gd name="connsiteY5" fmla="*/ 1105786 h 2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2753" h="2371061">
                  <a:moveTo>
                    <a:pt x="21265" y="1105786"/>
                  </a:moveTo>
                  <a:lnTo>
                    <a:pt x="1095153" y="0"/>
                  </a:lnTo>
                  <a:lnTo>
                    <a:pt x="4752753" y="21266"/>
                  </a:lnTo>
                  <a:lnTo>
                    <a:pt x="4178595" y="2137145"/>
                  </a:lnTo>
                  <a:lnTo>
                    <a:pt x="0" y="2371061"/>
                  </a:lnTo>
                  <a:lnTo>
                    <a:pt x="21265" y="1105786"/>
                  </a:lnTo>
                  <a:close/>
                </a:path>
              </a:pathLst>
            </a:custGeom>
            <a:solidFill>
              <a:srgbClr val="FF0000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u="sng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A04057-2086-A5E0-70AF-98377C9E15E3}"/>
                </a:ext>
              </a:extLst>
            </p:cNvPr>
            <p:cNvSpPr/>
            <p:nvPr/>
          </p:nvSpPr>
          <p:spPr>
            <a:xfrm>
              <a:off x="7751036" y="2025353"/>
              <a:ext cx="700755" cy="114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8BD665-92B8-C63C-FD32-805445FB2785}"/>
                </a:ext>
              </a:extLst>
            </p:cNvPr>
            <p:cNvSpPr/>
            <p:nvPr/>
          </p:nvSpPr>
          <p:spPr>
            <a:xfrm>
              <a:off x="7229742" y="3168953"/>
              <a:ext cx="1222049" cy="565559"/>
            </a:xfrm>
            <a:prstGeom prst="rect">
              <a:avLst/>
            </a:prstGeom>
            <a:solidFill>
              <a:srgbClr val="156082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51D8-DF65-4611-C24E-C5827B71FF57}"/>
                </a:ext>
              </a:extLst>
            </p:cNvPr>
            <p:cNvSpPr txBox="1"/>
            <p:nvPr/>
          </p:nvSpPr>
          <p:spPr>
            <a:xfrm>
              <a:off x="6661819" y="4404848"/>
              <a:ext cx="31299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TW" b="1" dirty="0">
                  <a:solidFill>
                    <a:schemeClr val="accent1"/>
                  </a:solidFill>
                </a:rPr>
                <a:t>GlobalAveragePooling2D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59F33AF-BFFA-0D21-27C0-D376368A8C37}"/>
              </a:ext>
            </a:extLst>
          </p:cNvPr>
          <p:cNvGrpSpPr/>
          <p:nvPr/>
        </p:nvGrpSpPr>
        <p:grpSpPr>
          <a:xfrm>
            <a:off x="2400199" y="1315821"/>
            <a:ext cx="9791801" cy="4109822"/>
            <a:chOff x="2400199" y="1315821"/>
            <a:chExt cx="9791801" cy="41098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D12ABB-CBBF-6486-747D-0A578CC459E2}"/>
                </a:ext>
              </a:extLst>
            </p:cNvPr>
            <p:cNvGrpSpPr/>
            <p:nvPr/>
          </p:nvGrpSpPr>
          <p:grpSpPr>
            <a:xfrm>
              <a:off x="2400199" y="1432357"/>
              <a:ext cx="9791801" cy="3539671"/>
              <a:chOff x="2006795" y="1354192"/>
              <a:chExt cx="9791801" cy="3539671"/>
            </a:xfrm>
          </p:grpSpPr>
          <p:pic>
            <p:nvPicPr>
              <p:cNvPr id="5" name="Picture 4" descr="A white square object with a black background&#10;&#10;Description automatically generated">
                <a:extLst>
                  <a:ext uri="{FF2B5EF4-FFF2-40B4-BE49-F238E27FC236}">
                    <a16:creationId xmlns:a16="http://schemas.microsoft.com/office/drawing/2014/main" id="{B4F3F4F8-3FCB-3ACA-0EAD-CAA5842B9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9786"/>
              <a:stretch/>
            </p:blipFill>
            <p:spPr>
              <a:xfrm>
                <a:off x="2006795" y="1354192"/>
                <a:ext cx="7743262" cy="353967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236B3-75FA-89E0-0FA0-1C02B299BA53}"/>
                  </a:ext>
                </a:extLst>
              </p:cNvPr>
              <p:cNvSpPr txBox="1"/>
              <p:nvPr/>
            </p:nvSpPr>
            <p:spPr>
              <a:xfrm>
                <a:off x="9982575" y="3112129"/>
                <a:ext cx="18160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n</a:t>
                </a:r>
                <a:r>
                  <a:rPr lang="en-TW" b="1" dirty="0">
                    <a:solidFill>
                      <a:schemeClr val="accent1"/>
                    </a:solidFill>
                  </a:rPr>
                  <a:t>um_classes=1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7751B7-6759-D81B-7A2C-F46152E13BFB}"/>
                  </a:ext>
                </a:extLst>
              </p:cNvPr>
              <p:cNvSpPr/>
              <p:nvPr/>
            </p:nvSpPr>
            <p:spPr>
              <a:xfrm>
                <a:off x="9813855" y="3244334"/>
                <a:ext cx="104922" cy="1049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BDAACBB-8C5B-721A-B7CB-B88A97B698B3}"/>
                </a:ext>
              </a:extLst>
            </p:cNvPr>
            <p:cNvSpPr/>
            <p:nvPr/>
          </p:nvSpPr>
          <p:spPr>
            <a:xfrm>
              <a:off x="2870791" y="2179674"/>
              <a:ext cx="4752753" cy="2371061"/>
            </a:xfrm>
            <a:custGeom>
              <a:avLst/>
              <a:gdLst>
                <a:gd name="connsiteX0" fmla="*/ 21265 w 4752753"/>
                <a:gd name="connsiteY0" fmla="*/ 1105786 h 2371061"/>
                <a:gd name="connsiteX1" fmla="*/ 1095153 w 4752753"/>
                <a:gd name="connsiteY1" fmla="*/ 0 h 2371061"/>
                <a:gd name="connsiteX2" fmla="*/ 4752753 w 4752753"/>
                <a:gd name="connsiteY2" fmla="*/ 21266 h 2371061"/>
                <a:gd name="connsiteX3" fmla="*/ 4178595 w 4752753"/>
                <a:gd name="connsiteY3" fmla="*/ 2137145 h 2371061"/>
                <a:gd name="connsiteX4" fmla="*/ 0 w 4752753"/>
                <a:gd name="connsiteY4" fmla="*/ 2371061 h 2371061"/>
                <a:gd name="connsiteX5" fmla="*/ 21265 w 4752753"/>
                <a:gd name="connsiteY5" fmla="*/ 1105786 h 2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2753" h="2371061">
                  <a:moveTo>
                    <a:pt x="21265" y="1105786"/>
                  </a:moveTo>
                  <a:lnTo>
                    <a:pt x="1095153" y="0"/>
                  </a:lnTo>
                  <a:lnTo>
                    <a:pt x="4752753" y="21266"/>
                  </a:lnTo>
                  <a:lnTo>
                    <a:pt x="4178595" y="2137145"/>
                  </a:lnTo>
                  <a:lnTo>
                    <a:pt x="0" y="2371061"/>
                  </a:lnTo>
                  <a:lnTo>
                    <a:pt x="21265" y="1105786"/>
                  </a:lnTo>
                  <a:close/>
                </a:path>
              </a:pathLst>
            </a:custGeom>
            <a:solidFill>
              <a:srgbClr val="FF0000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u="sng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A04057-2086-A5E0-70AF-98377C9E15E3}"/>
                </a:ext>
              </a:extLst>
            </p:cNvPr>
            <p:cNvSpPr/>
            <p:nvPr/>
          </p:nvSpPr>
          <p:spPr>
            <a:xfrm>
              <a:off x="7751036" y="2025353"/>
              <a:ext cx="700755" cy="114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8BD665-92B8-C63C-FD32-805445FB2785}"/>
                </a:ext>
              </a:extLst>
            </p:cNvPr>
            <p:cNvSpPr/>
            <p:nvPr/>
          </p:nvSpPr>
          <p:spPr>
            <a:xfrm>
              <a:off x="7229742" y="3168953"/>
              <a:ext cx="1222049" cy="565559"/>
            </a:xfrm>
            <a:prstGeom prst="rect">
              <a:avLst/>
            </a:prstGeom>
            <a:solidFill>
              <a:srgbClr val="156082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4" name="U-Turn Arrow 13">
              <a:extLst>
                <a:ext uri="{FF2B5EF4-FFF2-40B4-BE49-F238E27FC236}">
                  <a16:creationId xmlns:a16="http://schemas.microsoft.com/office/drawing/2014/main" id="{499457DE-0274-2194-F141-8E6E200C6EA5}"/>
                </a:ext>
              </a:extLst>
            </p:cNvPr>
            <p:cNvSpPr/>
            <p:nvPr/>
          </p:nvSpPr>
          <p:spPr>
            <a:xfrm>
              <a:off x="8186871" y="2498618"/>
              <a:ext cx="905855" cy="335168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40CB6-CD8D-34E8-A992-0A0FC40E35C9}"/>
                </a:ext>
              </a:extLst>
            </p:cNvPr>
            <p:cNvSpPr txBox="1"/>
            <p:nvPr/>
          </p:nvSpPr>
          <p:spPr>
            <a:xfrm>
              <a:off x="9337805" y="5056311"/>
              <a:ext cx="9079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TW" b="1" dirty="0">
                  <a:solidFill>
                    <a:schemeClr val="accent1"/>
                  </a:solidFill>
                </a:rPr>
                <a:t>Dense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11D8E2-E7A0-BC2D-76AA-C2FBB1971712}"/>
                </a:ext>
              </a:extLst>
            </p:cNvPr>
            <p:cNvSpPr/>
            <p:nvPr/>
          </p:nvSpPr>
          <p:spPr>
            <a:xfrm>
              <a:off x="9610740" y="1724008"/>
              <a:ext cx="238612" cy="3248020"/>
            </a:xfrm>
            <a:prstGeom prst="rect">
              <a:avLst/>
            </a:prstGeom>
            <a:solidFill>
              <a:srgbClr val="156082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D2AD45-A430-760C-FE42-CD0116A3321C}"/>
                </a:ext>
              </a:extLst>
            </p:cNvPr>
            <p:cNvSpPr/>
            <p:nvPr/>
          </p:nvSpPr>
          <p:spPr>
            <a:xfrm>
              <a:off x="9337805" y="1315821"/>
              <a:ext cx="700755" cy="384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22885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4233DB2-C9FC-6B92-BF88-F0A3B88672E5}"/>
              </a:ext>
            </a:extLst>
          </p:cNvPr>
          <p:cNvGrpSpPr/>
          <p:nvPr/>
        </p:nvGrpSpPr>
        <p:grpSpPr>
          <a:xfrm>
            <a:off x="1242554" y="1315821"/>
            <a:ext cx="10439715" cy="3656207"/>
            <a:chOff x="1242554" y="1315821"/>
            <a:chExt cx="10439715" cy="36562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D12ABB-CBBF-6486-747D-0A578CC459E2}"/>
                </a:ext>
              </a:extLst>
            </p:cNvPr>
            <p:cNvGrpSpPr/>
            <p:nvPr/>
          </p:nvGrpSpPr>
          <p:grpSpPr>
            <a:xfrm>
              <a:off x="2400199" y="1432357"/>
              <a:ext cx="7911982" cy="3539671"/>
              <a:chOff x="2006795" y="1354192"/>
              <a:chExt cx="7911982" cy="3539671"/>
            </a:xfrm>
          </p:grpSpPr>
          <p:pic>
            <p:nvPicPr>
              <p:cNvPr id="5" name="Picture 4" descr="A white square object with a black background&#10;&#10;Description automatically generated">
                <a:extLst>
                  <a:ext uri="{FF2B5EF4-FFF2-40B4-BE49-F238E27FC236}">
                    <a16:creationId xmlns:a16="http://schemas.microsoft.com/office/drawing/2014/main" id="{B4F3F4F8-3FCB-3ACA-0EAD-CAA5842B9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9786"/>
              <a:stretch/>
            </p:blipFill>
            <p:spPr>
              <a:xfrm>
                <a:off x="2006795" y="1354192"/>
                <a:ext cx="7743262" cy="3539671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7751B7-6759-D81B-7A2C-F46152E13BFB}"/>
                  </a:ext>
                </a:extLst>
              </p:cNvPr>
              <p:cNvSpPr/>
              <p:nvPr/>
            </p:nvSpPr>
            <p:spPr>
              <a:xfrm>
                <a:off x="9813855" y="3244334"/>
                <a:ext cx="104922" cy="104922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A04057-2086-A5E0-70AF-98377C9E15E3}"/>
                </a:ext>
              </a:extLst>
            </p:cNvPr>
            <p:cNvSpPr/>
            <p:nvPr/>
          </p:nvSpPr>
          <p:spPr>
            <a:xfrm>
              <a:off x="7751036" y="2025353"/>
              <a:ext cx="700755" cy="114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D2AD45-A430-760C-FE42-CD0116A3321C}"/>
                </a:ext>
              </a:extLst>
            </p:cNvPr>
            <p:cNvSpPr/>
            <p:nvPr/>
          </p:nvSpPr>
          <p:spPr>
            <a:xfrm>
              <a:off x="9337805" y="1315821"/>
              <a:ext cx="700755" cy="384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55780D-BEA8-FA7B-349C-002164C3E4DA}"/>
                </a:ext>
              </a:extLst>
            </p:cNvPr>
            <p:cNvSpPr txBox="1"/>
            <p:nvPr/>
          </p:nvSpPr>
          <p:spPr>
            <a:xfrm>
              <a:off x="1242554" y="3322499"/>
              <a:ext cx="8889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TW" b="1" dirty="0">
                  <a:solidFill>
                    <a:schemeClr val="accent2"/>
                  </a:solidFill>
                </a:rPr>
                <a:t>inputs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A11D77-8A4E-C6B0-8803-32B8FBB48D84}"/>
                </a:ext>
              </a:extLst>
            </p:cNvPr>
            <p:cNvSpPr txBox="1"/>
            <p:nvPr/>
          </p:nvSpPr>
          <p:spPr>
            <a:xfrm>
              <a:off x="10680784" y="3168953"/>
              <a:ext cx="1001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TW" b="1" dirty="0">
                  <a:solidFill>
                    <a:schemeClr val="accent2"/>
                  </a:solidFill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85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AAAB5-F14F-A063-0F09-6BA6A862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24" y="2284968"/>
            <a:ext cx="3196751" cy="2288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A7D7D6-3AA7-8EE6-6019-EEE25042ED40}"/>
                  </a:ext>
                </a:extLst>
              </p:cNvPr>
              <p:cNvSpPr txBox="1"/>
              <p:nvPr/>
            </p:nvSpPr>
            <p:spPr>
              <a:xfrm>
                <a:off x="2190206" y="2971130"/>
                <a:ext cx="1754711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A7D7D6-3AA7-8EE6-6019-EEE25042E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06" y="2971130"/>
                <a:ext cx="1754711" cy="803297"/>
              </a:xfrm>
              <a:prstGeom prst="rect">
                <a:avLst/>
              </a:prstGeom>
              <a:blipFill>
                <a:blip r:embed="rId3"/>
                <a:stretch>
                  <a:fillRect l="-35252" t="-106154" r="-4317" b="-16307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7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E1C0603-1501-4E92-86E0-9AFE5965F6FB}"/>
              </a:ext>
            </a:extLst>
          </p:cNvPr>
          <p:cNvGrpSpPr/>
          <p:nvPr/>
        </p:nvGrpSpPr>
        <p:grpSpPr>
          <a:xfrm>
            <a:off x="1613966" y="2468368"/>
            <a:ext cx="8641687" cy="3025402"/>
            <a:chOff x="1613966" y="2468368"/>
            <a:chExt cx="8641687" cy="30254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777E91-DD94-FCF2-E94D-3912C04B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2808" y="2468368"/>
              <a:ext cx="4442845" cy="30254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E204DB-0CBD-A87F-71AF-6E63E84E0401}"/>
                </a:ext>
              </a:extLst>
            </p:cNvPr>
            <p:cNvSpPr/>
            <p:nvPr/>
          </p:nvSpPr>
          <p:spPr>
            <a:xfrm>
              <a:off x="3662014" y="3005908"/>
              <a:ext cx="900854" cy="379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</a:t>
              </a:r>
              <a:r>
                <a:rPr lang="en-US" baseline="-25000" dirty="0" err="1"/>
                <a:t>target</a:t>
              </a:r>
              <a:endParaRPr lang="en-US" baseline="-25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FA9BF4-EFB2-7290-B255-C8A2375807A5}"/>
                </a:ext>
              </a:extLst>
            </p:cNvPr>
            <p:cNvSpPr/>
            <p:nvPr/>
          </p:nvSpPr>
          <p:spPr>
            <a:xfrm>
              <a:off x="2261627" y="3005908"/>
              <a:ext cx="900854" cy="379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</a:t>
              </a:r>
              <a:r>
                <a:rPr lang="en-US" baseline="-25000" dirty="0" err="1"/>
                <a:t>predict</a:t>
              </a:r>
              <a:endParaRPr lang="en-US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24246A-47BD-7EDE-A2B5-B1F6D73055C1}"/>
                </a:ext>
              </a:extLst>
            </p:cNvPr>
            <p:cNvSpPr txBox="1"/>
            <p:nvPr/>
          </p:nvSpPr>
          <p:spPr>
            <a:xfrm>
              <a:off x="2459420" y="352015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E140ED-2785-4653-DED6-ED817534C61B}"/>
                </a:ext>
              </a:extLst>
            </p:cNvPr>
            <p:cNvSpPr txBox="1"/>
            <p:nvPr/>
          </p:nvSpPr>
          <p:spPr>
            <a:xfrm>
              <a:off x="2459420" y="383975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FBE894-1574-63E3-EC36-609A9211A47A}"/>
                </a:ext>
              </a:extLst>
            </p:cNvPr>
            <p:cNvSpPr txBox="1"/>
            <p:nvPr/>
          </p:nvSpPr>
          <p:spPr>
            <a:xfrm>
              <a:off x="2459420" y="415935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286D3F-7C16-36AB-D022-EE0CD43400A8}"/>
                </a:ext>
              </a:extLst>
            </p:cNvPr>
            <p:cNvSpPr txBox="1"/>
            <p:nvPr/>
          </p:nvSpPr>
          <p:spPr>
            <a:xfrm>
              <a:off x="3855997" y="352015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90B7ED-4B7C-C341-2E7A-3EE7D8334B32}"/>
                </a:ext>
              </a:extLst>
            </p:cNvPr>
            <p:cNvSpPr txBox="1"/>
            <p:nvPr/>
          </p:nvSpPr>
          <p:spPr>
            <a:xfrm>
              <a:off x="3855997" y="383975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0C6C78-C9FF-1CC9-B693-F36FCC8EF891}"/>
                </a:ext>
              </a:extLst>
            </p:cNvPr>
            <p:cNvSpPr txBox="1"/>
            <p:nvPr/>
          </p:nvSpPr>
          <p:spPr>
            <a:xfrm>
              <a:off x="3855997" y="415935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35DBD14-8DF5-0E50-3CEE-97A142202937}"/>
                    </a:ext>
                  </a:extLst>
                </p:cNvPr>
                <p:cNvSpPr txBox="1"/>
                <p:nvPr/>
              </p:nvSpPr>
              <p:spPr>
                <a:xfrm>
                  <a:off x="1613966" y="4973643"/>
                  <a:ext cx="4198842" cy="419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L(</a:t>
                  </a:r>
                  <a:r>
                    <a:rPr lang="en-US" dirty="0" err="1"/>
                    <a:t>Y</a:t>
                  </a:r>
                  <a:r>
                    <a:rPr lang="en-US" baseline="-25000" dirty="0" err="1"/>
                    <a:t>predict</a:t>
                  </a:r>
                  <a:r>
                    <a:rPr lang="en-US" baseline="-25000" dirty="0"/>
                    <a:t> ,</a:t>
                  </a:r>
                  <a:r>
                    <a:rPr lang="en-US" dirty="0" err="1"/>
                    <a:t>Y</a:t>
                  </a:r>
                  <a:r>
                    <a:rPr lang="en-US" baseline="-25000" dirty="0" err="1"/>
                    <a:t>target</a:t>
                  </a:r>
                  <a:r>
                    <a:rPr lang="en-US" dirty="0"/>
                    <a:t>)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target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b="0" i="0" baseline="-25000" dirty="0" smtClean="0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b="0" i="0" baseline="-25000" dirty="0" smtClean="0"/>
                                <m:t>predict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35DBD14-8DF5-0E50-3CEE-97A142202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66" y="4973643"/>
                  <a:ext cx="4198842" cy="419089"/>
                </a:xfrm>
                <a:prstGeom prst="rect">
                  <a:avLst/>
                </a:prstGeom>
                <a:blipFill>
                  <a:blip r:embed="rId3"/>
                  <a:stretch>
                    <a:fillRect l="-1511" t="-91176" b="-141176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17522C-4C40-896B-2CD4-26ABD18753B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2367038" y="4528687"/>
              <a:ext cx="345016" cy="444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39E9D2-2698-C953-DD8F-690A47932E4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2939009" y="4528687"/>
              <a:ext cx="1169622" cy="57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F8D15-34DD-D45F-B274-4F92438A53CB}"/>
                </a:ext>
              </a:extLst>
            </p:cNvPr>
            <p:cNvSpPr txBox="1"/>
            <p:nvPr/>
          </p:nvSpPr>
          <p:spPr>
            <a:xfrm rot="16200000">
              <a:off x="5845575" y="3820800"/>
              <a:ext cx="43633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1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x-ray of a person's chest&#10;&#10;Description automatically generated">
            <a:extLst>
              <a:ext uri="{FF2B5EF4-FFF2-40B4-BE49-F238E27FC236}">
                <a16:creationId xmlns:a16="http://schemas.microsoft.com/office/drawing/2014/main" id="{AF1D8019-F574-2E91-4FD0-CE002E85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530961"/>
            <a:ext cx="1623483" cy="158760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39F6EB-E695-FB40-B02D-08A6BA424EBE}"/>
              </a:ext>
            </a:extLst>
          </p:cNvPr>
          <p:cNvSpPr/>
          <p:nvPr/>
        </p:nvSpPr>
        <p:spPr>
          <a:xfrm>
            <a:off x="3936005" y="2685870"/>
            <a:ext cx="1237129" cy="1237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CXR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698396-0FD1-D64F-D266-52499343C92F}"/>
              </a:ext>
            </a:extLst>
          </p:cNvPr>
          <p:cNvCxnSpPr>
            <a:stCxn id="7" idx="3"/>
          </p:cNvCxnSpPr>
          <p:nvPr/>
        </p:nvCxnSpPr>
        <p:spPr>
          <a:xfrm flipV="1">
            <a:off x="2912533" y="3324763"/>
            <a:ext cx="7789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E1BC1A-B174-C455-57D3-D40D65976A1A}"/>
              </a:ext>
            </a:extLst>
          </p:cNvPr>
          <p:cNvCxnSpPr/>
          <p:nvPr/>
        </p:nvCxnSpPr>
        <p:spPr>
          <a:xfrm flipV="1">
            <a:off x="5460999" y="3324763"/>
            <a:ext cx="7789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7E9DB7-A3A5-F1BF-83EC-A56AB38924A9}"/>
              </a:ext>
            </a:extLst>
          </p:cNvPr>
          <p:cNvSpPr txBox="1"/>
          <p:nvPr/>
        </p:nvSpPr>
        <p:spPr>
          <a:xfrm>
            <a:off x="6417734" y="2776930"/>
            <a:ext cx="254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/>
              <a:t>Pneumothorax (label: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871A1-F1EC-48C4-4C65-3273D9C06AD5}"/>
              </a:ext>
            </a:extLst>
          </p:cNvPr>
          <p:cNvSpPr txBox="1"/>
          <p:nvPr/>
        </p:nvSpPr>
        <p:spPr>
          <a:xfrm>
            <a:off x="6629401" y="3360566"/>
            <a:ext cx="226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/>
              <a:t>No finding (label: 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25535-8F3F-0BA9-8AE9-C1DDBA69F775}"/>
              </a:ext>
            </a:extLst>
          </p:cNvPr>
          <p:cNvSpPr txBox="1"/>
          <p:nvPr/>
        </p:nvSpPr>
        <p:spPr>
          <a:xfrm>
            <a:off x="7370234" y="3059668"/>
            <a:ext cx="64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/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FB00B-D9D1-26EF-F9A4-70D248029547}"/>
              </a:ext>
            </a:extLst>
          </p:cNvPr>
          <p:cNvSpPr txBox="1"/>
          <p:nvPr/>
        </p:nvSpPr>
        <p:spPr>
          <a:xfrm>
            <a:off x="8896351" y="2890756"/>
            <a:ext cx="6434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170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53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郭柏志</dc:creator>
  <cp:lastModifiedBy>郭柏志</cp:lastModifiedBy>
  <cp:revision>2</cp:revision>
  <dcterms:created xsi:type="dcterms:W3CDTF">2024-08-10T04:14:20Z</dcterms:created>
  <dcterms:modified xsi:type="dcterms:W3CDTF">2024-08-18T20:14:17Z</dcterms:modified>
</cp:coreProperties>
</file>