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FD0D-A848-47FF-94CB-CBB98AF39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C65029-69C9-4A7B-8C31-95DF9FCBFC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D12D1-FB90-45A5-9AE6-4133A523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145A96-CAF2-49AE-87FA-A4B33304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9108B-5088-401C-8730-B8C9B0D1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1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C9762-F8ED-4686-9C15-E14765A5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DAD71E1-F902-40B3-8AC5-34C18CD99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E378E8-363B-490F-A386-C1319049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7AB1E3-6B7F-4965-BCB6-3CA69838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8B6D5-843D-418C-BCF3-9C96AC39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70FE9B3-0653-4E6A-97A3-FEC7CB9BF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BE912A-DDCC-4D1A-99C6-5EEA21E15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B1768-734E-48B5-8B8D-4AD42E8D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D8BDE-4DFD-42CE-B2DB-890EB97E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6A295D-97AB-4B98-9B24-7B47D952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9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718E7-0977-4F17-A306-2BEF84A3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FF2BB4-FF47-4FAD-A2EF-74A496F0C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41458B-1DCF-4DEA-9D82-80C33813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62F2F-6EAC-4B25-AFF0-0EC64D60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9BFDD-F9BF-4AC8-AF0B-FCCFCEEC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1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080E6-CEF3-4C43-9C0B-90F6B68B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E016A1-DBB0-420E-A7A1-A201F22D6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8D042F-167A-4DD2-A5B5-7B0DADD2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ACCF67-8083-469D-B9A9-CCAAD3A6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633F60-C2AF-4FC0-91C6-FBCD8CDC6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539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EEF27-3D2A-4F90-B8FC-B3B17B31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4EC43C-9076-4212-BAFC-3912EEF8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E7AE099-5286-40FA-96C3-D2AE8F87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3831D6-2064-44D5-9932-BB565199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46C8F2D-BF81-455F-B6EA-E36A560C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C4FC18-1B15-45A2-AC3D-084F293B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8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E7EB5-55C7-473E-8E12-5BFE6ECCD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3E9C4-AAB7-46EE-94FC-82DEECC79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56B4D97-A046-422E-85C0-7505B9324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04FB384-9359-497B-860B-FD15B8704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72C1611-470A-4C01-BEAF-87657CE3EA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4095A7-D607-4245-983F-515ED4D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CEEDCF-DF80-4E7B-A25C-AECB553D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0AFB138-CF7A-436D-A2BB-60314C56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8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ABC0C-0395-45C9-A976-D65CA610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A4822E-B7F8-4B75-9647-FA5AAC60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C14490-1354-477B-9CE1-08E4DCB9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8AB5A70-0D4E-401C-B32E-EA8E82C3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721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C4EC50-DD88-45B1-A35F-8F286138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BD8D90-39E6-4E25-A088-E686C30E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78358A-B937-492B-B5DB-FBA6A6D6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70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E9450-C87E-4937-A97B-AD611300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C03C0-194A-43AF-915F-2C731A8CF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8C91F8-7B81-4F49-8FDA-3B215BD33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C6921-914D-49B7-B4BE-2151D08A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F48D00-2C7D-4A2C-B626-21253702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248531-E2C1-4546-9597-B2A94CFE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518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AA6349-BA55-4230-A373-878182824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D38BC3-04A4-4D5E-8335-80AF28FB94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81DBF2F-965E-453D-A980-172B98F7A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6A6371-4BFA-4ED0-A011-FA2A302E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F1242F-DC50-4923-BCB0-B45F70C0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C5CA65-3C87-4403-86BF-697D5F1D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6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FBF8BA-E33F-4FD0-B53E-868F3B82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71FCD2-9F9F-41F4-B2B3-7DA238A3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2D160D-C6F3-40F5-A8F7-11E67493D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23DE7-B05D-4950-BD4B-54B556319716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DE59B-A56E-4FF6-8228-4E0B2B91B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FEE7727-340C-447B-B7B7-6CBDC5B7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3375-F896-4F33-9AA3-5FF26F52E1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491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914DB6-4485-431A-990E-BD8FBB237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84F998-C32D-4637-A3D4-07F31E9C5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40AF31-9BBD-4732-9AA0-CA35E3473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6" y="467905"/>
            <a:ext cx="5620534" cy="58301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E44CFB-C603-444A-ACB6-858457E17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9719"/>
            <a:ext cx="6115904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1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315F1-A856-4E10-B695-F189E11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E0A0FE-7691-4074-BB95-D606A5DD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EFC062-5A67-4CFC-9B83-6BE38DB6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906060" cy="50775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7BB3C7-11F7-454F-A545-58172D90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260" y="1908391"/>
            <a:ext cx="517279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40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AC1F832-DE71-4368-AEE3-50FBBF64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552048"/>
            <a:ext cx="5753903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92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2025-10-16T05:49:21Z</dcterms:created>
  <dcterms:modified xsi:type="dcterms:W3CDTF">2025-10-16T07:21:34Z</dcterms:modified>
</cp:coreProperties>
</file>