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41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5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41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4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8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4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1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661705-8B51-4814-8368-6115637D8C0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A4B16-303F-4229-88EF-EADBF9AB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18 </a:t>
            </a:r>
            <a:r>
              <a:rPr lang="ko-KR" altLang="en-US" dirty="0" smtClean="0"/>
              <a:t>버전 오류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drap</a:t>
            </a:r>
            <a:r>
              <a:rPr lang="en-US" altLang="ko-KR" dirty="0" smtClean="0"/>
              <a:t> and drop </a:t>
            </a:r>
            <a:r>
              <a:rPr lang="ko-KR" altLang="en-US" dirty="0" smtClean="0"/>
              <a:t>오류 해결방안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1.drap </a:t>
            </a:r>
            <a:r>
              <a:rPr lang="en-US" altLang="ko-KR" dirty="0"/>
              <a:t>and drop </a:t>
            </a:r>
            <a:r>
              <a:rPr lang="ko-KR" altLang="en-US" dirty="0" smtClean="0"/>
              <a:t>오류 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검색결과 </a:t>
            </a:r>
            <a:r>
              <a:rPr lang="en-US" altLang="ko-KR" dirty="0"/>
              <a:t>React</a:t>
            </a:r>
            <a:r>
              <a:rPr lang="ko-KR" altLang="en-US" dirty="0"/>
              <a:t>버전이 </a:t>
            </a:r>
            <a:r>
              <a:rPr lang="en-US" altLang="ko-KR" dirty="0"/>
              <a:t>18</a:t>
            </a:r>
            <a:r>
              <a:rPr lang="ko-KR" altLang="en-US" dirty="0"/>
              <a:t>일 경우에는</a:t>
            </a:r>
            <a:r>
              <a:rPr lang="en-US" altLang="ko-KR" dirty="0" err="1"/>
              <a:t>index.tsx</a:t>
            </a:r>
            <a:r>
              <a:rPr lang="en-US" altLang="ko-KR" dirty="0"/>
              <a:t> </a:t>
            </a:r>
            <a:r>
              <a:rPr lang="ko-KR" altLang="en-US" dirty="0"/>
              <a:t>안에 코드를 확인해보면 드래그 앤 </a:t>
            </a:r>
            <a:r>
              <a:rPr lang="ko-KR" altLang="en-US" dirty="0" err="1"/>
              <a:t>드랍</a:t>
            </a:r>
            <a:r>
              <a:rPr lang="ko-KR" altLang="en-US" dirty="0"/>
              <a:t> 기능을 </a:t>
            </a:r>
            <a:r>
              <a:rPr lang="ko-KR" altLang="en-US" dirty="0" err="1"/>
              <a:t>넣기위한</a:t>
            </a:r>
            <a:r>
              <a:rPr lang="ko-KR" altLang="en-US" dirty="0"/>
              <a:t> 코드를 작성한 파일이</a:t>
            </a:r>
            <a:r>
              <a:rPr lang="en-US" altLang="ko-KR" dirty="0"/>
              <a:t>&lt;</a:t>
            </a:r>
            <a:r>
              <a:rPr lang="en-US" altLang="ko-KR" dirty="0" err="1"/>
              <a:t>React.StrictMode</a:t>
            </a:r>
            <a:r>
              <a:rPr lang="en-US" altLang="ko-KR" dirty="0"/>
              <a:t>&gt;&lt;/</a:t>
            </a:r>
            <a:r>
              <a:rPr lang="en-US" altLang="ko-KR" dirty="0" err="1"/>
              <a:t>React.StrictMode</a:t>
            </a:r>
            <a:r>
              <a:rPr lang="en-US" altLang="ko-KR" dirty="0"/>
              <a:t>&gt;</a:t>
            </a:r>
            <a:r>
              <a:rPr lang="ko-KR" altLang="en-US" dirty="0"/>
              <a:t>로 감싸져 있어서 뜨는 오류인 것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2.drap </a:t>
            </a:r>
            <a:r>
              <a:rPr lang="en-US" altLang="ko-KR" dirty="0"/>
              <a:t>and drop </a:t>
            </a:r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우선 </a:t>
            </a:r>
            <a:r>
              <a:rPr lang="en-US" altLang="ko-KR" dirty="0"/>
              <a:t>React</a:t>
            </a:r>
            <a:r>
              <a:rPr lang="ko-KR" altLang="en-US" dirty="0"/>
              <a:t>의 버전을 </a:t>
            </a:r>
            <a:r>
              <a:rPr lang="en-US" altLang="ko-KR" dirty="0"/>
              <a:t>17</a:t>
            </a:r>
            <a:r>
              <a:rPr lang="ko-KR" altLang="en-US" dirty="0"/>
              <a:t>로 바꾸면 </a:t>
            </a:r>
            <a:r>
              <a:rPr lang="ko-KR" altLang="en-US" dirty="0" err="1"/>
              <a:t>스트릭모드가</a:t>
            </a:r>
            <a:r>
              <a:rPr lang="ko-KR" altLang="en-US" dirty="0"/>
              <a:t> 없어지는 것 같다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17</a:t>
            </a:r>
            <a:r>
              <a:rPr lang="ko-KR" altLang="en-US" dirty="0"/>
              <a:t>버전으로 다운그레이드 하는 </a:t>
            </a:r>
            <a:r>
              <a:rPr lang="ko-KR" altLang="en-US" dirty="0" err="1"/>
              <a:t>방법이있다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2.index.tsx </a:t>
            </a:r>
            <a:r>
              <a:rPr lang="ko-KR" altLang="en-US" dirty="0"/>
              <a:t>안에 있는 </a:t>
            </a:r>
            <a:r>
              <a:rPr lang="en-US" altLang="ko-KR" dirty="0"/>
              <a:t>&lt;</a:t>
            </a:r>
            <a:r>
              <a:rPr lang="en-US" altLang="ko-KR" dirty="0" err="1"/>
              <a:t>React.StrictMode</a:t>
            </a:r>
            <a:r>
              <a:rPr lang="en-US" altLang="ko-KR" dirty="0"/>
              <a:t>&gt;&lt;/</a:t>
            </a:r>
            <a:r>
              <a:rPr lang="en-US" altLang="ko-KR" dirty="0" err="1"/>
              <a:t>React.StrictMode</a:t>
            </a:r>
            <a:r>
              <a:rPr lang="en-US" altLang="ko-KR" dirty="0"/>
              <a:t>&gt;</a:t>
            </a:r>
            <a:r>
              <a:rPr lang="ko-KR" altLang="en-US" dirty="0"/>
              <a:t>를 제거하거나 아래에 </a:t>
            </a:r>
            <a:r>
              <a:rPr lang="en-US" altLang="ko-KR" dirty="0"/>
              <a:t>Droppable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en-US" altLang="ko-KR" dirty="0" err="1"/>
              <a:t>DragDropContext</a:t>
            </a:r>
            <a:r>
              <a:rPr lang="en-US" altLang="ko-KR" dirty="0"/>
              <a:t> </a:t>
            </a:r>
            <a:r>
              <a:rPr lang="ko-KR" altLang="en-US" dirty="0"/>
              <a:t>태그 및 </a:t>
            </a:r>
            <a:r>
              <a:rPr lang="en-US" altLang="ko-KR" dirty="0" err="1"/>
              <a:t>Draggable</a:t>
            </a:r>
            <a:r>
              <a:rPr lang="en-US" altLang="ko-KR" dirty="0"/>
              <a:t> </a:t>
            </a:r>
            <a:r>
              <a:rPr lang="ko-KR" altLang="en-US" dirty="0"/>
              <a:t>태그를 작성하는 방법도 있는 것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6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5</TotalTime>
  <Words>98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Tw Cen MT</vt:lpstr>
      <vt:lpstr>물방울</vt:lpstr>
      <vt:lpstr>리액트 18 버전 오류</vt:lpstr>
      <vt:lpstr>1.drap and drop 오류 원인</vt:lpstr>
      <vt:lpstr>2.drap and drop 해결책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18오류</dc:title>
  <dc:creator>Microsoft 계정</dc:creator>
  <cp:lastModifiedBy>Microsoft 계정</cp:lastModifiedBy>
  <cp:revision>20</cp:revision>
  <dcterms:created xsi:type="dcterms:W3CDTF">2023-12-10T06:56:35Z</dcterms:created>
  <dcterms:modified xsi:type="dcterms:W3CDTF">2023-12-10T07:02:05Z</dcterms:modified>
</cp:coreProperties>
</file>