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2a3df0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2a3df0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cc03af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7cc03af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SELECT A.NAME, A.DATETIME FROM ANIMAL_INS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LEFT JOIN ANIMAL_OUTS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ON A.ANIMAL_ID = B.ANIMAL_ID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WHERE B.DATETIME IS NULL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ORDER BY A.DATETIME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LIMIT 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SELECT A.ANIMAL_ID, A.ANIMAL_TYPE, A.NAME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FROM (SELECT *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ANIMAL_INS WHERE SEX_UPON_INTAKE LIKE('%Intact%')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     )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LEFT JOIN ANIMAL_OUTS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ON A.ANIMAL_ID =B.ANIMAL_ID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WHERE SEX_UPON_OUTCOME NOT LIKE('%Intact%')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ORDER BY A.ANIMAL_ID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