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545a771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545a771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545a771d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545a771d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RIGHT JOIN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151800" y="1117500"/>
            <a:ext cx="3933000" cy="3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SELECT B.ANIMAL_ID, B.NAME FROM ANIMAL_INS 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RIGHT JOIN  ANIMAL_OUTS B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ON A.ANIMAL_ID=B.ANIMAL_ID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WHERE A.ANIMAL_ID IS NULL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161925" y="15097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25" y="1133600"/>
            <a:ext cx="3510950" cy="26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LEFT JOIN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833575" y="1152475"/>
            <a:ext cx="499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SELECT B.ANIMAL_ID, B.NAME FROM ANIMAL_INS 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LEFT JOIN ANIMAL_OUTS B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ON A.ANIMAL_ID = B.ANIMAL_ID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WHERE B.DATETIME &lt; A.DATETIME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ORDER BY A.DATETIME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25" y="1152475"/>
            <a:ext cx="3214925" cy="23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