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2CE96E-13EE-4834-82A8-697EB218883E}">
  <a:tblStyle styleId="{142CE96E-13EE-4834-82A8-697EB21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7f2d64f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7f2d64f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MYSQL 차이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32950" y="11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{142CE96E-13EE-4834-82A8-697EB218883E}</a:tableStyleId>
              </a:tblPr>
              <a:tblGrid>
                <a:gridCol w="1399900"/>
                <a:gridCol w="1399900"/>
                <a:gridCol w="1399900"/>
                <a:gridCol w="1399900"/>
                <a:gridCol w="1399900"/>
                <a:gridCol w="1399900"/>
              </a:tblGrid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800">
                          <a:solidFill>
                            <a:schemeClr val="dk1"/>
                          </a:solidFill>
                        </a:rPr>
                        <a:t>ORACLE</a:t>
                      </a:r>
                      <a:endParaRPr sz="1800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MYSQL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구조적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DB서버가 통합된 스토리지 공유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DB서버마다 독립된 스토리지 할당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조인 방식의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중첩 루프 조인, 해시 조인, 소트 머지 조인 방식 제공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중첩 루프 조인 제공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확장성의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별도의 DBMS를 설치해 사용 불가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별도의 DBMS를 설치해 사용 가능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23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메모리 사용율의 차이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메모리 사용 율이 커서 최소 수백MB 이상이 되어야 설치 가능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메모리 사용 율이 낮아서 1MB 환경 에서도 설치 가능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