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074ae3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074ae3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074ae36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074ae36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074ae36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074ae36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tepbystep1.tistory.com/1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python 개념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1.아스키 코드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/>
              <a:t>참고자료:</a:t>
            </a:r>
            <a:r>
              <a:rPr lang="ko" sz="2000" u="sng">
                <a:solidFill>
                  <a:schemeClr val="hlink"/>
                </a:solidFill>
                <a:hlinkClick r:id="rId3"/>
              </a:rPr>
              <a:t>https://stepbystep1.tistory.com/10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200"/>
              <a:t>2</a:t>
            </a:r>
            <a:r>
              <a:rPr lang="ko" sz="2200"/>
              <a:t>.find 개념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string.find(찾을 문자)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string.find(찾을 문자, 시작 Index)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string.find(찾을 문자, 시작 Index, 끝 Index)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코드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word=input()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alphabet=list(range(97, 123))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for i in alphabet: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print(word.find(chr(i)))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예제 코드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750"/>
              <a:t>문제주소:https://www.acmicpc.net/problem/11720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ko" sz="3750"/>
              <a:t>n=int(input())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ko" sz="3750"/>
              <a:t>num=input()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ko" sz="3750"/>
              <a:t>sum=0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ko" sz="3750"/>
              <a:t>for i in num: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ko" sz="3750"/>
              <a:t>    sum+=int(i)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ko" sz="3750"/>
              <a:t>print(sum)    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