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1935" r:id="rId3"/>
    <p:sldId id="1936" r:id="rId4"/>
    <p:sldId id="1929" r:id="rId6"/>
    <p:sldId id="1949" r:id="rId7"/>
    <p:sldId id="1940" r:id="rId8"/>
    <p:sldId id="2003" r:id="rId9"/>
    <p:sldId id="1943" r:id="rId10"/>
    <p:sldId id="2004" r:id="rId11"/>
    <p:sldId id="1952" r:id="rId12"/>
    <p:sldId id="1975" r:id="rId13"/>
    <p:sldId id="1944" r:id="rId14"/>
    <p:sldId id="1945" r:id="rId15"/>
    <p:sldId id="1955" r:id="rId16"/>
    <p:sldId id="1946" r:id="rId17"/>
    <p:sldId id="1956" r:id="rId18"/>
    <p:sldId id="1957" r:id="rId19"/>
    <p:sldId id="1974" r:id="rId20"/>
    <p:sldId id="2028" r:id="rId21"/>
    <p:sldId id="2031" r:id="rId22"/>
    <p:sldId id="2033" r:id="rId23"/>
    <p:sldId id="2032" r:id="rId24"/>
    <p:sldId id="194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1" userDrawn="1">
          <p15:clr>
            <a:srgbClr val="A4A3A4"/>
          </p15:clr>
        </p15:guide>
        <p15:guide id="2" pos="39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0071"/>
    <a:srgbClr val="FF7676"/>
    <a:srgbClr val="6A1F60"/>
    <a:srgbClr val="CA4F67"/>
    <a:srgbClr val="0796D0"/>
    <a:srgbClr val="C60B68"/>
    <a:srgbClr val="F7D6D6"/>
    <a:srgbClr val="A69AC7"/>
    <a:srgbClr val="EACAD0"/>
    <a:srgbClr val="C50C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42"/>
  </p:normalViewPr>
  <p:slideViewPr>
    <p:cSldViewPr snapToGrid="0" showGuides="1">
      <p:cViewPr varScale="1">
        <p:scale>
          <a:sx n="111" d="100"/>
          <a:sy n="111" d="100"/>
        </p:scale>
        <p:origin x="534" y="96"/>
      </p:cViewPr>
      <p:guideLst>
        <p:guide orient="horz" pos="2191"/>
        <p:guide pos="391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5F59B-C668-4011-983E-F315D5C6132D}"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F99F9-2769-4C52-8EE2-7278119F0A1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F99F9-2769-4C52-8EE2-7278119F0A16}"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99000">
              <a:srgbClr val="FDFFFE"/>
            </a:gs>
            <a:gs pos="66000">
              <a:srgbClr val="F3FFFF"/>
            </a:gs>
            <a:gs pos="37992">
              <a:srgbClr val="FFFFFF"/>
            </a:gs>
            <a:gs pos="5000">
              <a:srgbClr val="EAFCFE"/>
            </a:gs>
          </a:gsLst>
          <a:lin ang="17400000" scaled="0"/>
        </a:gradFill>
        <a:effectLst/>
      </p:bgPr>
    </p:bg>
    <p:spTree>
      <p:nvGrpSpPr>
        <p:cNvPr id="1" name=""/>
        <p:cNvGrpSpPr/>
        <p:nvPr/>
      </p:nvGrpSpPr>
      <p:grpSpPr>
        <a:xfrm>
          <a:off x="0" y="0"/>
          <a:ext cx="0" cy="0"/>
          <a:chOff x="0" y="0"/>
          <a:chExt cx="0" cy="0"/>
        </a:xfrm>
      </p:grpSpPr>
      <p:sp>
        <p:nvSpPr>
          <p:cNvPr id="3" name="Oval 2"/>
          <p:cNvSpPr/>
          <p:nvPr userDrawn="1"/>
        </p:nvSpPr>
        <p:spPr>
          <a:xfrm>
            <a:off x="492348" y="822701"/>
            <a:ext cx="5439251" cy="5439251"/>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Oval 5"/>
          <p:cNvSpPr/>
          <p:nvPr userDrawn="1"/>
        </p:nvSpPr>
        <p:spPr>
          <a:xfrm>
            <a:off x="11352413" y="1318559"/>
            <a:ext cx="389835" cy="389835"/>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Oval 8"/>
          <p:cNvSpPr/>
          <p:nvPr userDrawn="1"/>
        </p:nvSpPr>
        <p:spPr>
          <a:xfrm>
            <a:off x="638841" y="5012346"/>
            <a:ext cx="837678" cy="837678"/>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Freeform 12"/>
          <p:cNvSpPr/>
          <p:nvPr userDrawn="1"/>
        </p:nvSpPr>
        <p:spPr>
          <a:xfrm>
            <a:off x="9853347" y="0"/>
            <a:ext cx="1499066" cy="1061910"/>
          </a:xfrm>
          <a:custGeom>
            <a:avLst/>
            <a:gdLst>
              <a:gd name="connsiteX0" fmla="*/ 70097 w 1499066"/>
              <a:gd name="connsiteY0" fmla="*/ 0 h 1061910"/>
              <a:gd name="connsiteX1" fmla="*/ 1428969 w 1499066"/>
              <a:gd name="connsiteY1" fmla="*/ 0 h 1061910"/>
              <a:gd name="connsiteX2" fmla="*/ 1440164 w 1499066"/>
              <a:gd name="connsiteY2" fmla="*/ 20625 h 1061910"/>
              <a:gd name="connsiteX3" fmla="*/ 1499066 w 1499066"/>
              <a:gd name="connsiteY3" fmla="*/ 312377 h 1061910"/>
              <a:gd name="connsiteX4" fmla="*/ 749533 w 1499066"/>
              <a:gd name="connsiteY4" fmla="*/ 1061910 h 1061910"/>
              <a:gd name="connsiteX5" fmla="*/ 0 w 1499066"/>
              <a:gd name="connsiteY5" fmla="*/ 312377 h 1061910"/>
              <a:gd name="connsiteX6" fmla="*/ 58902 w 1499066"/>
              <a:gd name="connsiteY6" fmla="*/ 20625 h 10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066" h="1061910">
                <a:moveTo>
                  <a:pt x="70097" y="0"/>
                </a:moveTo>
                <a:lnTo>
                  <a:pt x="1428969" y="0"/>
                </a:lnTo>
                <a:lnTo>
                  <a:pt x="1440164" y="20625"/>
                </a:lnTo>
                <a:cubicBezTo>
                  <a:pt x="1478092" y="110298"/>
                  <a:pt x="1499066" y="208888"/>
                  <a:pt x="1499066" y="312377"/>
                </a:cubicBezTo>
                <a:cubicBezTo>
                  <a:pt x="1499066" y="726333"/>
                  <a:pt x="1163489" y="1061910"/>
                  <a:pt x="749533" y="1061910"/>
                </a:cubicBezTo>
                <a:cubicBezTo>
                  <a:pt x="335577" y="1061910"/>
                  <a:pt x="0" y="726333"/>
                  <a:pt x="0" y="312377"/>
                </a:cubicBezTo>
                <a:cubicBezTo>
                  <a:pt x="0" y="208888"/>
                  <a:pt x="20974" y="110298"/>
                  <a:pt x="58902" y="20625"/>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p:cNvSpPr>
            <a:spLocks noGrp="1"/>
          </p:cNvSpPr>
          <p:nvPr>
            <p:ph type="title"/>
          </p:nvPr>
        </p:nvSpPr>
        <p:spPr>
          <a:xfrm>
            <a:off x="6300216" y="2130552"/>
            <a:ext cx="4590288" cy="1764792"/>
          </a:xfrm>
        </p:spPr>
        <p:txBody>
          <a:bodyPr anchor="t">
            <a:noAutofit/>
          </a:bodyPr>
          <a:lstStyle>
            <a:lvl1pPr>
              <a:defRPr sz="5400" b="1">
                <a:solidFill>
                  <a:schemeClr val="tx2"/>
                </a:solidFill>
                <a:latin typeface="+mn-lt"/>
              </a:defRPr>
            </a:lvl1pPr>
          </a:lstStyle>
          <a:p>
            <a:r>
              <a:rPr lang="en-US"/>
              <a:t>Click to edit Master title style</a:t>
            </a:r>
            <a:endParaRPr lang="en-US" dirty="0"/>
          </a:p>
        </p:txBody>
      </p:sp>
      <p:sp>
        <p:nvSpPr>
          <p:cNvPr id="7" name="Picture Placeholder 6"/>
          <p:cNvSpPr>
            <a:spLocks noGrp="1"/>
          </p:cNvSpPr>
          <p:nvPr>
            <p:ph type="pic" sz="quarter" idx="10"/>
          </p:nvPr>
        </p:nvSpPr>
        <p:spPr>
          <a:xfrm>
            <a:off x="1005840" y="1316736"/>
            <a:ext cx="4325112" cy="4325112"/>
          </a:xfrm>
          <a:noFill/>
        </p:spPr>
        <p:txBody>
          <a:bodyPr anchor="ctr">
            <a:noAutofit/>
          </a:bodyPr>
          <a:lstStyle>
            <a:lvl1pPr algn="ctr">
              <a:defRPr/>
            </a:lvl1pPr>
          </a:lstStyle>
          <a:p>
            <a:r>
              <a:rPr lang="en-US"/>
              <a:t>Click icon to add picture</a:t>
            </a:r>
            <a:endParaRPr lang="en-US" dirty="0"/>
          </a:p>
        </p:txBody>
      </p:sp>
      <p:sp>
        <p:nvSpPr>
          <p:cNvPr id="12" name="Subtitle 2"/>
          <p:cNvSpPr>
            <a:spLocks noGrp="1"/>
          </p:cNvSpPr>
          <p:nvPr>
            <p:ph type="subTitle" idx="1"/>
          </p:nvPr>
        </p:nvSpPr>
        <p:spPr>
          <a:xfrm>
            <a:off x="6298598" y="3895344"/>
            <a:ext cx="4591906" cy="1024128"/>
          </a:xfrm>
        </p:spPr>
        <p:txBody>
          <a:bodyPr>
            <a:noAutofit/>
          </a:bodyPr>
          <a:lstStyle>
            <a:lvl1pPr marL="0" indent="0" algn="l">
              <a:lnSpc>
                <a:spcPct val="100000"/>
              </a:lnSpc>
              <a:buNone/>
              <a:defRPr sz="2200" b="1">
                <a:solidFill>
                  <a:schemeClr val="tx2"/>
                </a:solidFill>
                <a:latin typeface="Segoe UI Semibold" panose="020B0702040204020203" pitchFamily="34" charset="0"/>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and Conten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9"/>
          <p:cNvSpPr/>
          <p:nvPr userDrawn="1"/>
        </p:nvSpPr>
        <p:spPr>
          <a:xfrm>
            <a:off x="6912398" y="4482109"/>
            <a:ext cx="5279603" cy="2386909"/>
          </a:xfrm>
          <a:custGeom>
            <a:avLst/>
            <a:gdLst>
              <a:gd name="connsiteX0" fmla="*/ 3601541 w 5279603"/>
              <a:gd name="connsiteY0" fmla="*/ 0 h 2386909"/>
              <a:gd name="connsiteX1" fmla="*/ 5123083 w 5279603"/>
              <a:gd name="connsiteY1" fmla="*/ 307185 h 2386909"/>
              <a:gd name="connsiteX2" fmla="*/ 5279603 w 5279603"/>
              <a:gd name="connsiteY2" fmla="*/ 377947 h 2386909"/>
              <a:gd name="connsiteX3" fmla="*/ 5279603 w 5279603"/>
              <a:gd name="connsiteY3" fmla="*/ 2386909 h 2386909"/>
              <a:gd name="connsiteX4" fmla="*/ 0 w 5279603"/>
              <a:gd name="connsiteY4" fmla="*/ 2386909 h 2386909"/>
              <a:gd name="connsiteX5" fmla="*/ 78053 w 5279603"/>
              <a:gd name="connsiteY5" fmla="*/ 2214261 h 2386909"/>
              <a:gd name="connsiteX6" fmla="*/ 3601541 w 5279603"/>
              <a:gd name="connsiteY6" fmla="*/ 0 h 238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9603" h="2386909">
                <a:moveTo>
                  <a:pt x="3601541" y="0"/>
                </a:moveTo>
                <a:cubicBezTo>
                  <a:pt x="4141255" y="0"/>
                  <a:pt x="4655422" y="109382"/>
                  <a:pt x="5123083" y="307185"/>
                </a:cubicBezTo>
                <a:lnTo>
                  <a:pt x="5279603" y="377947"/>
                </a:lnTo>
                <a:lnTo>
                  <a:pt x="5279603" y="2386909"/>
                </a:lnTo>
                <a:lnTo>
                  <a:pt x="0" y="2386909"/>
                </a:lnTo>
                <a:lnTo>
                  <a:pt x="78053" y="2214261"/>
                </a:lnTo>
                <a:cubicBezTo>
                  <a:pt x="709351" y="904104"/>
                  <a:pt x="2049863" y="0"/>
                  <a:pt x="3601541"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7"/>
          <p:cNvSpPr/>
          <p:nvPr userDrawn="1"/>
        </p:nvSpPr>
        <p:spPr>
          <a:xfrm>
            <a:off x="6188287" y="5875583"/>
            <a:ext cx="1499066" cy="993434"/>
          </a:xfrm>
          <a:custGeom>
            <a:avLst/>
            <a:gdLst>
              <a:gd name="connsiteX0" fmla="*/ 749533 w 1499066"/>
              <a:gd name="connsiteY0" fmla="*/ 0 h 993434"/>
              <a:gd name="connsiteX1" fmla="*/ 1499066 w 1499066"/>
              <a:gd name="connsiteY1" fmla="*/ 749533 h 993434"/>
              <a:gd name="connsiteX2" fmla="*/ 1483838 w 1499066"/>
              <a:gd name="connsiteY2" fmla="*/ 900590 h 993434"/>
              <a:gd name="connsiteX3" fmla="*/ 1455018 w 1499066"/>
              <a:gd name="connsiteY3" fmla="*/ 993434 h 993434"/>
              <a:gd name="connsiteX4" fmla="*/ 44048 w 1499066"/>
              <a:gd name="connsiteY4" fmla="*/ 993434 h 993434"/>
              <a:gd name="connsiteX5" fmla="*/ 15228 w 1499066"/>
              <a:gd name="connsiteY5" fmla="*/ 900590 h 993434"/>
              <a:gd name="connsiteX6" fmla="*/ 0 w 1499066"/>
              <a:gd name="connsiteY6" fmla="*/ 749533 h 993434"/>
              <a:gd name="connsiteX7" fmla="*/ 749533 w 1499066"/>
              <a:gd name="connsiteY7" fmla="*/ 0 h 99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9066" h="993434">
                <a:moveTo>
                  <a:pt x="749533" y="0"/>
                </a:moveTo>
                <a:cubicBezTo>
                  <a:pt x="1163489" y="0"/>
                  <a:pt x="1499066" y="335577"/>
                  <a:pt x="1499066" y="749533"/>
                </a:cubicBezTo>
                <a:cubicBezTo>
                  <a:pt x="1499066" y="801278"/>
                  <a:pt x="1493823" y="851798"/>
                  <a:pt x="1483838" y="900590"/>
                </a:cubicBezTo>
                <a:lnTo>
                  <a:pt x="1455018" y="993434"/>
                </a:lnTo>
                <a:lnTo>
                  <a:pt x="44048" y="993434"/>
                </a:lnTo>
                <a:lnTo>
                  <a:pt x="15228" y="900590"/>
                </a:lnTo>
                <a:cubicBezTo>
                  <a:pt x="5244" y="851798"/>
                  <a:pt x="0" y="801278"/>
                  <a:pt x="0" y="749533"/>
                </a:cubicBezTo>
                <a:cubicBezTo>
                  <a:pt x="0" y="335577"/>
                  <a:pt x="335577" y="0"/>
                  <a:pt x="749533"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
        <p:nvSpPr>
          <p:cNvPr id="20" name="Slide Number Placeholder 19"/>
          <p:cNvSpPr>
            <a:spLocks noGrp="1"/>
          </p:cNvSpPr>
          <p:nvPr>
            <p:ph type="sldNum" sz="quarter" idx="13"/>
          </p:nvPr>
        </p:nvSpPr>
        <p:spPr/>
        <p:txBody>
          <a:bodyPr>
            <a:noAutofit/>
          </a:bodyPr>
          <a:lstStyle/>
          <a:p>
            <a:fld id="{D1BC2EDA-D519-4F34-BF3F-BFFF500F4B03}" type="slidenum">
              <a:rPr lang="en-US" smtClean="0"/>
            </a:fld>
            <a:endParaRPr lang="en-US" dirty="0"/>
          </a:p>
        </p:txBody>
      </p:sp>
      <p:sp>
        <p:nvSpPr>
          <p:cNvPr id="17" name="Content Placeholder 16"/>
          <p:cNvSpPr>
            <a:spLocks noGrp="1"/>
          </p:cNvSpPr>
          <p:nvPr>
            <p:ph sz="quarter" idx="15"/>
          </p:nvPr>
        </p:nvSpPr>
        <p:spPr>
          <a:xfrm>
            <a:off x="640080" y="2002536"/>
            <a:ext cx="5029200" cy="4096512"/>
          </a:xfrm>
          <a:noFill/>
          <a:ln w="12700">
            <a:noFill/>
            <a:prstDash val="dash"/>
          </a:ln>
        </p:spPr>
        <p:txBody>
          <a:bodyPr lIns="91440" rIns="91440">
            <a:noAutofit/>
          </a:bodyPr>
          <a:lstStyle>
            <a:lvl1pPr>
              <a:lnSpc>
                <a:spcPct val="100000"/>
              </a:lnSpc>
              <a:defRPr sz="1800">
                <a:solidFill>
                  <a:schemeClr val="tx2"/>
                </a:solidFill>
              </a:defRPr>
            </a:lvl1pPr>
          </a:lstStyle>
          <a:p>
            <a:pPr lvl="0"/>
            <a:r>
              <a:rPr lang="en-US"/>
              <a:t>Click to edit Master text styles</a:t>
            </a:r>
            <a:endParaRPr lang="en-US"/>
          </a:p>
        </p:txBody>
      </p:sp>
      <p:sp>
        <p:nvSpPr>
          <p:cNvPr id="16" name="Content Placeholder 16"/>
          <p:cNvSpPr>
            <a:spLocks noGrp="1"/>
          </p:cNvSpPr>
          <p:nvPr>
            <p:ph sz="quarter" idx="16"/>
          </p:nvPr>
        </p:nvSpPr>
        <p:spPr>
          <a:xfrm>
            <a:off x="6419088" y="2002536"/>
            <a:ext cx="5029200" cy="4096512"/>
          </a:xfrm>
          <a:noFill/>
          <a:ln w="12700">
            <a:noFill/>
            <a:prstDash val="dash"/>
          </a:ln>
        </p:spPr>
        <p:txBody>
          <a:bodyPr lIns="91440" rIns="91440">
            <a:noAutofit/>
          </a:bodyPr>
          <a:lstStyle>
            <a:lvl1pPr>
              <a:lnSpc>
                <a:spcPct val="100000"/>
              </a:lnSpc>
              <a:defRPr sz="1800">
                <a:solidFill>
                  <a:schemeClr val="tx2"/>
                </a:solidFill>
              </a:defRPr>
            </a:lvl1pPr>
          </a:lstStyle>
          <a:p>
            <a:pPr lvl="0"/>
            <a:r>
              <a:rPr lang="en-US"/>
              <a:t>Click to edit Master text styles</a:t>
            </a:r>
            <a:endParaRPr lang="en-US"/>
          </a:p>
        </p:txBody>
      </p:sp>
      <p:pic>
        <p:nvPicPr>
          <p:cNvPr id="11" name="Graphic 10"/>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080" y="5824445"/>
            <a:ext cx="735041" cy="735041"/>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1"/>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23"/>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Oval 14"/>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2"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1"/>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23"/>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Oval 14"/>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ideo with caption">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10"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
        <p:nvSpPr>
          <p:cNvPr id="16" name="Media Placeholder 15"/>
          <p:cNvSpPr>
            <a:spLocks noGrp="1"/>
          </p:cNvSpPr>
          <p:nvPr>
            <p:ph type="media" sz="quarter" idx="10" hasCustomPrompt="1"/>
          </p:nvPr>
        </p:nvSpPr>
        <p:spPr>
          <a:xfrm>
            <a:off x="640080" y="1847088"/>
            <a:ext cx="7424928" cy="3776472"/>
          </a:xfrm>
        </p:spPr>
        <p:txBody>
          <a:bodyPr>
            <a:noAutofit/>
          </a:bodyPr>
          <a:lstStyle>
            <a:lvl1pPr>
              <a:defRPr>
                <a:solidFill>
                  <a:schemeClr val="tx2"/>
                </a:solidFill>
              </a:defRPr>
            </a:lvl1pPr>
          </a:lstStyle>
          <a:p>
            <a:r>
              <a:rPr lang="en-US"/>
              <a:t>Click icon to add media</a:t>
            </a:r>
            <a:endParaRPr lang="en-US" dirty="0"/>
          </a:p>
        </p:txBody>
      </p:sp>
      <p:sp>
        <p:nvSpPr>
          <p:cNvPr id="5" name="Freeform 2"/>
          <p:cNvSpPr/>
          <p:nvPr userDrawn="1"/>
        </p:nvSpPr>
        <p:spPr>
          <a:xfrm flipV="1">
            <a:off x="6483077" y="1921304"/>
            <a:ext cx="5708922" cy="4941678"/>
          </a:xfrm>
          <a:custGeom>
            <a:avLst/>
            <a:gdLst>
              <a:gd name="connsiteX0" fmla="*/ 2681883 w 4953666"/>
              <a:gd name="connsiteY0" fmla="*/ 4293658 h 4294315"/>
              <a:gd name="connsiteX1" fmla="*/ 2962801 w 4953666"/>
              <a:gd name="connsiteY1" fmla="*/ 4285537 h 4294315"/>
              <a:gd name="connsiteX2" fmla="*/ 4834127 w 4953666"/>
              <a:gd name="connsiteY2" fmla="*/ 3330444 h 4294315"/>
              <a:gd name="connsiteX3" fmla="*/ 4953666 w 4953666"/>
              <a:gd name="connsiteY3" fmla="*/ 3175947 h 4294315"/>
              <a:gd name="connsiteX4" fmla="*/ 4953666 w 4953666"/>
              <a:gd name="connsiteY4" fmla="*/ 0 h 4294315"/>
              <a:gd name="connsiteX5" fmla="*/ 481203 w 4953666"/>
              <a:gd name="connsiteY5" fmla="*/ 0 h 4294315"/>
              <a:gd name="connsiteX6" fmla="*/ 354529 w 4953666"/>
              <a:gd name="connsiteY6" fmla="*/ 200752 h 4294315"/>
              <a:gd name="connsiteX7" fmla="*/ 8771 w 4953666"/>
              <a:gd name="connsiteY7" fmla="*/ 1767440 h 4294315"/>
              <a:gd name="connsiteX8" fmla="*/ 2681883 w 4953666"/>
              <a:gd name="connsiteY8" fmla="*/ 4293658 h 429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53666" h="4294315">
                <a:moveTo>
                  <a:pt x="2681883" y="4293658"/>
                </a:moveTo>
                <a:cubicBezTo>
                  <a:pt x="2774620" y="4295683"/>
                  <a:pt x="2868342" y="4293047"/>
                  <a:pt x="2962801" y="4285537"/>
                </a:cubicBezTo>
                <a:cubicBezTo>
                  <a:pt x="3718476" y="4225460"/>
                  <a:pt x="4378268" y="3864871"/>
                  <a:pt x="4834127" y="3330444"/>
                </a:cubicBezTo>
                <a:lnTo>
                  <a:pt x="4953666" y="3175947"/>
                </a:lnTo>
                <a:lnTo>
                  <a:pt x="4953666" y="0"/>
                </a:lnTo>
                <a:lnTo>
                  <a:pt x="481203" y="0"/>
                </a:lnTo>
                <a:lnTo>
                  <a:pt x="354529" y="200752"/>
                </a:lnTo>
                <a:cubicBezTo>
                  <a:pt x="94175" y="660824"/>
                  <a:pt x="-36273" y="1200867"/>
                  <a:pt x="8771" y="1767440"/>
                </a:cubicBezTo>
                <a:cubicBezTo>
                  <a:pt x="121380" y="3183873"/>
                  <a:pt x="1290828" y="4263270"/>
                  <a:pt x="2681883" y="4293658"/>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7"/>
          <p:cNvSpPr/>
          <p:nvPr userDrawn="1"/>
        </p:nvSpPr>
        <p:spPr>
          <a:xfrm>
            <a:off x="11201466" y="1425943"/>
            <a:ext cx="990534" cy="1329158"/>
          </a:xfrm>
          <a:custGeom>
            <a:avLst/>
            <a:gdLst>
              <a:gd name="connsiteX0" fmla="*/ 664579 w 990534"/>
              <a:gd name="connsiteY0" fmla="*/ 0 h 1329158"/>
              <a:gd name="connsiteX1" fmla="*/ 923263 w 990534"/>
              <a:gd name="connsiteY1" fmla="*/ 52226 h 1329158"/>
              <a:gd name="connsiteX2" fmla="*/ 990534 w 990534"/>
              <a:gd name="connsiteY2" fmla="*/ 88739 h 1329158"/>
              <a:gd name="connsiteX3" fmla="*/ 990534 w 990534"/>
              <a:gd name="connsiteY3" fmla="*/ 1240419 h 1329158"/>
              <a:gd name="connsiteX4" fmla="*/ 923263 w 990534"/>
              <a:gd name="connsiteY4" fmla="*/ 1276932 h 1329158"/>
              <a:gd name="connsiteX5" fmla="*/ 664579 w 990534"/>
              <a:gd name="connsiteY5" fmla="*/ 1329158 h 1329158"/>
              <a:gd name="connsiteX6" fmla="*/ 0 w 990534"/>
              <a:gd name="connsiteY6" fmla="*/ 664579 h 1329158"/>
              <a:gd name="connsiteX7" fmla="*/ 664579 w 990534"/>
              <a:gd name="connsiteY7" fmla="*/ 0 h 132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34" h="1329158">
                <a:moveTo>
                  <a:pt x="664579" y="0"/>
                </a:moveTo>
                <a:cubicBezTo>
                  <a:pt x="756338" y="0"/>
                  <a:pt x="843754" y="18597"/>
                  <a:pt x="923263" y="52226"/>
                </a:cubicBezTo>
                <a:lnTo>
                  <a:pt x="990534" y="88739"/>
                </a:lnTo>
                <a:lnTo>
                  <a:pt x="990534" y="1240419"/>
                </a:lnTo>
                <a:lnTo>
                  <a:pt x="923263" y="1276932"/>
                </a:lnTo>
                <a:cubicBezTo>
                  <a:pt x="843754" y="1310562"/>
                  <a:pt x="756338" y="1329158"/>
                  <a:pt x="664579" y="1329158"/>
                </a:cubicBezTo>
                <a:cubicBezTo>
                  <a:pt x="297542" y="1329158"/>
                  <a:pt x="0" y="1031616"/>
                  <a:pt x="0" y="664579"/>
                </a:cubicBezTo>
                <a:cubicBezTo>
                  <a:pt x="0" y="297542"/>
                  <a:pt x="297542" y="0"/>
                  <a:pt x="664579" y="0"/>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 Placeholder 17"/>
          <p:cNvSpPr>
            <a:spLocks noGrp="1"/>
          </p:cNvSpPr>
          <p:nvPr>
            <p:ph type="body" sz="quarter" idx="11"/>
          </p:nvPr>
        </p:nvSpPr>
        <p:spPr>
          <a:xfrm>
            <a:off x="8412480" y="2715768"/>
            <a:ext cx="3364992" cy="3017520"/>
          </a:xfrm>
        </p:spPr>
        <p:txBody>
          <a:bodyPr anchor="b">
            <a:noAutofit/>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a:p>
            <a:pPr lvl="1"/>
            <a:r>
              <a:rPr lang="en-US"/>
              <a:t>Second level</a:t>
            </a:r>
            <a:endParaRPr lang="en-US"/>
          </a:p>
        </p:txBody>
      </p:sp>
      <p:sp>
        <p:nvSpPr>
          <p:cNvPr id="19" name="Footer Placeholder 18"/>
          <p:cNvSpPr>
            <a:spLocks noGrp="1"/>
          </p:cNvSpPr>
          <p:nvPr>
            <p:ph type="ftr" sz="quarter" idx="12"/>
          </p:nvPr>
        </p:nvSpPr>
        <p:spPr/>
        <p:txBody>
          <a:bodyPr>
            <a:noAutofit/>
          </a:bodyPr>
          <a:lstStyle/>
          <a:p>
            <a:endParaRPr lang="en-US" dirty="0"/>
          </a:p>
        </p:txBody>
      </p:sp>
      <p:sp>
        <p:nvSpPr>
          <p:cNvPr id="20" name="Slide Number Placeholder 19"/>
          <p:cNvSpPr>
            <a:spLocks noGrp="1"/>
          </p:cNvSpPr>
          <p:nvPr>
            <p:ph type="sldNum" sz="quarter" idx="13"/>
          </p:nvPr>
        </p:nvSpPr>
        <p:spPr/>
        <p:txBody>
          <a:bodyPr>
            <a:noAutofit/>
          </a:bodyPr>
          <a:lstStyle/>
          <a:p>
            <a:fld id="{D1BC2EDA-D519-4F34-BF3F-BFFF500F4B03}"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lis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10" name="Title 3"/>
          <p:cNvSpPr>
            <a:spLocks noGrp="1"/>
          </p:cNvSpPr>
          <p:nvPr>
            <p:ph type="title"/>
          </p:nvPr>
        </p:nvSpPr>
        <p:spPr>
          <a:xfrm>
            <a:off x="521208" y="566928"/>
            <a:ext cx="11119104" cy="640080"/>
          </a:xfrm>
        </p:spPr>
        <p:txBody>
          <a:bodyPr anchor="t" anchorCtr="0">
            <a:normAutofit/>
          </a:bodyPr>
          <a:lstStyle>
            <a:lvl1pPr algn="ctr">
              <a:defRPr sz="3200" b="1">
                <a:solidFill>
                  <a:schemeClr val="tx2"/>
                </a:solidFill>
                <a:latin typeface="+mn-lt"/>
              </a:defRPr>
            </a:lvl1pPr>
          </a:lstStyle>
          <a:p>
            <a:r>
              <a:rPr lang="en-US"/>
              <a:t>Click to edit Master title style</a:t>
            </a:r>
            <a:endParaRPr lang="en-US" dirty="0"/>
          </a:p>
        </p:txBody>
      </p:sp>
      <p:sp>
        <p:nvSpPr>
          <p:cNvPr id="6" name="Freeform 3"/>
          <p:cNvSpPr/>
          <p:nvPr userDrawn="1"/>
        </p:nvSpPr>
        <p:spPr>
          <a:xfrm>
            <a:off x="8612029" y="3432619"/>
            <a:ext cx="3586781" cy="3425381"/>
          </a:xfrm>
          <a:custGeom>
            <a:avLst/>
            <a:gdLst>
              <a:gd name="connsiteX0" fmla="*/ 2057400 w 3586781"/>
              <a:gd name="connsiteY0" fmla="*/ 0 h 3425381"/>
              <a:gd name="connsiteX1" fmla="*/ 3512202 w 3586781"/>
              <a:gd name="connsiteY1" fmla="*/ 602599 h 3425381"/>
              <a:gd name="connsiteX2" fmla="*/ 3586781 w 3586781"/>
              <a:gd name="connsiteY2" fmla="*/ 684657 h 3425381"/>
              <a:gd name="connsiteX3" fmla="*/ 3586781 w 3586781"/>
              <a:gd name="connsiteY3" fmla="*/ 3425381 h 3425381"/>
              <a:gd name="connsiteX4" fmla="*/ 523691 w 3586781"/>
              <a:gd name="connsiteY4" fmla="*/ 3425381 h 3425381"/>
              <a:gd name="connsiteX5" fmla="*/ 469810 w 3586781"/>
              <a:gd name="connsiteY5" fmla="*/ 3366098 h 3425381"/>
              <a:gd name="connsiteX6" fmla="*/ 0 w 3586781"/>
              <a:gd name="connsiteY6" fmla="*/ 2057400 h 3425381"/>
              <a:gd name="connsiteX7" fmla="*/ 2057400 w 3586781"/>
              <a:gd name="connsiteY7" fmla="*/ 0 h 342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6781" h="3425381">
                <a:moveTo>
                  <a:pt x="2057400" y="0"/>
                </a:moveTo>
                <a:cubicBezTo>
                  <a:pt x="2625535" y="0"/>
                  <a:pt x="3139885" y="230282"/>
                  <a:pt x="3512202" y="602599"/>
                </a:cubicBezTo>
                <a:lnTo>
                  <a:pt x="3586781" y="684657"/>
                </a:lnTo>
                <a:lnTo>
                  <a:pt x="3586781" y="3425381"/>
                </a:lnTo>
                <a:lnTo>
                  <a:pt x="523691" y="3425381"/>
                </a:lnTo>
                <a:lnTo>
                  <a:pt x="469810" y="3366098"/>
                </a:lnTo>
                <a:cubicBezTo>
                  <a:pt x="176310" y="3010458"/>
                  <a:pt x="0" y="2554519"/>
                  <a:pt x="0" y="2057400"/>
                </a:cubicBezTo>
                <a:cubicBezTo>
                  <a:pt x="0" y="921129"/>
                  <a:pt x="921129" y="0"/>
                  <a:pt x="2057400"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p:cNvSpPr/>
          <p:nvPr userDrawn="1"/>
        </p:nvSpPr>
        <p:spPr>
          <a:xfrm>
            <a:off x="637622" y="1953365"/>
            <a:ext cx="5149695" cy="3684552"/>
          </a:xfrm>
          <a:prstGeom prst="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userDrawn="1"/>
        </p:nvSpPr>
        <p:spPr>
          <a:xfrm>
            <a:off x="8558269" y="6194361"/>
            <a:ext cx="389835" cy="38983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
          <p:cNvSpPr/>
          <p:nvPr userDrawn="1"/>
        </p:nvSpPr>
        <p:spPr>
          <a:xfrm rot="16200000">
            <a:off x="446860" y="-169312"/>
            <a:ext cx="990534" cy="1329158"/>
          </a:xfrm>
          <a:custGeom>
            <a:avLst/>
            <a:gdLst>
              <a:gd name="connsiteX0" fmla="*/ 664579 w 990534"/>
              <a:gd name="connsiteY0" fmla="*/ 0 h 1329158"/>
              <a:gd name="connsiteX1" fmla="*/ 923263 w 990534"/>
              <a:gd name="connsiteY1" fmla="*/ 52226 h 1329158"/>
              <a:gd name="connsiteX2" fmla="*/ 990534 w 990534"/>
              <a:gd name="connsiteY2" fmla="*/ 88739 h 1329158"/>
              <a:gd name="connsiteX3" fmla="*/ 990534 w 990534"/>
              <a:gd name="connsiteY3" fmla="*/ 1240419 h 1329158"/>
              <a:gd name="connsiteX4" fmla="*/ 923263 w 990534"/>
              <a:gd name="connsiteY4" fmla="*/ 1276932 h 1329158"/>
              <a:gd name="connsiteX5" fmla="*/ 664579 w 990534"/>
              <a:gd name="connsiteY5" fmla="*/ 1329158 h 1329158"/>
              <a:gd name="connsiteX6" fmla="*/ 0 w 990534"/>
              <a:gd name="connsiteY6" fmla="*/ 664579 h 1329158"/>
              <a:gd name="connsiteX7" fmla="*/ 664579 w 990534"/>
              <a:gd name="connsiteY7" fmla="*/ 0 h 132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34" h="1329158">
                <a:moveTo>
                  <a:pt x="664579" y="0"/>
                </a:moveTo>
                <a:cubicBezTo>
                  <a:pt x="756338" y="0"/>
                  <a:pt x="843754" y="18597"/>
                  <a:pt x="923263" y="52226"/>
                </a:cubicBezTo>
                <a:lnTo>
                  <a:pt x="990534" y="88739"/>
                </a:lnTo>
                <a:lnTo>
                  <a:pt x="990534" y="1240419"/>
                </a:lnTo>
                <a:lnTo>
                  <a:pt x="923263" y="1276932"/>
                </a:lnTo>
                <a:cubicBezTo>
                  <a:pt x="843754" y="1310562"/>
                  <a:pt x="756338" y="1329158"/>
                  <a:pt x="664579" y="1329158"/>
                </a:cubicBezTo>
                <a:cubicBezTo>
                  <a:pt x="297542" y="1329158"/>
                  <a:pt x="0" y="1031616"/>
                  <a:pt x="0" y="664579"/>
                </a:cubicBezTo>
                <a:cubicBezTo>
                  <a:pt x="0" y="297542"/>
                  <a:pt x="297542" y="0"/>
                  <a:pt x="664579"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2"/>
          <p:cNvSpPr txBox="1"/>
          <p:nvPr userDrawn="1"/>
        </p:nvSpPr>
        <p:spPr>
          <a:xfrm>
            <a:off x="824131" y="2343177"/>
            <a:ext cx="4557428" cy="2830487"/>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spcAft>
                <a:spcPts val="1200"/>
              </a:spcAft>
              <a:buFontTx/>
              <a:buNone/>
              <a:defRPr lang="en-US" sz="14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1.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2.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3.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4.</a:t>
            </a:r>
            <a:endParaRPr lang="en-US" sz="2200" b="1" dirty="0">
              <a:solidFill>
                <a:schemeClr val="tx2"/>
              </a:solidFill>
              <a:latin typeface="Segoe UI Semibold" panose="020B0702040204020203" pitchFamily="34" charset="0"/>
              <a:cs typeface="Segoe UI Semibold" panose="020B0702040204020203" pitchFamily="34" charset="0"/>
            </a:endParaRPr>
          </a:p>
        </p:txBody>
      </p:sp>
      <p:grpSp>
        <p:nvGrpSpPr>
          <p:cNvPr id="23" name="Group 22"/>
          <p:cNvGrpSpPr/>
          <p:nvPr userDrawn="1"/>
        </p:nvGrpSpPr>
        <p:grpSpPr>
          <a:xfrm>
            <a:off x="1203700" y="2891437"/>
            <a:ext cx="4183547" cy="2282229"/>
            <a:chOff x="6448201" y="2832180"/>
            <a:chExt cx="4483608" cy="2139696"/>
          </a:xfrm>
        </p:grpSpPr>
        <p:cxnSp>
          <p:nvCxnSpPr>
            <p:cNvPr id="24" name="Straight Connector 23"/>
            <p:cNvCxnSpPr/>
            <p:nvPr/>
          </p:nvCxnSpPr>
          <p:spPr>
            <a:xfrm>
              <a:off x="6448201" y="283218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48201" y="353322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448201" y="423426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454297" y="4971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8" name="Text Placeholder 17"/>
          <p:cNvSpPr>
            <a:spLocks noGrp="1"/>
          </p:cNvSpPr>
          <p:nvPr>
            <p:ph type="body" sz="quarter" idx="11"/>
          </p:nvPr>
        </p:nvSpPr>
        <p:spPr>
          <a:xfrm>
            <a:off x="1144528" y="2454311"/>
            <a:ext cx="4557428"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0" name="Text Placeholder 17"/>
          <p:cNvSpPr>
            <a:spLocks noGrp="1"/>
          </p:cNvSpPr>
          <p:nvPr>
            <p:ph type="body" sz="quarter" idx="15"/>
          </p:nvPr>
        </p:nvSpPr>
        <p:spPr>
          <a:xfrm>
            <a:off x="1144528" y="3222369"/>
            <a:ext cx="4557428"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1" name="Text Placeholder 17"/>
          <p:cNvSpPr>
            <a:spLocks noGrp="1"/>
          </p:cNvSpPr>
          <p:nvPr>
            <p:ph type="body" sz="quarter" idx="16"/>
          </p:nvPr>
        </p:nvSpPr>
        <p:spPr>
          <a:xfrm>
            <a:off x="1144528" y="3992637"/>
            <a:ext cx="4557428"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2" name="Text Placeholder 17"/>
          <p:cNvSpPr>
            <a:spLocks noGrp="1"/>
          </p:cNvSpPr>
          <p:nvPr>
            <p:ph type="body" sz="quarter" idx="17"/>
          </p:nvPr>
        </p:nvSpPr>
        <p:spPr>
          <a:xfrm>
            <a:off x="1144528" y="4775296"/>
            <a:ext cx="4557428"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21" name="Picture Placeholder 20"/>
          <p:cNvSpPr>
            <a:spLocks noGrp="1"/>
          </p:cNvSpPr>
          <p:nvPr>
            <p:ph type="pic" sz="quarter" idx="14"/>
          </p:nvPr>
        </p:nvSpPr>
        <p:spPr>
          <a:xfrm>
            <a:off x="6437376" y="2002536"/>
            <a:ext cx="5120640" cy="3685032"/>
          </a:xfrm>
        </p:spPr>
        <p:txBody>
          <a:bodyPr/>
          <a:lstStyle/>
          <a:p>
            <a:r>
              <a:rPr lang="en-US"/>
              <a:t>Click icon to add picture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Oval 2"/>
          <p:cNvSpPr/>
          <p:nvPr userDrawn="1"/>
        </p:nvSpPr>
        <p:spPr>
          <a:xfrm>
            <a:off x="5622727" y="3014462"/>
            <a:ext cx="642974" cy="642974"/>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17"/>
          <p:cNvSpPr/>
          <p:nvPr userDrawn="1"/>
        </p:nvSpPr>
        <p:spPr>
          <a:xfrm>
            <a:off x="8484620" y="5988532"/>
            <a:ext cx="2953834" cy="883756"/>
          </a:xfrm>
          <a:custGeom>
            <a:avLst/>
            <a:gdLst>
              <a:gd name="connsiteX0" fmla="*/ 1476917 w 2953834"/>
              <a:gd name="connsiteY0" fmla="*/ 0 h 883756"/>
              <a:gd name="connsiteX1" fmla="*/ 2950639 w 2953834"/>
              <a:gd name="connsiteY1" fmla="*/ 877123 h 883756"/>
              <a:gd name="connsiteX2" fmla="*/ 2953834 w 2953834"/>
              <a:gd name="connsiteY2" fmla="*/ 883756 h 883756"/>
              <a:gd name="connsiteX3" fmla="*/ 0 w 2953834"/>
              <a:gd name="connsiteY3" fmla="*/ 883756 h 883756"/>
              <a:gd name="connsiteX4" fmla="*/ 3195 w 2953834"/>
              <a:gd name="connsiteY4" fmla="*/ 877123 h 883756"/>
              <a:gd name="connsiteX5" fmla="*/ 1476917 w 2953834"/>
              <a:gd name="connsiteY5" fmla="*/ 0 h 88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3834" h="883756">
                <a:moveTo>
                  <a:pt x="1476917" y="0"/>
                </a:moveTo>
                <a:cubicBezTo>
                  <a:pt x="2113290" y="0"/>
                  <a:pt x="2666825" y="354669"/>
                  <a:pt x="2950639" y="877123"/>
                </a:cubicBezTo>
                <a:lnTo>
                  <a:pt x="2953834" y="883756"/>
                </a:lnTo>
                <a:lnTo>
                  <a:pt x="0" y="883756"/>
                </a:lnTo>
                <a:lnTo>
                  <a:pt x="3195" y="877123"/>
                </a:lnTo>
                <a:cubicBezTo>
                  <a:pt x="287009" y="354669"/>
                  <a:pt x="840544" y="0"/>
                  <a:pt x="1476917"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p:cNvSpPr/>
          <p:nvPr userDrawn="1"/>
        </p:nvSpPr>
        <p:spPr>
          <a:xfrm>
            <a:off x="8484620" y="6069965"/>
            <a:ext cx="510053" cy="510053"/>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Freeform 10"/>
          <p:cNvSpPr/>
          <p:nvPr userDrawn="1"/>
        </p:nvSpPr>
        <p:spPr>
          <a:xfrm>
            <a:off x="0" y="0"/>
            <a:ext cx="6306096" cy="5630799"/>
          </a:xfrm>
          <a:custGeom>
            <a:avLst/>
            <a:gdLst>
              <a:gd name="connsiteX0" fmla="*/ 0 w 6306096"/>
              <a:gd name="connsiteY0" fmla="*/ 0 h 5630799"/>
              <a:gd name="connsiteX1" fmla="*/ 5864035 w 6306096"/>
              <a:gd name="connsiteY1" fmla="*/ 0 h 5630799"/>
              <a:gd name="connsiteX2" fmla="*/ 5927254 w 6306096"/>
              <a:gd name="connsiteY2" fmla="*/ 123434 h 5630799"/>
              <a:gd name="connsiteX3" fmla="*/ 6306096 w 6306096"/>
              <a:gd name="connsiteY3" fmla="*/ 1789009 h 5630799"/>
              <a:gd name="connsiteX4" fmla="*/ 2464306 w 6306096"/>
              <a:gd name="connsiteY4" fmla="*/ 5630799 h 5630799"/>
              <a:gd name="connsiteX5" fmla="*/ 20571 w 6306096"/>
              <a:gd name="connsiteY5" fmla="*/ 4753521 h 5630799"/>
              <a:gd name="connsiteX6" fmla="*/ 0 w 6306096"/>
              <a:gd name="connsiteY6" fmla="*/ 4734825 h 563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096" h="5630799">
                <a:moveTo>
                  <a:pt x="0" y="0"/>
                </a:moveTo>
                <a:lnTo>
                  <a:pt x="5864035" y="0"/>
                </a:lnTo>
                <a:lnTo>
                  <a:pt x="5927254" y="123434"/>
                </a:lnTo>
                <a:cubicBezTo>
                  <a:pt x="6170039" y="627296"/>
                  <a:pt x="6306096" y="1192264"/>
                  <a:pt x="6306096" y="1789009"/>
                </a:cubicBezTo>
                <a:cubicBezTo>
                  <a:pt x="6306096" y="3910771"/>
                  <a:pt x="4586068" y="5630799"/>
                  <a:pt x="2464306" y="5630799"/>
                </a:cubicBezTo>
                <a:cubicBezTo>
                  <a:pt x="1536035" y="5630799"/>
                  <a:pt x="684659" y="5301575"/>
                  <a:pt x="20571" y="4753521"/>
                </a:cubicBezTo>
                <a:lnTo>
                  <a:pt x="0" y="4734825"/>
                </a:ln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
        <p:nvSpPr>
          <p:cNvPr id="21" name="Picture Placeholder 20"/>
          <p:cNvSpPr>
            <a:spLocks noGrp="1"/>
          </p:cNvSpPr>
          <p:nvPr>
            <p:ph type="pic" sz="quarter" idx="14"/>
          </p:nvPr>
        </p:nvSpPr>
        <p:spPr>
          <a:xfrm>
            <a:off x="6437376" y="2002536"/>
            <a:ext cx="5120640" cy="3685032"/>
          </a:xfrm>
        </p:spPr>
        <p:txBody>
          <a:bodyPr>
            <a:noAutofit/>
          </a:bodyPr>
          <a:lstStyle/>
          <a:p>
            <a:r>
              <a:rPr lang="en-US"/>
              <a:t>Click icon to add picture</a:t>
            </a:r>
            <a:endParaRPr lang="en-US" dirty="0"/>
          </a:p>
        </p:txBody>
      </p:sp>
      <p:sp>
        <p:nvSpPr>
          <p:cNvPr id="17" name="Content Placeholder 16"/>
          <p:cNvSpPr>
            <a:spLocks noGrp="1"/>
          </p:cNvSpPr>
          <p:nvPr>
            <p:ph sz="quarter" idx="15"/>
          </p:nvPr>
        </p:nvSpPr>
        <p:spPr>
          <a:xfrm>
            <a:off x="640080"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
        <p:nvSpPr>
          <p:cNvPr id="19" name="Footer Placeholder 18"/>
          <p:cNvSpPr>
            <a:spLocks noGrp="1"/>
          </p:cNvSpPr>
          <p:nvPr>
            <p:ph type="ftr" sz="quarter" idx="12"/>
          </p:nvPr>
        </p:nvSpPr>
        <p:spPr/>
        <p:txBody>
          <a:bodyPr>
            <a:noAutofit/>
          </a:bodyPr>
          <a:lstStyle/>
          <a:p>
            <a:endParaRPr lang="en-US" dirty="0"/>
          </a:p>
        </p:txBody>
      </p:sp>
      <p:sp>
        <p:nvSpPr>
          <p:cNvPr id="20" name="Slide Number Placeholder 19"/>
          <p:cNvSpPr>
            <a:spLocks noGrp="1"/>
          </p:cNvSpPr>
          <p:nvPr>
            <p:ph type="sldNum" sz="quarter" idx="13"/>
          </p:nvPr>
        </p:nvSpPr>
        <p:spPr/>
        <p:txBody>
          <a:bodyPr>
            <a:noAutofit/>
          </a:bodyPr>
          <a:lstStyle/>
          <a:p>
            <a:fld id="{D1BC2EDA-D519-4F34-BF3F-BFFF500F4B03}"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4" name="Freeform 14"/>
          <p:cNvSpPr/>
          <p:nvPr userDrawn="1"/>
        </p:nvSpPr>
        <p:spPr>
          <a:xfrm>
            <a:off x="8544421" y="1377730"/>
            <a:ext cx="3658597" cy="5494558"/>
          </a:xfrm>
          <a:custGeom>
            <a:avLst/>
            <a:gdLst>
              <a:gd name="connsiteX0" fmla="*/ 3224347 w 3658597"/>
              <a:gd name="connsiteY0" fmla="*/ 0 h 5494558"/>
              <a:gd name="connsiteX1" fmla="*/ 3554018 w 3658597"/>
              <a:gd name="connsiteY1" fmla="*/ 16647 h 5494558"/>
              <a:gd name="connsiteX2" fmla="*/ 3658597 w 3658597"/>
              <a:gd name="connsiteY2" fmla="*/ 29936 h 5494558"/>
              <a:gd name="connsiteX3" fmla="*/ 3658597 w 3658597"/>
              <a:gd name="connsiteY3" fmla="*/ 5494558 h 5494558"/>
              <a:gd name="connsiteX4" fmla="*/ 935531 w 3658597"/>
              <a:gd name="connsiteY4" fmla="*/ 5494558 h 5494558"/>
              <a:gd name="connsiteX5" fmla="*/ 736284 w 3658597"/>
              <a:gd name="connsiteY5" fmla="*/ 5275331 h 5494558"/>
              <a:gd name="connsiteX6" fmla="*/ 0 w 3658597"/>
              <a:gd name="connsiteY6" fmla="*/ 3224347 h 5494558"/>
              <a:gd name="connsiteX7" fmla="*/ 3224347 w 3658597"/>
              <a:gd name="connsiteY7" fmla="*/ 0 h 549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8597" h="5494558">
                <a:moveTo>
                  <a:pt x="3224347" y="0"/>
                </a:moveTo>
                <a:cubicBezTo>
                  <a:pt x="3335644" y="0"/>
                  <a:pt x="3445625" y="5639"/>
                  <a:pt x="3554018" y="16647"/>
                </a:cubicBezTo>
                <a:lnTo>
                  <a:pt x="3658597" y="29936"/>
                </a:lnTo>
                <a:lnTo>
                  <a:pt x="3658597" y="5494558"/>
                </a:lnTo>
                <a:lnTo>
                  <a:pt x="935531" y="5494558"/>
                </a:lnTo>
                <a:lnTo>
                  <a:pt x="736284" y="5275331"/>
                </a:lnTo>
                <a:cubicBezTo>
                  <a:pt x="276312" y="4717974"/>
                  <a:pt x="0" y="4003429"/>
                  <a:pt x="0" y="3224347"/>
                </a:cubicBezTo>
                <a:cubicBezTo>
                  <a:pt x="0" y="1443589"/>
                  <a:pt x="1443589" y="0"/>
                  <a:pt x="3224347"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12"/>
          <p:cNvSpPr/>
          <p:nvPr userDrawn="1"/>
        </p:nvSpPr>
        <p:spPr>
          <a:xfrm>
            <a:off x="-11551" y="0"/>
            <a:ext cx="1175601" cy="1651285"/>
          </a:xfrm>
          <a:custGeom>
            <a:avLst/>
            <a:gdLst>
              <a:gd name="connsiteX0" fmla="*/ 0 w 1858209"/>
              <a:gd name="connsiteY0" fmla="*/ 0 h 2610096"/>
              <a:gd name="connsiteX1" fmla="*/ 1532533 w 1858209"/>
              <a:gd name="connsiteY1" fmla="*/ 0 h 2610096"/>
              <a:gd name="connsiteX2" fmla="*/ 1579125 w 1858209"/>
              <a:gd name="connsiteY2" fmla="*/ 62307 h 2610096"/>
              <a:gd name="connsiteX3" fmla="*/ 1858209 w 1858209"/>
              <a:gd name="connsiteY3" fmla="*/ 975965 h 2610096"/>
              <a:gd name="connsiteX4" fmla="*/ 224078 w 1858209"/>
              <a:gd name="connsiteY4" fmla="*/ 2610096 h 2610096"/>
              <a:gd name="connsiteX5" fmla="*/ 56998 w 1858209"/>
              <a:gd name="connsiteY5" fmla="*/ 2601659 h 2610096"/>
              <a:gd name="connsiteX6" fmla="*/ 0 w 1858209"/>
              <a:gd name="connsiteY6" fmla="*/ 2592960 h 26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8209" h="2610096">
                <a:moveTo>
                  <a:pt x="0" y="0"/>
                </a:moveTo>
                <a:lnTo>
                  <a:pt x="1532533" y="0"/>
                </a:lnTo>
                <a:lnTo>
                  <a:pt x="1579125" y="62307"/>
                </a:lnTo>
                <a:cubicBezTo>
                  <a:pt x="1755324" y="323116"/>
                  <a:pt x="1858209" y="637525"/>
                  <a:pt x="1858209" y="975965"/>
                </a:cubicBezTo>
                <a:cubicBezTo>
                  <a:pt x="1858209" y="1878471"/>
                  <a:pt x="1126584" y="2610096"/>
                  <a:pt x="224078" y="2610096"/>
                </a:cubicBezTo>
                <a:cubicBezTo>
                  <a:pt x="167671" y="2610096"/>
                  <a:pt x="111932" y="2607238"/>
                  <a:pt x="56998" y="2601659"/>
                </a:cubicBezTo>
                <a:lnTo>
                  <a:pt x="0" y="259296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Oval 11"/>
          <p:cNvSpPr/>
          <p:nvPr userDrawn="1"/>
        </p:nvSpPr>
        <p:spPr>
          <a:xfrm>
            <a:off x="7897386" y="4880996"/>
            <a:ext cx="1499065" cy="1499065"/>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Oval 14"/>
          <p:cNvSpPr/>
          <p:nvPr userDrawn="1"/>
        </p:nvSpPr>
        <p:spPr>
          <a:xfrm>
            <a:off x="651124" y="1169282"/>
            <a:ext cx="389835" cy="38983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noAutofit/>
          </a:bodyPr>
          <a:lstStyle/>
          <a:p>
            <a:endParaRPr lang="en-US" dirty="0"/>
          </a:p>
        </p:txBody>
      </p:sp>
      <p:sp>
        <p:nvSpPr>
          <p:cNvPr id="20" name="Slide Number Placeholder 19"/>
          <p:cNvSpPr>
            <a:spLocks noGrp="1"/>
          </p:cNvSpPr>
          <p:nvPr>
            <p:ph type="sldNum" sz="quarter" idx="13"/>
          </p:nvPr>
        </p:nvSpPr>
        <p:spPr/>
        <p:txBody>
          <a:bodyPr>
            <a:noAutofit/>
          </a:bodyPr>
          <a:lstStyle/>
          <a:p>
            <a:fld id="{D1BC2EDA-D519-4F34-BF3F-BFFF500F4B03}" type="slidenum">
              <a:rPr lang="en-US" smtClean="0"/>
            </a:fld>
            <a:endParaRPr lang="en-US" dirty="0"/>
          </a:p>
        </p:txBody>
      </p:sp>
      <p:sp>
        <p:nvSpPr>
          <p:cNvPr id="17" name="Content Placeholder 16"/>
          <p:cNvSpPr>
            <a:spLocks noGrp="1"/>
          </p:cNvSpPr>
          <p:nvPr>
            <p:ph sz="quarter" idx="15"/>
          </p:nvPr>
        </p:nvSpPr>
        <p:spPr>
          <a:xfrm>
            <a:off x="640080"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
        <p:nvSpPr>
          <p:cNvPr id="16" name="Content Placeholder 16"/>
          <p:cNvSpPr>
            <a:spLocks noGrp="1"/>
          </p:cNvSpPr>
          <p:nvPr>
            <p:ph sz="quarter" idx="16"/>
          </p:nvPr>
        </p:nvSpPr>
        <p:spPr>
          <a:xfrm>
            <a:off x="6419088"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s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3" name="Oval 32"/>
          <p:cNvSpPr/>
          <p:nvPr userDrawn="1"/>
        </p:nvSpPr>
        <p:spPr>
          <a:xfrm>
            <a:off x="9965453" y="5422957"/>
            <a:ext cx="600979" cy="600979"/>
          </a:xfrm>
          <a:prstGeom prst="ellipse">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7"/>
          <p:cNvSpPr/>
          <p:nvPr userDrawn="1"/>
        </p:nvSpPr>
        <p:spPr>
          <a:xfrm>
            <a:off x="0" y="684941"/>
            <a:ext cx="5739305" cy="6173059"/>
          </a:xfrm>
          <a:custGeom>
            <a:avLst/>
            <a:gdLst>
              <a:gd name="connsiteX0" fmla="*/ 2105216 w 5739305"/>
              <a:gd name="connsiteY0" fmla="*/ 0 h 6173059"/>
              <a:gd name="connsiteX1" fmla="*/ 5739305 w 5739305"/>
              <a:gd name="connsiteY1" fmla="*/ 3634089 h 6173059"/>
              <a:gd name="connsiteX2" fmla="*/ 4909456 w 5739305"/>
              <a:gd name="connsiteY2" fmla="*/ 5945707 h 6173059"/>
              <a:gd name="connsiteX3" fmla="*/ 4702825 w 5739305"/>
              <a:gd name="connsiteY3" fmla="*/ 6173059 h 6173059"/>
              <a:gd name="connsiteX4" fmla="*/ 0 w 5739305"/>
              <a:gd name="connsiteY4" fmla="*/ 6173059 h 6173059"/>
              <a:gd name="connsiteX5" fmla="*/ 0 w 5739305"/>
              <a:gd name="connsiteY5" fmla="*/ 675505 h 6173059"/>
              <a:gd name="connsiteX6" fmla="*/ 73362 w 5739305"/>
              <a:gd name="connsiteY6" fmla="*/ 620646 h 6173059"/>
              <a:gd name="connsiteX7" fmla="*/ 2105216 w 5739305"/>
              <a:gd name="connsiteY7" fmla="*/ 0 h 6173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39305" h="6173059">
                <a:moveTo>
                  <a:pt x="2105216" y="0"/>
                </a:moveTo>
                <a:cubicBezTo>
                  <a:pt x="4112268" y="0"/>
                  <a:pt x="5739305" y="1627037"/>
                  <a:pt x="5739305" y="3634089"/>
                </a:cubicBezTo>
                <a:cubicBezTo>
                  <a:pt x="5739305" y="4512174"/>
                  <a:pt x="5427880" y="5317522"/>
                  <a:pt x="4909456" y="5945707"/>
                </a:cubicBezTo>
                <a:lnTo>
                  <a:pt x="4702825" y="6173059"/>
                </a:lnTo>
                <a:lnTo>
                  <a:pt x="0" y="6173059"/>
                </a:lnTo>
                <a:lnTo>
                  <a:pt x="0" y="675505"/>
                </a:lnTo>
                <a:lnTo>
                  <a:pt x="73362" y="620646"/>
                </a:lnTo>
                <a:cubicBezTo>
                  <a:pt x="653367" y="228802"/>
                  <a:pt x="1352572" y="0"/>
                  <a:pt x="2105216"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Oval 38"/>
          <p:cNvSpPr/>
          <p:nvPr userDrawn="1"/>
        </p:nvSpPr>
        <p:spPr>
          <a:xfrm>
            <a:off x="3500869" y="447695"/>
            <a:ext cx="1499065" cy="1499065"/>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6412386" y="1273861"/>
            <a:ext cx="5149695" cy="4264053"/>
          </a:xfrm>
          <a:prstGeom prst="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18" name="Text Placeholder 17"/>
          <p:cNvSpPr>
            <a:spLocks noGrp="1"/>
          </p:cNvSpPr>
          <p:nvPr>
            <p:ph type="body" sz="quarter" idx="11"/>
          </p:nvPr>
        </p:nvSpPr>
        <p:spPr>
          <a:xfrm>
            <a:off x="7155536" y="1605845"/>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0" name="Text Placeholder 17"/>
          <p:cNvSpPr>
            <a:spLocks noGrp="1"/>
          </p:cNvSpPr>
          <p:nvPr>
            <p:ph type="body" sz="quarter" idx="15"/>
          </p:nvPr>
        </p:nvSpPr>
        <p:spPr>
          <a:xfrm>
            <a:off x="7155536" y="2373903"/>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1" name="Text Placeholder 17"/>
          <p:cNvSpPr>
            <a:spLocks noGrp="1"/>
          </p:cNvSpPr>
          <p:nvPr>
            <p:ph type="body" sz="quarter" idx="16"/>
          </p:nvPr>
        </p:nvSpPr>
        <p:spPr>
          <a:xfrm>
            <a:off x="7155536" y="3144171"/>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2" name="Text Placeholder 17"/>
          <p:cNvSpPr>
            <a:spLocks noGrp="1"/>
          </p:cNvSpPr>
          <p:nvPr>
            <p:ph type="body" sz="quarter" idx="17"/>
          </p:nvPr>
        </p:nvSpPr>
        <p:spPr>
          <a:xfrm>
            <a:off x="7155536" y="3926830"/>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grpSp>
        <p:nvGrpSpPr>
          <p:cNvPr id="4" name="Group 3"/>
          <p:cNvGrpSpPr/>
          <p:nvPr userDrawn="1"/>
        </p:nvGrpSpPr>
        <p:grpSpPr>
          <a:xfrm>
            <a:off x="7155536" y="2000952"/>
            <a:ext cx="3844355" cy="3094988"/>
            <a:chOff x="6448201" y="2832180"/>
            <a:chExt cx="4489704" cy="2901696"/>
          </a:xfrm>
        </p:grpSpPr>
        <p:cxnSp>
          <p:nvCxnSpPr>
            <p:cNvPr id="5" name="Straight Connector 4"/>
            <p:cNvCxnSpPr/>
            <p:nvPr/>
          </p:nvCxnSpPr>
          <p:spPr>
            <a:xfrm>
              <a:off x="6448201" y="283218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448201" y="353322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48201" y="423426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54297" y="4971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460393" y="5733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7" name="Content Placeholder 2"/>
          <p:cNvSpPr txBox="1"/>
          <p:nvPr userDrawn="1"/>
        </p:nvSpPr>
        <p:spPr>
          <a:xfrm>
            <a:off x="6812124" y="1474457"/>
            <a:ext cx="4187767" cy="4065646"/>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spcAft>
                <a:spcPts val="1200"/>
              </a:spcAft>
              <a:buFontTx/>
              <a:buNone/>
              <a:defRPr lang="en-US" sz="14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1.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2.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3.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4.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5.</a:t>
            </a:r>
            <a:endParaRPr lang="en-US" sz="2200" b="1" dirty="0">
              <a:solidFill>
                <a:schemeClr val="tx2"/>
              </a:solidFill>
              <a:latin typeface="Segoe UI Semibold" panose="020B0702040204020203" pitchFamily="34" charset="0"/>
              <a:cs typeface="Segoe UI Semibold" panose="020B0702040204020203" pitchFamily="34" charset="0"/>
            </a:endParaRPr>
          </a:p>
        </p:txBody>
      </p:sp>
      <p:sp>
        <p:nvSpPr>
          <p:cNvPr id="28" name="Text Placeholder 17"/>
          <p:cNvSpPr>
            <a:spLocks noGrp="1"/>
          </p:cNvSpPr>
          <p:nvPr>
            <p:ph type="body" sz="quarter" idx="18"/>
          </p:nvPr>
        </p:nvSpPr>
        <p:spPr>
          <a:xfrm>
            <a:off x="7155536" y="4693042"/>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pic>
        <p:nvPicPr>
          <p:cNvPr id="37" name="Picture Placeholder 10"/>
          <p:cNvPicPr>
            <a:picLocks noChangeAspect="1"/>
          </p:cNvPicPr>
          <p:nvPr userDrawn="1"/>
        </p:nvPicPr>
        <p:blipFill rotWithShape="1">
          <a:blip r:embed="rId2" cstate="print"/>
          <a:srcRect/>
          <a:stretch>
            <a:fillRect/>
          </a:stretch>
        </p:blipFill>
        <p:spPr>
          <a:xfrm rot="16200000">
            <a:off x="10406331" y="598826"/>
            <a:ext cx="2384497" cy="1186841"/>
          </a:xfrm>
          <a:prstGeom prst="rect">
            <a:avLst/>
          </a:prstGeom>
          <a:noFill/>
          <a:effectLst>
            <a:outerShdw blurRad="66753" dist="39609" dir="12780000" sx="101109" sy="101109" algn="t" rotWithShape="0">
              <a:prstClr val="black">
                <a:alpha val="17409"/>
              </a:prstClr>
            </a:outerShdw>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22"/>
          <p:cNvSpPr/>
          <p:nvPr userDrawn="1"/>
        </p:nvSpPr>
        <p:spPr>
          <a:xfrm>
            <a:off x="-14287" y="4334114"/>
            <a:ext cx="1149441" cy="1499066"/>
          </a:xfrm>
          <a:custGeom>
            <a:avLst/>
            <a:gdLst>
              <a:gd name="connsiteX0" fmla="*/ 399908 w 1149441"/>
              <a:gd name="connsiteY0" fmla="*/ 0 h 1499066"/>
              <a:gd name="connsiteX1" fmla="*/ 1149441 w 1149441"/>
              <a:gd name="connsiteY1" fmla="*/ 749533 h 1499066"/>
              <a:gd name="connsiteX2" fmla="*/ 399908 w 1149441"/>
              <a:gd name="connsiteY2" fmla="*/ 1499066 h 1499066"/>
              <a:gd name="connsiteX3" fmla="*/ 108156 w 1149441"/>
              <a:gd name="connsiteY3" fmla="*/ 1440164 h 1499066"/>
              <a:gd name="connsiteX4" fmla="*/ 0 w 1149441"/>
              <a:gd name="connsiteY4" fmla="*/ 1381459 h 1499066"/>
              <a:gd name="connsiteX5" fmla="*/ 0 w 1149441"/>
              <a:gd name="connsiteY5" fmla="*/ 117607 h 1499066"/>
              <a:gd name="connsiteX6" fmla="*/ 108156 w 1149441"/>
              <a:gd name="connsiteY6" fmla="*/ 58902 h 1499066"/>
              <a:gd name="connsiteX7" fmla="*/ 399908 w 1149441"/>
              <a:gd name="connsiteY7" fmla="*/ 0 h 1499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9441" h="1499066">
                <a:moveTo>
                  <a:pt x="399908" y="0"/>
                </a:moveTo>
                <a:cubicBezTo>
                  <a:pt x="813864" y="0"/>
                  <a:pt x="1149441" y="335577"/>
                  <a:pt x="1149441" y="749533"/>
                </a:cubicBezTo>
                <a:cubicBezTo>
                  <a:pt x="1149441" y="1163489"/>
                  <a:pt x="813864" y="1499066"/>
                  <a:pt x="399908" y="1499066"/>
                </a:cubicBezTo>
                <a:cubicBezTo>
                  <a:pt x="296419" y="1499066"/>
                  <a:pt x="197829" y="1478093"/>
                  <a:pt x="108156" y="1440164"/>
                </a:cubicBezTo>
                <a:lnTo>
                  <a:pt x="0" y="1381459"/>
                </a:lnTo>
                <a:lnTo>
                  <a:pt x="0" y="117607"/>
                </a:lnTo>
                <a:lnTo>
                  <a:pt x="108156" y="58902"/>
                </a:lnTo>
                <a:cubicBezTo>
                  <a:pt x="197829" y="20974"/>
                  <a:pt x="296419" y="0"/>
                  <a:pt x="399908"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9"/>
          <p:cNvSpPr/>
          <p:nvPr userDrawn="1"/>
        </p:nvSpPr>
        <p:spPr>
          <a:xfrm>
            <a:off x="6018661" y="-1535"/>
            <a:ext cx="6184356" cy="5906209"/>
          </a:xfrm>
          <a:custGeom>
            <a:avLst/>
            <a:gdLst>
              <a:gd name="connsiteX0" fmla="*/ 605352 w 6184356"/>
              <a:gd name="connsiteY0" fmla="*/ 0 h 5906209"/>
              <a:gd name="connsiteX1" fmla="*/ 6184356 w 6184356"/>
              <a:gd name="connsiteY1" fmla="*/ 0 h 5906209"/>
              <a:gd name="connsiteX2" fmla="*/ 6184356 w 6184356"/>
              <a:gd name="connsiteY2" fmla="*/ 5104584 h 5906209"/>
              <a:gd name="connsiteX3" fmla="*/ 5989771 w 6184356"/>
              <a:gd name="connsiteY3" fmla="*/ 5250092 h 5906209"/>
              <a:gd name="connsiteX4" fmla="*/ 3841790 w 6184356"/>
              <a:gd name="connsiteY4" fmla="*/ 5906209 h 5906209"/>
              <a:gd name="connsiteX5" fmla="*/ 0 w 6184356"/>
              <a:gd name="connsiteY5" fmla="*/ 2064419 h 5906209"/>
              <a:gd name="connsiteX6" fmla="*/ 463684 w 6184356"/>
              <a:gd name="connsiteY6" fmla="*/ 233194 h 590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84356" h="5906209">
                <a:moveTo>
                  <a:pt x="605352" y="0"/>
                </a:moveTo>
                <a:lnTo>
                  <a:pt x="6184356" y="0"/>
                </a:lnTo>
                <a:lnTo>
                  <a:pt x="6184356" y="5104584"/>
                </a:lnTo>
                <a:lnTo>
                  <a:pt x="5989771" y="5250092"/>
                </a:lnTo>
                <a:cubicBezTo>
                  <a:pt x="5376618" y="5664330"/>
                  <a:pt x="4637451" y="5906209"/>
                  <a:pt x="3841790" y="5906209"/>
                </a:cubicBezTo>
                <a:cubicBezTo>
                  <a:pt x="1720028" y="5906209"/>
                  <a:pt x="0" y="4186181"/>
                  <a:pt x="0" y="2064419"/>
                </a:cubicBezTo>
                <a:cubicBezTo>
                  <a:pt x="0" y="1401369"/>
                  <a:pt x="167972" y="777550"/>
                  <a:pt x="463684" y="23319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2"/>
              </a:solidFill>
            </a:endParaRPr>
          </a:p>
        </p:txBody>
      </p:sp>
      <p:pic>
        <p:nvPicPr>
          <p:cNvPr id="16" name="Picture Placeholder 10"/>
          <p:cNvPicPr>
            <a:picLocks noChangeAspect="1"/>
          </p:cNvPicPr>
          <p:nvPr userDrawn="1"/>
        </p:nvPicPr>
        <p:blipFill rotWithShape="1">
          <a:blip r:embed="rId2" cstate="print"/>
          <a:srcRect/>
          <a:stretch>
            <a:fillRect/>
          </a:stretch>
        </p:blipFill>
        <p:spPr>
          <a:xfrm rot="10800000">
            <a:off x="2964226" y="-5834"/>
            <a:ext cx="2384497" cy="1186841"/>
          </a:xfrm>
          <a:prstGeom prst="rect">
            <a:avLst/>
          </a:prstGeom>
          <a:noFill/>
          <a:effectLst>
            <a:outerShdw blurRad="66753" dist="39609" dir="12780000" sx="101109" sy="101109" algn="t" rotWithShape="0">
              <a:prstClr val="black">
                <a:alpha val="17409"/>
              </a:prstClr>
            </a:outerShdw>
          </a:effectLst>
        </p:spPr>
      </p:pic>
      <p:sp>
        <p:nvSpPr>
          <p:cNvPr id="22" name="Oval 21"/>
          <p:cNvSpPr/>
          <p:nvPr userDrawn="1"/>
        </p:nvSpPr>
        <p:spPr>
          <a:xfrm>
            <a:off x="5689666" y="1067784"/>
            <a:ext cx="635955" cy="63595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23" name="Content Placeholder 16"/>
          <p:cNvSpPr>
            <a:spLocks noGrp="1"/>
          </p:cNvSpPr>
          <p:nvPr>
            <p:ph sz="quarter" idx="16"/>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4" name="Freeform 13"/>
          <p:cNvSpPr/>
          <p:nvPr userDrawn="1"/>
        </p:nvSpPr>
        <p:spPr>
          <a:xfrm>
            <a:off x="0" y="-11017"/>
            <a:ext cx="5797960" cy="5177077"/>
          </a:xfrm>
          <a:custGeom>
            <a:avLst/>
            <a:gdLst>
              <a:gd name="connsiteX0" fmla="*/ 0 w 6306096"/>
              <a:gd name="connsiteY0" fmla="*/ 0 h 5630799"/>
              <a:gd name="connsiteX1" fmla="*/ 5864035 w 6306096"/>
              <a:gd name="connsiteY1" fmla="*/ 0 h 5630799"/>
              <a:gd name="connsiteX2" fmla="*/ 5927254 w 6306096"/>
              <a:gd name="connsiteY2" fmla="*/ 123434 h 5630799"/>
              <a:gd name="connsiteX3" fmla="*/ 6306096 w 6306096"/>
              <a:gd name="connsiteY3" fmla="*/ 1789009 h 5630799"/>
              <a:gd name="connsiteX4" fmla="*/ 2464306 w 6306096"/>
              <a:gd name="connsiteY4" fmla="*/ 5630799 h 5630799"/>
              <a:gd name="connsiteX5" fmla="*/ 20571 w 6306096"/>
              <a:gd name="connsiteY5" fmla="*/ 4753521 h 5630799"/>
              <a:gd name="connsiteX6" fmla="*/ 0 w 6306096"/>
              <a:gd name="connsiteY6" fmla="*/ 4734825 h 563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096" h="5630799">
                <a:moveTo>
                  <a:pt x="0" y="0"/>
                </a:moveTo>
                <a:lnTo>
                  <a:pt x="5864035" y="0"/>
                </a:lnTo>
                <a:lnTo>
                  <a:pt x="5927254" y="123434"/>
                </a:lnTo>
                <a:cubicBezTo>
                  <a:pt x="6170039" y="627296"/>
                  <a:pt x="6306096" y="1192264"/>
                  <a:pt x="6306096" y="1789009"/>
                </a:cubicBezTo>
                <a:cubicBezTo>
                  <a:pt x="6306096" y="3910771"/>
                  <a:pt x="4586068" y="5630799"/>
                  <a:pt x="2464306" y="5630799"/>
                </a:cubicBezTo>
                <a:cubicBezTo>
                  <a:pt x="1536035" y="5630799"/>
                  <a:pt x="684659" y="5301575"/>
                  <a:pt x="20571" y="4753521"/>
                </a:cubicBezTo>
                <a:lnTo>
                  <a:pt x="0" y="4734825"/>
                </a:ln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p:cNvSpPr/>
          <p:nvPr userDrawn="1"/>
        </p:nvSpPr>
        <p:spPr>
          <a:xfrm>
            <a:off x="5282616" y="378865"/>
            <a:ext cx="813384" cy="813384"/>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10"/>
          <p:cNvPicPr>
            <a:picLocks noChangeAspect="1"/>
          </p:cNvPicPr>
          <p:nvPr userDrawn="1"/>
        </p:nvPicPr>
        <p:blipFill rotWithShape="1">
          <a:blip r:embed="rId2" cstate="print"/>
          <a:srcRect/>
          <a:stretch>
            <a:fillRect/>
          </a:stretch>
        </p:blipFill>
        <p:spPr>
          <a:xfrm>
            <a:off x="8263206" y="5671159"/>
            <a:ext cx="2384497" cy="1186841"/>
          </a:xfrm>
          <a:prstGeom prst="rect">
            <a:avLst/>
          </a:prstGeom>
          <a:noFill/>
          <a:effectLst>
            <a:outerShdw blurRad="66753" dist="39609" dir="12780000" sx="101109" sy="101109" algn="t" rotWithShape="0">
              <a:prstClr val="black">
                <a:alpha val="17409"/>
              </a:prstClr>
            </a:outerShdw>
          </a:effectLst>
        </p:spPr>
      </p:pic>
      <p:sp>
        <p:nvSpPr>
          <p:cNvPr id="13" name="Oval 12"/>
          <p:cNvSpPr/>
          <p:nvPr userDrawn="1"/>
        </p:nvSpPr>
        <p:spPr>
          <a:xfrm>
            <a:off x="6875619" y="5909834"/>
            <a:ext cx="397747" cy="397747"/>
          </a:xfrm>
          <a:prstGeom prst="ellipse">
            <a:avLst/>
          </a:prstGeom>
          <a:solidFill>
            <a:schemeClr val="accent6">
              <a:alpha val="303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23" name="Content Placeholder 16"/>
          <p:cNvSpPr>
            <a:spLocks noGrp="1"/>
          </p:cNvSpPr>
          <p:nvPr>
            <p:ph sz="quarter" idx="16"/>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1"/>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23"/>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Oval 14"/>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23" name="Content Placeholder 16"/>
          <p:cNvSpPr>
            <a:spLocks noGrp="1"/>
          </p:cNvSpPr>
          <p:nvPr>
            <p:ph sz="quarter" idx="16"/>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Autofit/>
          </a:bodyPr>
          <a:lstStyle/>
          <a:p>
            <a:r>
              <a:rPr lang="en-US"/>
              <a:t>Click to edit Master title style</a:t>
            </a:r>
            <a:endParaRPr lang="en-US"/>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539496" y="6126480"/>
            <a:ext cx="4114800" cy="365125"/>
          </a:xfrm>
          <a:prstGeom prst="rect">
            <a:avLst/>
          </a:prstGeom>
        </p:spPr>
        <p:txBody>
          <a:bodyPr vert="horz" lIns="91440" tIns="45720" rIns="91440" bIns="45720" rtlCol="0" anchor="ctr">
            <a:noAutofit/>
          </a:bodyPr>
          <a:lstStyle>
            <a:lvl1pPr algn="l">
              <a:defRPr sz="1400" baseline="0">
                <a:solidFill>
                  <a:schemeClr val="bg2">
                    <a:lumMod val="50000"/>
                  </a:schemeClr>
                </a:solidFill>
              </a:defRPr>
            </a:lvl1pPr>
          </a:lstStyle>
          <a:p>
            <a:endParaRPr lang="en-US" dirty="0"/>
          </a:p>
        </p:txBody>
      </p:sp>
      <p:sp>
        <p:nvSpPr>
          <p:cNvPr id="6" name="Slide Number Placeholder 5"/>
          <p:cNvSpPr>
            <a:spLocks noGrp="1"/>
          </p:cNvSpPr>
          <p:nvPr>
            <p:ph type="sldNum" sz="quarter" idx="4"/>
          </p:nvPr>
        </p:nvSpPr>
        <p:spPr>
          <a:xfrm>
            <a:off x="8897112" y="6190487"/>
            <a:ext cx="2743200" cy="365760"/>
          </a:xfrm>
          <a:prstGeom prst="rect">
            <a:avLst/>
          </a:prstGeom>
        </p:spPr>
        <p:txBody>
          <a:bodyPr vert="horz" lIns="91440" tIns="45720" rIns="91440" bIns="45720" rtlCol="0" anchor="ctr">
            <a:noAutofit/>
          </a:bodyPr>
          <a:lstStyle>
            <a:lvl1pPr algn="r">
              <a:defRPr sz="1200" baseline="0">
                <a:solidFill>
                  <a:schemeClr val="tx1">
                    <a:lumMod val="65000"/>
                    <a:lumOff val="35000"/>
                  </a:schemeClr>
                </a:solidFill>
              </a:defRPr>
            </a:lvl1pPr>
          </a:lstStyle>
          <a:p>
            <a:fld id="{D1BC2EDA-D519-4F34-BF3F-BFFF500F4B0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64" y="277122"/>
            <a:ext cx="9834114" cy="640080"/>
          </a:xfrm>
        </p:spPr>
        <p:txBody>
          <a:bodyPr/>
          <a:lstStyle/>
          <a:p>
            <a:r>
              <a:rPr lang="en-US" dirty="0">
                <a:solidFill>
                  <a:schemeClr val="accent6">
                    <a:lumMod val="60000"/>
                    <a:lumOff val="40000"/>
                  </a:schemeClr>
                </a:solidFill>
              </a:rPr>
              <a:t>TRƯỜNG ĐẠI HỌC KIẾN TRÚC HÀ NỘI</a:t>
            </a:r>
            <a:endParaRPr lang="en-US" dirty="0">
              <a:solidFill>
                <a:schemeClr val="accent6">
                  <a:lumMod val="60000"/>
                  <a:lumOff val="40000"/>
                </a:schemeClr>
              </a:solidFill>
            </a:endParaRPr>
          </a:p>
        </p:txBody>
      </p:sp>
      <p:sp>
        <p:nvSpPr>
          <p:cNvPr id="13" name="Text Placeholder 12"/>
          <p:cNvSpPr>
            <a:spLocks noGrp="1"/>
          </p:cNvSpPr>
          <p:nvPr>
            <p:ph type="body" sz="quarter" idx="11"/>
          </p:nvPr>
        </p:nvSpPr>
        <p:spPr>
          <a:xfrm>
            <a:off x="4019909" y="2968408"/>
            <a:ext cx="7529291" cy="2779260"/>
          </a:xfrm>
        </p:spPr>
        <p:txBody>
          <a:bodyPr/>
          <a:lstStyle/>
          <a:p>
            <a:endParaRPr lang="en-US" dirty="0"/>
          </a:p>
          <a:p>
            <a:endParaRPr lang="en-US" dirty="0"/>
          </a:p>
          <a:p>
            <a:endParaRPr lang="en-US" dirty="0"/>
          </a:p>
          <a:p>
            <a:pPr algn="l"/>
            <a:r>
              <a:rPr lang="vi-VN" sz="2600" b="0" i="0" dirty="0">
                <a:solidFill>
                  <a:srgbClr val="002060"/>
                </a:solidFill>
                <a:effectLst/>
                <a:latin typeface="Times New Roman" panose="02020603050405020304" pitchFamily="18" charset="0"/>
              </a:rPr>
              <a:t>ĐỀ </a:t>
            </a:r>
            <a:r>
              <a:rPr lang="vi-VN" sz="2600" b="0" i="0" dirty="0" err="1">
                <a:solidFill>
                  <a:srgbClr val="002060"/>
                </a:solidFill>
                <a:effectLst/>
                <a:latin typeface="Times New Roman" panose="02020603050405020304" pitchFamily="18" charset="0"/>
              </a:rPr>
              <a:t>TÀI:Tìm</a:t>
            </a:r>
            <a:r>
              <a:rPr lang="vi-VN" sz="2600" b="0" i="0" dirty="0">
                <a:solidFill>
                  <a:srgbClr val="002060"/>
                </a:solidFill>
                <a:effectLst/>
                <a:latin typeface="Times New Roman" panose="02020603050405020304" pitchFamily="18" charset="0"/>
              </a:rPr>
              <a:t> </a:t>
            </a:r>
            <a:r>
              <a:rPr lang="vi-VN" sz="2600" b="0" i="0" dirty="0" err="1">
                <a:solidFill>
                  <a:srgbClr val="002060"/>
                </a:solidFill>
                <a:effectLst/>
                <a:latin typeface="Times New Roman" panose="02020603050405020304" pitchFamily="18" charset="0"/>
              </a:rPr>
              <a:t>hiểu</a:t>
            </a:r>
            <a:r>
              <a:rPr lang="vi-VN" sz="2600" b="0" i="0" dirty="0">
                <a:solidFill>
                  <a:srgbClr val="002060"/>
                </a:solidFill>
                <a:effectLst/>
                <a:latin typeface="Times New Roman" panose="02020603050405020304" pitchFamily="18" charset="0"/>
              </a:rPr>
              <a:t> </a:t>
            </a:r>
            <a:r>
              <a:rPr altLang="vi-VN" sz="2600" b="0" i="0" dirty="0">
                <a:solidFill>
                  <a:srgbClr val="002060"/>
                </a:solidFill>
                <a:effectLst/>
                <a:latin typeface="Times New Roman" panose="02020603050405020304" pitchFamily="18" charset="0"/>
              </a:rPr>
              <a:t>và nghiên cứu xây dựng Web shop Điện tử thương mại</a:t>
            </a:r>
            <a:endParaRPr altLang="vi-VN" sz="2600" b="0" i="0" dirty="0">
              <a:solidFill>
                <a:srgbClr val="002060"/>
              </a:solidFill>
              <a:effectLst/>
              <a:latin typeface="Times New Roman" panose="02020603050405020304" pitchFamily="18" charset="0"/>
            </a:endParaRPr>
          </a:p>
          <a:p>
            <a:pPr algn="l"/>
            <a:endParaRPr lang="en-US" sz="2600" b="0" i="0" dirty="0">
              <a:solidFill>
                <a:srgbClr val="002060"/>
              </a:solidFill>
              <a:effectLst/>
              <a:latin typeface="Times New Roman" panose="02020603050405020304" pitchFamily="18" charset="0"/>
            </a:endParaRPr>
          </a:p>
          <a:p>
            <a:pPr algn="l"/>
            <a:r>
              <a:rPr lang="vi-VN" b="0" i="0" dirty="0">
                <a:solidFill>
                  <a:srgbClr val="002060"/>
                </a:solidFill>
                <a:effectLst/>
                <a:latin typeface="Times New Roman" panose="02020603050405020304" pitchFamily="18" charset="0"/>
              </a:rPr>
              <a:t>GIẢNG VIÊN HƯỚNG DẪN: </a:t>
            </a:r>
            <a:r>
              <a:rPr altLang="vi-VN" b="0" i="0" dirty="0">
                <a:solidFill>
                  <a:srgbClr val="002060"/>
                </a:solidFill>
                <a:effectLst/>
                <a:latin typeface="Times New Roman" panose="02020603050405020304" pitchFamily="18" charset="0"/>
              </a:rPr>
              <a:t>Nguyễn Thị Hạnh</a:t>
            </a:r>
            <a:endParaRPr lang="vi-VN" b="0" i="0" dirty="0">
              <a:solidFill>
                <a:srgbClr val="002060"/>
              </a:solidFill>
              <a:effectLst/>
              <a:latin typeface="Times New Roman" panose="02020603050405020304" pitchFamily="18" charset="0"/>
            </a:endParaRPr>
          </a:p>
          <a:p>
            <a:pPr algn="l"/>
            <a:endParaRPr lang="en-US" b="0" i="0" dirty="0">
              <a:solidFill>
                <a:srgbClr val="002060"/>
              </a:solidFill>
              <a:effectLst/>
              <a:latin typeface="Times New Roman" panose="02020603050405020304" pitchFamily="18" charset="0"/>
            </a:endParaRPr>
          </a:p>
          <a:p>
            <a:pPr algn="l"/>
            <a:r>
              <a:rPr lang="vi-VN" b="0" i="0" dirty="0">
                <a:solidFill>
                  <a:srgbClr val="002060"/>
                </a:solidFill>
                <a:effectLst/>
                <a:latin typeface="Times New Roman" panose="02020603050405020304" pitchFamily="18" charset="0"/>
              </a:rPr>
              <a:t>SINH VIÊN THỰC HIỆN: 1. </a:t>
            </a:r>
            <a:r>
              <a:rPr altLang="vi-VN" b="0" i="0" dirty="0" err="1">
                <a:solidFill>
                  <a:srgbClr val="002060"/>
                </a:solidFill>
                <a:effectLst/>
                <a:latin typeface="Times New Roman" panose="02020603050405020304" pitchFamily="18" charset="0"/>
              </a:rPr>
              <a:t>Vũ Thanh</a:t>
            </a:r>
            <a:r>
              <a:rPr lang="vi-VN" b="0" i="0" dirty="0">
                <a:solidFill>
                  <a:srgbClr val="002060"/>
                </a:solidFill>
                <a:effectLst/>
                <a:latin typeface="Times New Roman" panose="02020603050405020304" pitchFamily="18" charset="0"/>
              </a:rPr>
              <a:t> </a:t>
            </a:r>
            <a:r>
              <a:rPr lang="vi-VN" b="0" i="0" dirty="0" err="1">
                <a:solidFill>
                  <a:srgbClr val="002060"/>
                </a:solidFill>
                <a:effectLst/>
                <a:latin typeface="Times New Roman" panose="02020603050405020304" pitchFamily="18" charset="0"/>
              </a:rPr>
              <a:t>Tùng</a:t>
            </a:r>
            <a:r>
              <a:rPr lang="vi-VN" b="0" i="0" dirty="0">
                <a:solidFill>
                  <a:srgbClr val="002060"/>
                </a:solidFill>
                <a:effectLst/>
                <a:latin typeface="Times New Roman" panose="02020603050405020304" pitchFamily="18" charset="0"/>
              </a:rPr>
              <a:t> </a:t>
            </a:r>
            <a:endParaRPr lang="en-US" b="0" i="0" dirty="0">
              <a:solidFill>
                <a:srgbClr val="002060"/>
              </a:solidFill>
              <a:effectLst/>
              <a:latin typeface="Times New Roman" panose="02020603050405020304" pitchFamily="18" charset="0"/>
            </a:endParaRPr>
          </a:p>
          <a:p>
            <a:pPr algn="l"/>
            <a:r>
              <a:rPr lang="en-US" b="0" i="0" dirty="0">
                <a:solidFill>
                  <a:srgbClr val="002060"/>
                </a:solidFill>
                <a:effectLst/>
                <a:latin typeface="Times New Roman" panose="02020603050405020304" pitchFamily="18" charset="0"/>
              </a:rPr>
              <a:t>                                             </a:t>
            </a:r>
            <a:r>
              <a:rPr lang="vi-VN" b="0" i="0" dirty="0">
                <a:solidFill>
                  <a:srgbClr val="002060"/>
                </a:solidFill>
                <a:effectLst/>
                <a:latin typeface="Times New Roman" panose="02020603050405020304" pitchFamily="18" charset="0"/>
              </a:rPr>
              <a:t>2. </a:t>
            </a:r>
            <a:r>
              <a:rPr lang="vi-VN" b="0" i="0" dirty="0" err="1">
                <a:solidFill>
                  <a:srgbClr val="002060"/>
                </a:solidFill>
                <a:effectLst/>
                <a:latin typeface="Times New Roman" panose="02020603050405020304" pitchFamily="18" charset="0"/>
              </a:rPr>
              <a:t>Vũ</a:t>
            </a:r>
            <a:r>
              <a:rPr lang="vi-VN" b="0" i="0" dirty="0">
                <a:solidFill>
                  <a:srgbClr val="002060"/>
                </a:solidFill>
                <a:effectLst/>
                <a:latin typeface="Times New Roman" panose="02020603050405020304" pitchFamily="18" charset="0"/>
              </a:rPr>
              <a:t> Minh </a:t>
            </a:r>
            <a:r>
              <a:rPr lang="vi-VN" b="0" i="0" dirty="0" err="1">
                <a:solidFill>
                  <a:srgbClr val="002060"/>
                </a:solidFill>
                <a:effectLst/>
                <a:latin typeface="Times New Roman" panose="02020603050405020304" pitchFamily="18" charset="0"/>
              </a:rPr>
              <a:t>Thưởng</a:t>
            </a:r>
            <a:endParaRPr lang="vi-VN" b="0" i="0" dirty="0">
              <a:solidFill>
                <a:srgbClr val="002060"/>
              </a:solidFill>
              <a:effectLst/>
              <a:latin typeface="Times New Roman" panose="02020603050405020304" pitchFamily="18" charset="0"/>
            </a:endParaRPr>
          </a:p>
          <a:p>
            <a:endParaRPr lang="en-US" dirty="0"/>
          </a:p>
        </p:txBody>
      </p:sp>
      <p:sp>
        <p:nvSpPr>
          <p:cNvPr id="19" name="Slide Number Placeholder 7"/>
          <p:cNvSpPr txBox="1"/>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Segoe UI" panose="020B0502040204020203" pitchFamily="34" charset="0"/>
                <a:cs typeface="Segoe UI" panose="020B0502040204020203" pitchFamily="34" charset="0"/>
              </a:rPr>
            </a:fld>
            <a:endParaRPr lang="en-US" sz="1400" dirty="0">
              <a:solidFill>
                <a:schemeClr val="bg2">
                  <a:lumMod val="50000"/>
                </a:schemeClr>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8680" y="242078"/>
            <a:ext cx="675323" cy="672322"/>
          </a:xfrm>
          <a:prstGeom prst="rect">
            <a:avLst/>
          </a:prstGeom>
        </p:spPr>
      </p:pic>
      <p:pic>
        <p:nvPicPr>
          <p:cNvPr id="8" name="Media Placeholder 7"/>
          <p:cNvPicPr>
            <a:picLocks noChangeAspect="1"/>
          </p:cNvPicPr>
          <p:nvPr>
            <p:ph type="media" sz="quarter" idx="10"/>
          </p:nvPr>
        </p:nvPicPr>
        <p:blipFill>
          <a:blip r:embed="rId2"/>
          <a:stretch>
            <a:fillRect/>
          </a:stretch>
        </p:blipFill>
        <p:spPr>
          <a:xfrm>
            <a:off x="883920" y="1329690"/>
            <a:ext cx="2230120" cy="2640965"/>
          </a:xfrm>
          <a:prstGeom prst="rect">
            <a:avLst/>
          </a:prstGeom>
        </p:spPr>
      </p:pic>
      <p:sp>
        <p:nvSpPr>
          <p:cNvPr id="10" name="Text Placeholder 12"/>
          <p:cNvSpPr>
            <a:spLocks noGrp="1"/>
          </p:cNvSpPr>
          <p:nvPr/>
        </p:nvSpPr>
        <p:spPr>
          <a:xfrm>
            <a:off x="5730875" y="1687830"/>
            <a:ext cx="3872230" cy="700405"/>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0"/>
              </a:spcBef>
              <a:spcAft>
                <a:spcPts val="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dirty="0">
                <a:solidFill>
                  <a:schemeClr val="tx2"/>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4400" dirty="0"/>
              <a:t>Nhóm 19</a:t>
            </a:r>
            <a:endParaRPr lang="en-US" sz="4400"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33271" y="2674112"/>
            <a:ext cx="4590288" cy="1764792"/>
          </a:xfrm>
        </p:spPr>
        <p:txBody>
          <a:bodyPr/>
          <a:p>
            <a:r>
              <a:rPr lang="en-US"/>
              <a:t>Khái niệm</a:t>
            </a:r>
            <a:endParaRPr lang="en-US"/>
          </a:p>
        </p:txBody>
      </p:sp>
      <p:sp>
        <p:nvSpPr>
          <p:cNvPr id="8" name="Title 1"/>
          <p:cNvSpPr>
            <a:spLocks noGrp="1"/>
          </p:cNvSpPr>
          <p:nvPr/>
        </p:nvSpPr>
        <p:spPr>
          <a:xfrm>
            <a:off x="6307455" y="1470025"/>
            <a:ext cx="5137150" cy="2968625"/>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400" dirty="0"/>
              <a:t>SEO là viết tắt của Search Engine Optimization (tối ưu hóa công cụ tìm kiếm) và là một kỹ thuật đặc biệt trong Internet Marketing. Mục đích giúp website đạt được thứ hạng cao trên các trang tìm kiếm, tiêu biểu là Google</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521335" y="0"/>
            <a:ext cx="10000615"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3600"/>
              <a:t>Các loại hình SEO hay làm:</a:t>
            </a:r>
            <a:endParaRPr lang="en-US" sz="3600"/>
          </a:p>
        </p:txBody>
      </p:sp>
      <p:sp>
        <p:nvSpPr>
          <p:cNvPr id="12" name="Title 9"/>
          <p:cNvSpPr/>
          <p:nvPr/>
        </p:nvSpPr>
        <p:spPr>
          <a:xfrm>
            <a:off x="671830" y="1384935"/>
            <a:ext cx="5709920" cy="4082415"/>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400"/>
              <a:t>SEO từ khóa hay SEO Website đang là hình thức phổ biến và thông dụng nhất</a:t>
            </a:r>
            <a:endParaRPr lang="en-US" sz="2400"/>
          </a:p>
          <a:p>
            <a:pPr algn="l"/>
            <a:r>
              <a:rPr lang="en-US" sz="2400"/>
              <a:t>SEO ảnh: Là cách SEO dùng kỹ thuật để đưa hình ảnh trong trang web của bạn lên top tìm kiếm của Google khi người dùng tìm kiếm với từ khóa đó và chọn tab hình ảnh hiển thị</a:t>
            </a:r>
            <a:endParaRPr lang="en-US" sz="2400"/>
          </a:p>
        </p:txBody>
      </p:sp>
      <p:sp>
        <p:nvSpPr>
          <p:cNvPr id="13" name="Title 9"/>
          <p:cNvSpPr/>
          <p:nvPr/>
        </p:nvSpPr>
        <p:spPr>
          <a:xfrm>
            <a:off x="6405880" y="1242695"/>
            <a:ext cx="5158740" cy="4595495"/>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400"/>
              <a:t>SEO Clip: Có thể SEO những video, clip có sẵn trên web hoặc dùng các kênh thông tin khác như youtube để đưa trang web của bạn hiển thị trên tab Video.</a:t>
            </a:r>
            <a:endParaRPr lang="en-US" sz="2400"/>
          </a:p>
          <a:p>
            <a:pPr algn="l"/>
            <a:r>
              <a:rPr lang="en-US" sz="2400"/>
              <a:t>SEO google map (Local SEO): Là cách làm giúp cho người tìm kiếm dễ dàng nhận thấy được địa điểm cần tìm trên Google Map</a:t>
            </a:r>
            <a:endParaRPr lang="en-US" sz="2400"/>
          </a:p>
          <a:p>
            <a:pPr algn="l"/>
            <a:r>
              <a:rPr lang="en-US" sz="2400"/>
              <a:t>SEO App Mobile: Hình thức SEO này sẽ được các App xuất hiện trên trang tìm kiếm mà Google hiển thị, giúp người dùng dễ dàng hơn trong việc lựa chọn</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521335" y="205105"/>
            <a:ext cx="5100955"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3600"/>
              <a:t>Công dụng</a:t>
            </a:r>
            <a:endParaRPr lang="en-US" sz="3600"/>
          </a:p>
        </p:txBody>
      </p:sp>
      <p:sp>
        <p:nvSpPr>
          <p:cNvPr id="6" name="Title 5"/>
          <p:cNvSpPr/>
          <p:nvPr>
            <p:ph type="title"/>
          </p:nvPr>
        </p:nvSpPr>
        <p:spPr>
          <a:xfrm>
            <a:off x="396875" y="1050925"/>
            <a:ext cx="10414635" cy="3997960"/>
          </a:xfrm>
        </p:spPr>
        <p:txBody>
          <a:bodyPr/>
          <a:p>
            <a:pPr algn="l"/>
            <a:r>
              <a:rPr lang="en-US"/>
              <a:t>cải thiện trải nghiệm người dùng và khả năng sử dụng của một trang web.</a:t>
            </a:r>
            <a:br>
              <a:rPr lang="en-US"/>
            </a:br>
            <a:br>
              <a:rPr lang="en-US"/>
            </a:br>
            <a:r>
              <a:rPr lang="en-US"/>
              <a:t> SEO có thể đưa đi trước đối thủ. Nếu hai trang web bán cùng một thứ, trang web được tối ưu hóa công cụ tìm kiếm có nhiều khả năng có nhiều khách hàng hơn và bán được nhiều hàng hơn.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Quản lý mã nguồn và Git </a:t>
            </a:r>
            <a:endParaRPr lang="en-US"/>
          </a:p>
        </p:txBody>
      </p:sp>
      <p:sp>
        <p:nvSpPr>
          <p:cNvPr id="4" name="Subtitle 3"/>
          <p:cNvSpPr>
            <a:spLocks noGrp="1"/>
          </p:cNvSpPr>
          <p:nvPr>
            <p:ph type="subTitle" idx="1"/>
          </p:nvPr>
        </p:nvSpPr>
        <p:spPr/>
        <p:txBody>
          <a:bodyPr/>
          <a:p>
            <a:r>
              <a:rPr lang="en-US"/>
              <a:t>&lt;.git&gt;</a:t>
            </a:r>
            <a:endParaRPr lang="en-US"/>
          </a:p>
        </p:txBody>
      </p:sp>
      <p:pic>
        <p:nvPicPr>
          <p:cNvPr id="7" name="Picture Placeholder 6"/>
          <p:cNvPicPr>
            <a:picLocks noChangeAspect="1"/>
          </p:cNvPicPr>
          <p:nvPr>
            <p:ph type="pic" sz="quarter" idx="10"/>
          </p:nvPr>
        </p:nvPicPr>
        <p:blipFill>
          <a:blip r:embed="rId1"/>
          <a:stretch>
            <a:fillRect/>
          </a:stretch>
        </p:blipFill>
        <p:spPr>
          <a:xfrm>
            <a:off x="1533525" y="1901825"/>
            <a:ext cx="3268980" cy="3154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p:nvPr/>
        </p:nvSpPr>
        <p:spPr>
          <a:xfrm>
            <a:off x="472440" y="2351405"/>
            <a:ext cx="3222625"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800"/>
              <a:t>Định nghĩa</a:t>
            </a:r>
            <a:endParaRPr lang="en-US" sz="2800"/>
          </a:p>
        </p:txBody>
      </p:sp>
      <p:sp>
        <p:nvSpPr>
          <p:cNvPr id="5" name="Title 5"/>
          <p:cNvSpPr/>
          <p:nvPr/>
        </p:nvSpPr>
        <p:spPr>
          <a:xfrm>
            <a:off x="472440" y="2882265"/>
            <a:ext cx="5288280"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400"/>
              <a:t>GIT là một hệ thống quản lý phân tán cho phép người quản lý mã nguồn một cách dễ dàng, trực tuyến và nhiều người có thể sử dụng chung tài nguyên. </a:t>
            </a:r>
            <a:endParaRPr lang="en-US" sz="2400"/>
          </a:p>
        </p:txBody>
      </p:sp>
      <p:pic>
        <p:nvPicPr>
          <p:cNvPr id="32" name="Picture 32" descr="Quáº£n lÃ½ mÃ£ nguá»n - Thay Äá»i nhá», hiá»u quáº£ lá»n"/>
          <p:cNvPicPr>
            <a:picLocks noChangeAspect="1" noChangeArrowheads="1"/>
          </p:cNvPicPr>
          <p:nvPr>
            <p:ph sz="quarter" idx="16"/>
          </p:nvPr>
        </p:nvPicPr>
        <p:blipFill>
          <a:blip r:embed="rId1">
            <a:extLst>
              <a:ext uri="{28A0092B-C50C-407E-A947-70E740481C1C}">
                <a14:useLocalDpi xmlns:a14="http://schemas.microsoft.com/office/drawing/2010/main" val="0"/>
              </a:ext>
            </a:extLst>
          </a:blip>
          <a:srcRect/>
          <a:stretch>
            <a:fillRect/>
          </a:stretch>
        </p:blipFill>
        <p:spPr>
          <a:xfrm>
            <a:off x="6702425" y="1995805"/>
            <a:ext cx="4562475" cy="282892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5"/>
          <p:cNvSpPr/>
          <p:nvPr/>
        </p:nvSpPr>
        <p:spPr>
          <a:xfrm>
            <a:off x="699770" y="156210"/>
            <a:ext cx="11087100"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800"/>
              <a:t>Công dụng của git</a:t>
            </a:r>
            <a:endParaRPr lang="en-US" sz="2800"/>
          </a:p>
        </p:txBody>
      </p:sp>
      <p:sp>
        <p:nvSpPr>
          <p:cNvPr id="5" name="Title 5"/>
          <p:cNvSpPr/>
          <p:nvPr/>
        </p:nvSpPr>
        <p:spPr>
          <a:xfrm>
            <a:off x="1031875" y="1412240"/>
            <a:ext cx="7999730" cy="366522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400"/>
              <a:t>Là công cụ giúp quản lý source code được tổ chức theo dạng dữ liệu phân tán (distributed)</a:t>
            </a:r>
            <a:endParaRPr lang="en-US" sz="2400"/>
          </a:p>
          <a:p>
            <a:pPr algn="l"/>
            <a:endParaRPr lang="en-US" sz="2400"/>
          </a:p>
          <a:p>
            <a:pPr algn="l"/>
            <a:r>
              <a:rPr lang="en-US" sz="2400"/>
              <a:t>Giúp theo đồng bộ source code của nhóm làm việc chung với nhau lên 1 server ( remote)</a:t>
            </a:r>
            <a:endParaRPr lang="en-US" sz="2400"/>
          </a:p>
          <a:p>
            <a:pPr algn="l"/>
            <a:endParaRPr lang="en-US" sz="2400"/>
          </a:p>
          <a:p>
            <a:pPr algn="l"/>
            <a:r>
              <a:rPr lang="en-US" sz="2400"/>
              <a:t>Hỗ trợ các thao tác kiểm tra source code của dev trong quá trình làm việc (Diff, Check modifications, ShowLog, …)</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idx="1"/>
          </p:nvPr>
        </p:nvSpPr>
        <p:spPr>
          <a:xfrm>
            <a:off x="5935345" y="1655445"/>
            <a:ext cx="5922010" cy="1024255"/>
          </a:xfrm>
        </p:spPr>
        <p:txBody>
          <a:bodyPr/>
          <a:p>
            <a:pPr>
              <a:lnSpc>
                <a:spcPct val="100000"/>
              </a:lnSpc>
            </a:pPr>
            <a:r>
              <a:rPr lang="en-US" sz="2000"/>
              <a:t> Mô hình hoạt động của GIT cần nắm một số khái niệm:</a:t>
            </a:r>
            <a:endParaRPr lang="en-US" sz="2000"/>
          </a:p>
          <a:p>
            <a:pPr>
              <a:lnSpc>
                <a:spcPct val="100000"/>
              </a:lnSpc>
            </a:pPr>
            <a:r>
              <a:rPr lang="en-US" sz="2000"/>
              <a:t>+ Repository (repo): là nơi chứa source code.</a:t>
            </a:r>
            <a:endParaRPr lang="en-US" sz="2000"/>
          </a:p>
          <a:p>
            <a:pPr>
              <a:lnSpc>
                <a:spcPct val="100000"/>
              </a:lnSpc>
            </a:pPr>
            <a:r>
              <a:rPr lang="en-US" sz="2000"/>
              <a:t>+ Remote: server online.</a:t>
            </a:r>
            <a:endParaRPr lang="en-US" sz="2000"/>
          </a:p>
          <a:p>
            <a:pPr>
              <a:lnSpc>
                <a:spcPct val="100000"/>
              </a:lnSpc>
            </a:pPr>
            <a:r>
              <a:rPr lang="en-US" sz="2000"/>
              <a:t>+ Local: server local trên máy.</a:t>
            </a:r>
            <a:endParaRPr lang="en-US" sz="2000"/>
          </a:p>
          <a:p>
            <a:pPr>
              <a:lnSpc>
                <a:spcPct val="100000"/>
              </a:lnSpc>
            </a:pPr>
            <a:r>
              <a:rPr lang="en-US" sz="2000"/>
              <a:t>+ Working copy: nơi làm việc trực tiếp trên máy local.</a:t>
            </a:r>
            <a:endParaRPr lang="en-US" sz="2000"/>
          </a:p>
        </p:txBody>
      </p:sp>
      <p:pic>
        <p:nvPicPr>
          <p:cNvPr id="32" name="Picture 32" descr="Quáº£n lÃ½ mÃ£ nguá»n - Thay Äá»i nhá», hiá»u quáº£ lá»n"/>
          <p:cNvPicPr>
            <a:picLocks noChangeAspect="1" noChangeArrowheads="1"/>
          </p:cNvPicPr>
          <p:nvPr>
            <p:ph sz="quarter" idx="16"/>
          </p:nvPr>
        </p:nvPicPr>
        <p:blipFill>
          <a:blip r:embed="rId1">
            <a:extLst>
              <a:ext uri="{28A0092B-C50C-407E-A947-70E740481C1C}">
                <a14:useLocalDpi xmlns:a14="http://schemas.microsoft.com/office/drawing/2010/main" val="0"/>
              </a:ext>
            </a:extLst>
          </a:blip>
          <a:srcRect/>
          <a:stretch>
            <a:fillRect/>
          </a:stretch>
        </p:blipFill>
        <p:spPr>
          <a:xfrm>
            <a:off x="1005840" y="2118360"/>
            <a:ext cx="4562475" cy="28289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000" y="259080"/>
            <a:ext cx="7710170" cy="1764665"/>
          </a:xfrm>
        </p:spPr>
        <p:txBody>
          <a:bodyPr/>
          <a:p>
            <a:r>
              <a:rPr lang="en-US" sz="3200"/>
              <a:t>Thao tác cơ bản của một lập trình viên </a:t>
            </a:r>
            <a:endParaRPr lang="en-US" sz="3200"/>
          </a:p>
        </p:txBody>
      </p:sp>
      <p:sp>
        <p:nvSpPr>
          <p:cNvPr id="4" name="Subtitle 3"/>
          <p:cNvSpPr>
            <a:spLocks noGrp="1"/>
          </p:cNvSpPr>
          <p:nvPr>
            <p:ph type="subTitle" idx="1"/>
          </p:nvPr>
        </p:nvSpPr>
        <p:spPr>
          <a:xfrm>
            <a:off x="1005205" y="1169035"/>
            <a:ext cx="8100695" cy="1024255"/>
          </a:xfrm>
        </p:spPr>
        <p:txBody>
          <a:bodyPr/>
          <a:p>
            <a:r>
              <a:rPr lang="en-US"/>
              <a:t>+ Clone: Lấy source từ server về server local của máy (local repo) của người dùng.</a:t>
            </a:r>
            <a:endParaRPr lang="en-US"/>
          </a:p>
          <a:p>
            <a:r>
              <a:rPr lang="en-US"/>
              <a:t>+ pull: Cập nhập source từ server local qua working copy.</a:t>
            </a:r>
            <a:endParaRPr lang="en-US"/>
          </a:p>
          <a:p>
            <a:r>
              <a:rPr lang="en-US"/>
              <a:t>+ commit: Thêm các thay đổi từ working copy vào sever local.</a:t>
            </a:r>
            <a:endParaRPr lang="en-US"/>
          </a:p>
          <a:p>
            <a:r>
              <a:rPr lang="en-US"/>
              <a:t>+ push: Cập nhập các thay đôi từ server local lên server online (remote repo)</a:t>
            </a:r>
            <a:endParaRPr lang="en-US"/>
          </a:p>
          <a:p>
            <a:r>
              <a:rPr lang="en-US"/>
              <a:t>+ Checkout: Đổi từ branch này sang branch khác. Cập nhật tới 1 reversion (Mã Hash).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Bài tập lớn</a:t>
            </a:r>
            <a:endParaRPr lang="en-US"/>
          </a:p>
        </p:txBody>
      </p:sp>
      <p:sp>
        <p:nvSpPr>
          <p:cNvPr id="3" name="Picture Placeholder 2"/>
          <p:cNvSpPr>
            <a:spLocks noGrp="1"/>
          </p:cNvSpPr>
          <p:nvPr>
            <p:ph type="pic" sz="quarter" idx="10"/>
          </p:nvPr>
        </p:nvSpPr>
        <p:spPr/>
      </p:sp>
      <p:sp>
        <p:nvSpPr>
          <p:cNvPr id="4" name="Subtitle 3"/>
          <p:cNvSpPr>
            <a:spLocks noGrp="1"/>
          </p:cNvSpPr>
          <p:nvPr>
            <p:ph type="subTitle" idx="1"/>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58666" y="83947"/>
            <a:ext cx="4590288" cy="1764792"/>
          </a:xfrm>
        </p:spPr>
        <p:txBody>
          <a:bodyPr/>
          <a:p>
            <a:r>
              <a:rPr lang="en-US"/>
              <a:t>Giới thiệu</a:t>
            </a:r>
            <a:endParaRPr lang="en-US"/>
          </a:p>
        </p:txBody>
      </p:sp>
      <p:sp>
        <p:nvSpPr>
          <p:cNvPr id="4" name="Subtitle 3"/>
          <p:cNvSpPr>
            <a:spLocks noGrp="1"/>
          </p:cNvSpPr>
          <p:nvPr>
            <p:ph type="subTitle" idx="1"/>
          </p:nvPr>
        </p:nvSpPr>
        <p:spPr>
          <a:xfrm>
            <a:off x="814705" y="1285875"/>
            <a:ext cx="4591685" cy="4121150"/>
          </a:xfrm>
        </p:spPr>
        <p:txBody>
          <a:bodyPr/>
          <a:p>
            <a:r>
              <a:rPr lang="en-US" sz="2800"/>
              <a:t>Đề tài :Web bán hàng </a:t>
            </a:r>
            <a:endParaRPr lang="en-US" sz="2800"/>
          </a:p>
          <a:p>
            <a:r>
              <a:rPr lang="en-US" sz="2800"/>
              <a:t>Công nghệ sử dụng :</a:t>
            </a:r>
            <a:endParaRPr lang="en-US" sz="2800"/>
          </a:p>
          <a:p>
            <a:r>
              <a:rPr lang="en-US" sz="2800"/>
              <a:t>Visual studio code</a:t>
            </a:r>
            <a:endParaRPr lang="en-US" sz="2800"/>
          </a:p>
          <a:p>
            <a:r>
              <a:rPr lang="en-US" sz="2800"/>
              <a:t>IntelliJ IDEA 2023.2.3</a:t>
            </a:r>
            <a:endParaRPr lang="en-US" sz="2800"/>
          </a:p>
          <a:p>
            <a:r>
              <a:rPr lang="en-US" sz="2800"/>
              <a:t>MySQL Workbench 8.0 CE</a:t>
            </a:r>
            <a:endParaRPr lang="en-US" sz="2800"/>
          </a:p>
        </p:txBody>
      </p:sp>
      <p:sp>
        <p:nvSpPr>
          <p:cNvPr id="7" name="Subtitle 3"/>
          <p:cNvSpPr>
            <a:spLocks noGrp="1"/>
          </p:cNvSpPr>
          <p:nvPr/>
        </p:nvSpPr>
        <p:spPr>
          <a:xfrm>
            <a:off x="6435725" y="1285875"/>
            <a:ext cx="4591685" cy="412115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457200" indent="0" algn="ctr" defTabSz="914400" rtl="0" eaLnBrk="1" latinLnBrk="0" hangingPunct="1">
              <a:lnSpc>
                <a:spcPct val="150000"/>
              </a:lnSpc>
              <a:spcBef>
                <a:spcPts val="1000"/>
              </a:spcBef>
              <a:spcAft>
                <a:spcPts val="1200"/>
              </a:spcAft>
              <a:buFont typeface="Arial" panose="020B0604020202020204" pitchFamily="34" charset="0"/>
              <a:buNone/>
              <a:defRPr lang="en-US" sz="2000" kern="1200" dirty="0">
                <a:solidFill>
                  <a:schemeClr val="tx1"/>
                </a:solidFill>
                <a:latin typeface="+mn-lt"/>
                <a:ea typeface="+mn-ea"/>
                <a:cs typeface="+mn-cs"/>
              </a:defRPr>
            </a:lvl2pPr>
            <a:lvl3pPr marL="914400" indent="0" algn="ctr" defTabSz="914400" rtl="0" eaLnBrk="1" latinLnBrk="0" hangingPunct="1">
              <a:lnSpc>
                <a:spcPct val="150000"/>
              </a:lnSpc>
              <a:spcBef>
                <a:spcPts val="1000"/>
              </a:spcBef>
              <a:spcAft>
                <a:spcPts val="1200"/>
              </a:spcAft>
              <a:buFont typeface="Arial" panose="020B0604020202020204" pitchFamily="34" charset="0"/>
              <a:buNone/>
              <a:defRPr lang="en-US" sz="1800" kern="1200" dirty="0">
                <a:solidFill>
                  <a:schemeClr val="tx1"/>
                </a:solidFill>
                <a:latin typeface="+mn-lt"/>
                <a:ea typeface="+mn-ea"/>
                <a:cs typeface="+mn-cs"/>
              </a:defRPr>
            </a:lvl3pPr>
            <a:lvl4pPr marL="13716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4pPr>
            <a:lvl5pPr marL="18288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5pPr>
            <a:lvl6pPr marL="22860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6pPr>
            <a:lvl7pPr marL="27432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7pPr>
            <a:lvl8pPr marL="32004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2800"/>
              <a:t>Ngôn ngữ sử dụng :</a:t>
            </a:r>
            <a:endParaRPr lang="en-US" sz="2800"/>
          </a:p>
          <a:p>
            <a:r>
              <a:rPr lang="en-US" sz="2800"/>
              <a:t>front-end</a:t>
            </a:r>
            <a:endParaRPr lang="en-US" sz="2800"/>
          </a:p>
          <a:p>
            <a:r>
              <a:rPr lang="en-US" sz="2800"/>
              <a:t>Html,css,javaScript</a:t>
            </a:r>
            <a:endParaRPr lang="en-US" sz="2800"/>
          </a:p>
          <a:p>
            <a:r>
              <a:rPr lang="en-US" sz="2800"/>
              <a:t>back-end</a:t>
            </a:r>
            <a:endParaRPr lang="en-US" sz="2800"/>
          </a:p>
          <a:p>
            <a:r>
              <a:rPr lang="en-US" sz="2800"/>
              <a:t>java spring boot</a:t>
            </a:r>
            <a:endParaRPr lang="en-US" sz="2800"/>
          </a:p>
          <a:p>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5000">
              <a:srgbClr val="F3FFFF"/>
            </a:gs>
            <a:gs pos="37992">
              <a:srgbClr val="FFFFFF"/>
            </a:gs>
            <a:gs pos="7000">
              <a:srgbClr val="EAFCFE"/>
            </a:gs>
          </a:gsLst>
          <a:lin ang="7200000" scaled="0"/>
          <a:tileRect/>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MỤC LỤC</a:t>
            </a:r>
            <a:endParaRPr lang="en-US" dirty="0"/>
          </a:p>
        </p:txBody>
      </p:sp>
      <p:sp>
        <p:nvSpPr>
          <p:cNvPr id="14" name="Text Placeholder 13"/>
          <p:cNvSpPr>
            <a:spLocks noGrp="1"/>
          </p:cNvSpPr>
          <p:nvPr>
            <p:ph type="body" sz="quarter" idx="11"/>
          </p:nvPr>
        </p:nvSpPr>
        <p:spPr>
          <a:xfrm>
            <a:off x="1144528" y="2453676"/>
            <a:ext cx="4557428" cy="477764"/>
          </a:xfrm>
        </p:spPr>
        <p:txBody>
          <a:bodyPr/>
          <a:lstStyle/>
          <a:p>
            <a:r>
              <a:rPr lang="en-US" dirty="0"/>
              <a:t>Response Website</a:t>
            </a:r>
            <a:endParaRPr lang="en-US" dirty="0"/>
          </a:p>
        </p:txBody>
      </p:sp>
      <p:sp>
        <p:nvSpPr>
          <p:cNvPr id="7" name="Slide Number Placeholder 7"/>
          <p:cNvSpPr txBox="1"/>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Segoe UI" panose="020B0502040204020203" pitchFamily="34" charset="0"/>
                <a:cs typeface="Segoe UI" panose="020B0502040204020203" pitchFamily="34" charset="0"/>
              </a:rPr>
            </a:fld>
            <a:endParaRPr lang="en-US" sz="1400" dirty="0">
              <a:solidFill>
                <a:schemeClr val="bg2">
                  <a:lumMod val="50000"/>
                </a:schemeClr>
              </a:solidFill>
              <a:latin typeface="Segoe UI" panose="020B0502040204020203" pitchFamily="34" charset="0"/>
              <a:cs typeface="Segoe UI" panose="020B0502040204020203" pitchFamily="34" charset="0"/>
            </a:endParaRPr>
          </a:p>
        </p:txBody>
      </p:sp>
      <p:sp>
        <p:nvSpPr>
          <p:cNvPr id="4" name="Text Placeholder 15"/>
          <p:cNvSpPr>
            <a:spLocks noGrp="1"/>
          </p:cNvSpPr>
          <p:nvPr/>
        </p:nvSpPr>
        <p:spPr>
          <a:xfrm>
            <a:off x="1144528" y="4762892"/>
            <a:ext cx="4557428" cy="4777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dirty="0">
                <a:solidFill>
                  <a:schemeClr val="tx2"/>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a:sym typeface="+mn-ea"/>
              </a:rPr>
              <a:t> Quản lý mã nguồn và Git </a:t>
            </a:r>
            <a:endParaRPr lang="en-US" dirty="0"/>
          </a:p>
        </p:txBody>
      </p:sp>
      <p:pic>
        <p:nvPicPr>
          <p:cNvPr id="9" name="Picture Placeholder 8"/>
          <p:cNvPicPr>
            <a:picLocks noChangeAspect="1"/>
          </p:cNvPicPr>
          <p:nvPr>
            <p:ph type="pic" sz="quarter" idx="14"/>
          </p:nvPr>
        </p:nvPicPr>
        <p:blipFill>
          <a:blip r:embed="rId1"/>
          <a:stretch>
            <a:fillRect/>
          </a:stretch>
        </p:blipFill>
        <p:spPr>
          <a:xfrm>
            <a:off x="6221730" y="2186940"/>
            <a:ext cx="5582285" cy="3208020"/>
          </a:xfrm>
          <a:prstGeom prst="rect">
            <a:avLst/>
          </a:prstGeom>
        </p:spPr>
      </p:pic>
      <p:sp>
        <p:nvSpPr>
          <p:cNvPr id="3" name="Text Placeholder 13"/>
          <p:cNvSpPr>
            <a:spLocks noGrp="1"/>
          </p:cNvSpPr>
          <p:nvPr/>
        </p:nvSpPr>
        <p:spPr>
          <a:xfrm>
            <a:off x="1144528" y="3222661"/>
            <a:ext cx="4557428" cy="4777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dirty="0">
                <a:solidFill>
                  <a:schemeClr val="tx2"/>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dirty="0"/>
              <a:t>HTML5 và CSS3  </a:t>
            </a:r>
            <a:endParaRPr lang="en-US" dirty="0"/>
          </a:p>
        </p:txBody>
      </p:sp>
      <p:sp>
        <p:nvSpPr>
          <p:cNvPr id="8" name="Text Placeholder 7"/>
          <p:cNvSpPr/>
          <p:nvPr>
            <p:ph type="body" sz="quarter" idx="16"/>
          </p:nvPr>
        </p:nvSpPr>
        <p:spPr>
          <a:xfrm>
            <a:off x="1144270" y="3992880"/>
            <a:ext cx="4679950" cy="477520"/>
          </a:xfrm>
        </p:spPr>
        <p:txBody>
          <a:bodyPr/>
          <a:p>
            <a:r>
              <a:rPr>
                <a:sym typeface="+mn-ea"/>
              </a:rPr>
              <a:t>Thiết kế trang web thân thiện(SEO) </a:t>
            </a:r>
            <a:endParaRPr lang="en-US" dirty="0"/>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Giao diện</a:t>
            </a:r>
            <a:endParaRPr lang="en-US"/>
          </a:p>
        </p:txBody>
      </p:sp>
      <p:pic>
        <p:nvPicPr>
          <p:cNvPr id="3" name="Content Placeholder 2"/>
          <p:cNvPicPr>
            <a:picLocks noChangeAspect="1"/>
          </p:cNvPicPr>
          <p:nvPr>
            <p:ph sz="quarter" idx="15"/>
          </p:nvPr>
        </p:nvPicPr>
        <p:blipFill>
          <a:blip r:embed="rId1"/>
          <a:stretch>
            <a:fillRect/>
          </a:stretch>
        </p:blipFill>
        <p:spPr>
          <a:xfrm>
            <a:off x="640080" y="2267585"/>
            <a:ext cx="5139055" cy="3154680"/>
          </a:xfrm>
          <a:prstGeom prst="rect">
            <a:avLst/>
          </a:prstGeom>
        </p:spPr>
      </p:pic>
      <p:pic>
        <p:nvPicPr>
          <p:cNvPr id="4" name="Picture Placeholder 3"/>
          <p:cNvPicPr>
            <a:picLocks noChangeAspect="1"/>
          </p:cNvPicPr>
          <p:nvPr>
            <p:ph type="pic" sz="quarter" idx="14"/>
          </p:nvPr>
        </p:nvPicPr>
        <p:blipFill>
          <a:blip r:embed="rId2"/>
          <a:stretch>
            <a:fillRect/>
          </a:stretch>
        </p:blipFill>
        <p:spPr>
          <a:xfrm>
            <a:off x="6437630" y="2431415"/>
            <a:ext cx="5120640" cy="28270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00856" y="186182"/>
            <a:ext cx="4590288" cy="1764792"/>
          </a:xfrm>
        </p:spPr>
        <p:txBody>
          <a:bodyPr/>
          <a:p>
            <a:r>
              <a:rPr lang="en-US"/>
              <a:t>Data base</a:t>
            </a:r>
            <a:endParaRPr lang="en-US"/>
          </a:p>
        </p:txBody>
      </p:sp>
      <p:pic>
        <p:nvPicPr>
          <p:cNvPr id="5" name="Picture 1"/>
          <p:cNvPicPr>
            <a:picLocks noChangeAspect="1"/>
          </p:cNvPicPr>
          <p:nvPr>
            <p:ph type="pic" sz="quarter" idx="10"/>
          </p:nvPr>
        </p:nvPicPr>
        <p:blipFill>
          <a:blip r:embed="rId1"/>
          <a:stretch>
            <a:fillRect/>
          </a:stretch>
        </p:blipFill>
        <p:spPr>
          <a:xfrm>
            <a:off x="1005840" y="1331595"/>
            <a:ext cx="9448165" cy="47523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ình ảnh cảm ơn đã lắng nghe cho PowerPoint - Thợ Sửa Máy Giặt [ Tìm ..."/>
          <p:cNvPicPr>
            <a:picLocks noGrp="1" noChangeAspect="1" noChangeArrowheads="1"/>
          </p:cNvPicPr>
          <p:nvPr>
            <p:ph sz="quarter" idx="15"/>
          </p:nvPr>
        </p:nvPicPr>
        <p:blipFill>
          <a:blip r:embed="rId1">
            <a:extLst>
              <a:ext uri="{28A0092B-C50C-407E-A947-70E740481C1C}">
                <a14:useLocalDpi xmlns:a14="http://schemas.microsoft.com/office/drawing/2010/main" val="0"/>
              </a:ext>
            </a:extLst>
          </a:blip>
          <a:srcRect/>
          <a:stretch>
            <a:fillRect/>
          </a:stretch>
        </p:blipFill>
        <p:spPr bwMode="auto">
          <a:xfrm>
            <a:off x="0" y="-1016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6020">
              <a:srgbClr val="F3FFFF"/>
            </a:gs>
            <a:gs pos="37992">
              <a:srgbClr val="FFFFFF"/>
            </a:gs>
            <a:gs pos="7000">
              <a:srgbClr val="EAFCFE"/>
            </a:gs>
          </a:gsLst>
          <a:lin ang="2700000" scaled="1"/>
          <a:tileRect/>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540385" y="939419"/>
            <a:ext cx="4837176" cy="2103120"/>
          </a:xfrm>
        </p:spPr>
        <p:txBody>
          <a:bodyPr>
            <a:noAutofit/>
          </a:bodyPr>
          <a:lstStyle/>
          <a:p>
            <a:pPr algn="l"/>
            <a:br>
              <a:rPr lang="en-US" sz="3200" b="1" dirty="0">
                <a:solidFill>
                  <a:schemeClr val="tx2"/>
                </a:solidFill>
                <a:latin typeface="Segoe UI" panose="020B0502040204020203" pitchFamily="34" charset="0"/>
                <a:cs typeface="Segoe UI" panose="020B0502040204020203" pitchFamily="34" charset="0"/>
              </a:rPr>
            </a:br>
            <a:br>
              <a:rPr lang="en-US" sz="3200" b="1" dirty="0">
                <a:solidFill>
                  <a:schemeClr val="tx2"/>
                </a:solidFill>
                <a:latin typeface="Segoe UI" panose="020B0502040204020203" pitchFamily="34" charset="0"/>
                <a:cs typeface="Segoe UI" panose="020B0502040204020203" pitchFamily="34" charset="0"/>
              </a:rPr>
            </a:br>
            <a:br>
              <a:rPr lang="en-US" sz="3200" b="1" dirty="0">
                <a:solidFill>
                  <a:schemeClr val="tx2"/>
                </a:solidFill>
                <a:latin typeface="Segoe UI" panose="020B0502040204020203" pitchFamily="34" charset="0"/>
                <a:cs typeface="Segoe UI" panose="020B0502040204020203" pitchFamily="34" charset="0"/>
              </a:rPr>
            </a:br>
            <a:r>
              <a:rPr lang="vi-VN" i="0" dirty="0">
                <a:solidFill>
                  <a:srgbClr val="00B0F0"/>
                </a:solidFill>
                <a:effectLst/>
                <a:latin typeface="Times New Roman" panose="02020603050405020304" pitchFamily="18" charset="0"/>
              </a:rPr>
              <a:t> </a:t>
            </a:r>
            <a:r>
              <a:rPr lang="vi-VN" i="0" dirty="0" err="1">
                <a:solidFill>
                  <a:srgbClr val="00B0F0"/>
                </a:solidFill>
                <a:effectLst/>
                <a:latin typeface="Times New Roman" panose="02020603050405020304" pitchFamily="18" charset="0"/>
              </a:rPr>
              <a:t>Định</a:t>
            </a:r>
            <a:r>
              <a:rPr lang="vi-VN" i="0" dirty="0">
                <a:solidFill>
                  <a:srgbClr val="00B0F0"/>
                </a:solidFill>
                <a:effectLst/>
                <a:latin typeface="Times New Roman" panose="02020603050405020304" pitchFamily="18" charset="0"/>
              </a:rPr>
              <a:t> </a:t>
            </a:r>
            <a:r>
              <a:rPr lang="vi-VN" i="0" dirty="0" err="1">
                <a:solidFill>
                  <a:srgbClr val="00B0F0"/>
                </a:solidFill>
                <a:effectLst/>
                <a:latin typeface="Times New Roman" panose="02020603050405020304" pitchFamily="18" charset="0"/>
              </a:rPr>
              <a:t>nghĩa</a:t>
            </a:r>
            <a:br>
              <a:rPr lang="vi-VN" sz="1800" i="0" dirty="0">
                <a:solidFill>
                  <a:srgbClr val="000000"/>
                </a:solidFill>
                <a:effectLst/>
                <a:latin typeface="Times New Roman" panose="02020603050405020304" pitchFamily="18" charset="0"/>
              </a:rPr>
            </a:br>
            <a:r>
              <a:rPr lang="vi-VN" sz="2400" b="0" i="0" dirty="0">
                <a:solidFill>
                  <a:srgbClr val="000000"/>
                </a:solidFill>
                <a:effectLst/>
                <a:latin typeface="Times New Roman" panose="02020603050405020304" pitchFamily="18" charset="0"/>
              </a:rPr>
              <a:t>-Responsive website” là website có thể hiển thị tốt, phản hồi nhanh khi người dùng truy cập bằng điện thoại, máy tính bảng. </a:t>
            </a:r>
            <a:br>
              <a:rPr lang="vi-VN" sz="2400" b="0" i="0" dirty="0">
                <a:solidFill>
                  <a:srgbClr val="000000"/>
                </a:solidFill>
                <a:effectLst/>
                <a:latin typeface="Times New Roman" panose="02020603050405020304" pitchFamily="18" charset="0"/>
              </a:rPr>
            </a:br>
            <a:r>
              <a:rPr lang="vi-VN" sz="2400" b="0" i="0" dirty="0">
                <a:solidFill>
                  <a:srgbClr val="000000"/>
                </a:solidFill>
                <a:effectLst/>
                <a:latin typeface="Times New Roman" panose="02020603050405020304" pitchFamily="18" charset="0"/>
              </a:rPr>
              <a:t> </a:t>
            </a:r>
            <a:r>
              <a:rPr lang="en-US" altLang="vi-VN" sz="2400" b="0" i="0" dirty="0">
                <a:solidFill>
                  <a:srgbClr val="000000"/>
                </a:solidFill>
                <a:effectLst/>
                <a:latin typeface="Times New Roman" panose="02020603050405020304" pitchFamily="18" charset="0"/>
              </a:rPr>
              <a:t>C</a:t>
            </a:r>
            <a:r>
              <a:rPr lang="vi-VN" sz="2400" b="0" i="0" dirty="0">
                <a:solidFill>
                  <a:srgbClr val="000000"/>
                </a:solidFill>
                <a:effectLst/>
                <a:latin typeface="Times New Roman" panose="02020603050405020304" pitchFamily="18" charset="0"/>
              </a:rPr>
              <a:t>ó khả năng tự điều chỉnh giao diện dựa trên kích thước màn hình và thiết bị mà nó được truy cập</a:t>
            </a:r>
            <a:br>
              <a:rPr lang="vi-VN" sz="1800" b="0" i="0" dirty="0">
                <a:solidFill>
                  <a:srgbClr val="000000"/>
                </a:solidFill>
                <a:effectLst/>
                <a:latin typeface="Times New Roman" panose="02020603050405020304" pitchFamily="18" charset="0"/>
              </a:rPr>
            </a:br>
            <a:endParaRPr lang="vi-VN" sz="1800" b="0" i="0" dirty="0">
              <a:solidFill>
                <a:srgbClr val="000000"/>
              </a:solidFill>
              <a:effectLst/>
              <a:latin typeface="Times New Roman" panose="02020603050405020304" pitchFamily="18" charset="0"/>
            </a:endParaRPr>
          </a:p>
        </p:txBody>
      </p:sp>
      <p:sp>
        <p:nvSpPr>
          <p:cNvPr id="22" name="Footer Placeholder 6"/>
          <p:cNvSpPr txBox="1"/>
          <p:nvPr/>
        </p:nvSpPr>
        <p:spPr>
          <a:xfrm>
            <a:off x="540438" y="6125019"/>
            <a:ext cx="4114800" cy="365125"/>
          </a:xfrm>
          <a:prstGeom prst="rect">
            <a:avLst/>
          </a:prstGeom>
          <a:noFill/>
        </p:spPr>
        <p:txBody>
          <a:bodyPr vert="horz" lIns="91440" tIns="45720" rIns="91440" bIns="45720" rtlCol="0">
            <a:noAutofit/>
          </a:bodyPr>
          <a:lstStyle>
            <a:lvl1pPr marL="0" indent="0" algn="ctr" defTabSz="914400" rtl="0" eaLnBrk="1" latinLnBrk="0" hangingPunct="1">
              <a:lnSpc>
                <a:spcPct val="150000"/>
              </a:lnSpc>
              <a:spcBef>
                <a:spcPts val="1000"/>
              </a:spcBef>
              <a:spcAft>
                <a:spcPts val="1200"/>
              </a:spcAft>
              <a:buFontTx/>
              <a:buNone/>
              <a:defRPr lang="en-US" sz="1200" kern="120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l"/>
            <a:r>
              <a:rPr lang="en-US" sz="1400" dirty="0">
                <a:solidFill>
                  <a:schemeClr val="bg2">
                    <a:lumMod val="50000"/>
                  </a:schemeClr>
                </a:solidFill>
                <a:latin typeface="Segoe UI" panose="020B0502040204020203" pitchFamily="34" charset="0"/>
                <a:cs typeface="Segoe UI" panose="020B0502040204020203" pitchFamily="34" charset="0"/>
              </a:rPr>
              <a:t>Feeling overwhelmed</a:t>
            </a:r>
            <a:endParaRPr lang="en-US" sz="1400" dirty="0">
              <a:solidFill>
                <a:schemeClr val="bg2">
                  <a:lumMod val="50000"/>
                </a:schemeClr>
              </a:solidFill>
              <a:latin typeface="Segoe UI" panose="020B0502040204020203" pitchFamily="34" charset="0"/>
              <a:cs typeface="Segoe UI" panose="020B0502040204020203" pitchFamily="34" charset="0"/>
            </a:endParaRPr>
          </a:p>
        </p:txBody>
      </p:sp>
      <p:sp>
        <p:nvSpPr>
          <p:cNvPr id="7" name="Slide Number Placeholder 7"/>
          <p:cNvSpPr txBox="1"/>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Segoe UI" panose="020B0502040204020203" pitchFamily="34" charset="0"/>
                <a:cs typeface="Segoe UI" panose="020B0502040204020203" pitchFamily="34" charset="0"/>
              </a:rPr>
            </a:fld>
            <a:endParaRPr lang="en-US" sz="1400" dirty="0">
              <a:solidFill>
                <a:schemeClr val="bg2">
                  <a:lumMod val="50000"/>
                </a:schemeClr>
              </a:solidFill>
              <a:latin typeface="Segoe UI" panose="020B0502040204020203" pitchFamily="34" charset="0"/>
              <a:cs typeface="Segoe UI" panose="020B0502040204020203" pitchFamily="34" charset="0"/>
            </a:endParaRPr>
          </a:p>
        </p:txBody>
      </p:sp>
      <p:pic>
        <p:nvPicPr>
          <p:cNvPr id="2" name="Content Placeholder 1"/>
          <p:cNvPicPr>
            <a:picLocks noChangeAspect="1"/>
          </p:cNvPicPr>
          <p:nvPr>
            <p:ph sz="quarter" idx="16"/>
          </p:nvPr>
        </p:nvPicPr>
        <p:blipFill>
          <a:blip r:embed="rId1"/>
          <a:stretch>
            <a:fillRect/>
          </a:stretch>
        </p:blipFill>
        <p:spPr>
          <a:xfrm>
            <a:off x="6312535" y="1168400"/>
            <a:ext cx="5212080" cy="4240530"/>
          </a:xfrm>
          <a:prstGeom prst="rect">
            <a:avLst/>
          </a:prstGeom>
        </p:spPr>
      </p:pic>
      <p:sp>
        <p:nvSpPr>
          <p:cNvPr id="3" name="Title 5"/>
          <p:cNvSpPr>
            <a:spLocks noGrp="1"/>
          </p:cNvSpPr>
          <p:nvPr/>
        </p:nvSpPr>
        <p:spPr>
          <a:xfrm>
            <a:off x="540385" y="1168400"/>
            <a:ext cx="4637405"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4000" dirty="0">
                <a:sym typeface="+mn-ea"/>
              </a:rPr>
              <a:t>Response Website</a:t>
            </a:r>
            <a:endParaRPr lang="en-US" sz="40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596265" y="461010"/>
            <a:ext cx="4590415" cy="958215"/>
          </a:xfrm>
        </p:spPr>
        <p:txBody>
          <a:bodyPr/>
          <a:p>
            <a:r>
              <a:rPr lang="en-US" sz="4000"/>
              <a:t>Đặc trưng</a:t>
            </a:r>
            <a:endParaRPr lang="en-US" sz="4000"/>
          </a:p>
        </p:txBody>
      </p:sp>
      <p:sp>
        <p:nvSpPr>
          <p:cNvPr id="4" name="Subtitle 3"/>
          <p:cNvSpPr>
            <a:spLocks noGrp="1"/>
          </p:cNvSpPr>
          <p:nvPr>
            <p:ph type="subTitle" idx="1"/>
          </p:nvPr>
        </p:nvSpPr>
        <p:spPr>
          <a:xfrm>
            <a:off x="1088423" y="1557909"/>
            <a:ext cx="4591906" cy="1024128"/>
          </a:xfrm>
        </p:spPr>
        <p:txBody>
          <a:bodyPr/>
          <a:p>
            <a:r>
              <a:rPr lang="en-US" sz="2800"/>
              <a:t>Media Queries</a:t>
            </a:r>
            <a:endParaRPr lang="en-US" sz="2800"/>
          </a:p>
          <a:p>
            <a:r>
              <a:rPr lang="en-US" sz="2800"/>
              <a:t>Grid Systems</a:t>
            </a:r>
            <a:endParaRPr lang="en-US" sz="2800"/>
          </a:p>
          <a:p>
            <a:r>
              <a:rPr lang="en-US" sz="2800"/>
              <a:t>Flexible Images</a:t>
            </a:r>
            <a:endParaRPr lang="en-US" sz="2800"/>
          </a:p>
          <a:p>
            <a:r>
              <a:rPr lang="en-US" sz="2800"/>
              <a:t>Responsive Typography</a:t>
            </a:r>
            <a:endParaRPr lang="en-US" sz="2800"/>
          </a:p>
        </p:txBody>
      </p:sp>
      <p:sp>
        <p:nvSpPr>
          <p:cNvPr id="3" name="Title 1"/>
          <p:cNvSpPr>
            <a:spLocks noGrp="1"/>
          </p:cNvSpPr>
          <p:nvPr/>
        </p:nvSpPr>
        <p:spPr>
          <a:xfrm>
            <a:off x="6530975" y="1927225"/>
            <a:ext cx="5109845" cy="181483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400" dirty="0"/>
              <a:t>SEO tốt hơn </a:t>
            </a:r>
            <a:endParaRPr lang="en-US" sz="2400" dirty="0"/>
          </a:p>
          <a:p>
            <a:pPr algn="l"/>
            <a:br>
              <a:rPr lang="en-US" sz="2400" dirty="0"/>
            </a:br>
            <a:r>
              <a:rPr lang="en-US" sz="2400" dirty="0"/>
              <a:t>Không cần thiết kế mới trang web</a:t>
            </a:r>
            <a:endParaRPr lang="en-US" sz="2400" dirty="0"/>
          </a:p>
          <a:p>
            <a:pPr algn="l"/>
            <a:br>
              <a:rPr lang="en-US" sz="2400" dirty="0"/>
            </a:br>
            <a:r>
              <a:rPr lang="en-US" sz="2400" dirty="0"/>
              <a:t>Dễ quản lý và tiết kiệm chi phí </a:t>
            </a:r>
            <a:endParaRPr lang="en-US" sz="2400" dirty="0"/>
          </a:p>
        </p:txBody>
      </p:sp>
      <p:sp>
        <p:nvSpPr>
          <p:cNvPr id="8" name="Title 5"/>
          <p:cNvSpPr>
            <a:spLocks noGrp="1"/>
          </p:cNvSpPr>
          <p:nvPr/>
        </p:nvSpPr>
        <p:spPr>
          <a:xfrm>
            <a:off x="6530975" y="599440"/>
            <a:ext cx="2355215"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4000"/>
              <a:t>Ưu điểm</a:t>
            </a:r>
            <a:endParaRPr lang="en-US" sz="400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962025" y="86360"/>
            <a:ext cx="3834130"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3600"/>
              <a:t>Thực hành</a:t>
            </a:r>
            <a:endParaRPr lang="en-US" sz="3600"/>
          </a:p>
        </p:txBody>
      </p:sp>
      <p:pic>
        <p:nvPicPr>
          <p:cNvPr id="4" name="Content Placeholder 3"/>
          <p:cNvPicPr>
            <a:picLocks noChangeAspect="1"/>
          </p:cNvPicPr>
          <p:nvPr>
            <p:ph sz="quarter" idx="15"/>
          </p:nvPr>
        </p:nvPicPr>
        <p:blipFill>
          <a:blip r:embed="rId1"/>
          <a:stretch>
            <a:fillRect/>
          </a:stretch>
        </p:blipFill>
        <p:spPr>
          <a:xfrm>
            <a:off x="696595" y="1811655"/>
            <a:ext cx="5139055" cy="3136900"/>
          </a:xfrm>
          <a:prstGeom prst="rect">
            <a:avLst/>
          </a:prstGeom>
        </p:spPr>
      </p:pic>
      <p:pic>
        <p:nvPicPr>
          <p:cNvPr id="6" name="Content Placeholder 5"/>
          <p:cNvPicPr>
            <a:picLocks noChangeAspect="1"/>
          </p:cNvPicPr>
          <p:nvPr>
            <p:ph sz="quarter" idx="16"/>
          </p:nvPr>
        </p:nvPicPr>
        <p:blipFill>
          <a:blip r:embed="rId2"/>
          <a:stretch>
            <a:fillRect/>
          </a:stretch>
        </p:blipFill>
        <p:spPr>
          <a:xfrm>
            <a:off x="6258560" y="1358265"/>
            <a:ext cx="5139055" cy="3590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idx="1"/>
          </p:nvPr>
        </p:nvSpPr>
        <p:spPr>
          <a:xfrm>
            <a:off x="6096000" y="2469515"/>
            <a:ext cx="5488305" cy="2516505"/>
          </a:xfrm>
        </p:spPr>
        <p:txBody>
          <a:bodyPr/>
          <a:p>
            <a:r>
              <a:rPr lang="en-US" sz="2400"/>
              <a:t>HTML5 và CSS3 là hai phiên bản mới nhất của ngôn ngữ đánh dấu siêu văn bản (HTML) và ngôn ngữ định kiểu (CSS) tương ứng. Cả hai phiên bản này đều có các tính năng và cải tiến mới so với các phiên bản trước đó</a:t>
            </a:r>
            <a:endParaRPr lang="en-US" sz="2400"/>
          </a:p>
        </p:txBody>
      </p:sp>
      <p:sp>
        <p:nvSpPr>
          <p:cNvPr id="7" name="Title 5"/>
          <p:cNvSpPr>
            <a:spLocks noGrp="1"/>
          </p:cNvSpPr>
          <p:nvPr/>
        </p:nvSpPr>
        <p:spPr>
          <a:xfrm>
            <a:off x="6755765" y="1127125"/>
            <a:ext cx="4169410"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4000"/>
              <a:t>HTML5 và CSS3</a:t>
            </a:r>
            <a:endParaRPr lang="en-US" sz="4000"/>
          </a:p>
        </p:txBody>
      </p:sp>
      <p:pic>
        <p:nvPicPr>
          <p:cNvPr id="5" name="Picture Placeholder 4"/>
          <p:cNvPicPr>
            <a:picLocks noChangeAspect="1"/>
          </p:cNvPicPr>
          <p:nvPr>
            <p:ph type="pic" sz="quarter" idx="10"/>
          </p:nvPr>
        </p:nvPicPr>
        <p:blipFill>
          <a:blip r:embed="rId1"/>
          <a:stretch>
            <a:fillRect/>
          </a:stretch>
        </p:blipFill>
        <p:spPr>
          <a:xfrm>
            <a:off x="1070610" y="1998345"/>
            <a:ext cx="4324985" cy="308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915" y="1090930"/>
            <a:ext cx="11118850" cy="4072890"/>
          </a:xfrm>
        </p:spPr>
        <p:txBody>
          <a:bodyPr/>
          <a:lstStyle/>
          <a:p>
            <a:pPr algn="l"/>
            <a:r>
              <a:rPr lang="en-US" sz="2000" dirty="0"/>
              <a:t> *HTML5 bổ sung nhiều phần tử ngữ nghĩa mới như &lt;header&gt;, &lt;footer&gt;, &lt;article&gt;, &lt;section&gt; và &lt;nav&gt;, giúp việc xây dựng trang web trở nên dễ dàng hơn và giúp máy chủ và trình duyệt hiểu cấu trúc trang web một cách tốt hơn.</a:t>
            </a:r>
            <a:br>
              <a:rPr lang="en-US" sz="2000" dirty="0"/>
            </a:br>
            <a:br>
              <a:rPr lang="en-US" sz="2000" dirty="0"/>
            </a:br>
            <a:r>
              <a:rPr lang="en-US" sz="2000" dirty="0"/>
              <a:t>*Form Controls: HTML5 cung cấp nhiều điều khiển biểu mẫu mới như input types, input attributes và form elements để xây dựng các biểu mẫu tương tác phức tạp hơn.</a:t>
            </a:r>
            <a:br>
              <a:rPr lang="en-US" sz="2000" dirty="0"/>
            </a:br>
            <a:br>
              <a:rPr lang="en-US" sz="2000" dirty="0"/>
            </a:br>
            <a:r>
              <a:rPr lang="en-US" sz="2000" dirty="0"/>
              <a:t>*Multimedia Support: HTML5 hỗ trợ tích hợp âm thanh, video và đồ họa vector thông qua các phần tử như &lt;audio&gt;, &lt;video&gt; và &lt;canvas&gt;.</a:t>
            </a:r>
            <a:br>
              <a:rPr lang="en-US" sz="2000" dirty="0"/>
            </a:br>
            <a:br>
              <a:rPr lang="en-US" sz="2000" dirty="0"/>
            </a:br>
            <a:r>
              <a:rPr lang="en-US" sz="2000" dirty="0"/>
              <a:t>*Offline and Storage: HTML5 cung cấp khả năng lưu trữ dữ liệu cục bộ trên máy khách và làm việc ngoại tuyến thông qua localStorage và sessionStorage.</a:t>
            </a:r>
            <a:br>
              <a:rPr lang="en-US" sz="2000" dirty="0"/>
            </a:br>
            <a:br>
              <a:rPr lang="en-US" sz="2000" dirty="0"/>
            </a:br>
            <a:r>
              <a:rPr lang="en-US" sz="2000" dirty="0"/>
              <a:t>*Geolocation: HTML5 cung cấp khả năng xác định vị trí địa lý của người dùng thông qua API Geolocation.</a:t>
            </a:r>
            <a:endParaRPr lang="en-US" sz="2000" dirty="0"/>
          </a:p>
        </p:txBody>
      </p:sp>
      <p:sp>
        <p:nvSpPr>
          <p:cNvPr id="7" name="Title 5"/>
          <p:cNvSpPr>
            <a:spLocks noGrp="1"/>
          </p:cNvSpPr>
          <p:nvPr/>
        </p:nvSpPr>
        <p:spPr>
          <a:xfrm>
            <a:off x="208915" y="0"/>
            <a:ext cx="10000615"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3600"/>
              <a:t>HTML5 </a:t>
            </a:r>
            <a:endParaRPr lang="en-US" sz="3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9565" y="150495"/>
            <a:ext cx="4590415" cy="911225"/>
          </a:xfrm>
        </p:spPr>
        <p:txBody>
          <a:bodyPr/>
          <a:p>
            <a:r>
              <a:rPr lang="en-US" sz="3600"/>
              <a:t>CSS3</a:t>
            </a:r>
            <a:endParaRPr lang="en-US" sz="3600"/>
          </a:p>
        </p:txBody>
      </p:sp>
      <p:sp>
        <p:nvSpPr>
          <p:cNvPr id="4" name="Subtitle 3"/>
          <p:cNvSpPr>
            <a:spLocks noGrp="1"/>
          </p:cNvSpPr>
          <p:nvPr>
            <p:ph type="subTitle" idx="1"/>
          </p:nvPr>
        </p:nvSpPr>
        <p:spPr>
          <a:xfrm>
            <a:off x="874395" y="1200785"/>
            <a:ext cx="10095865" cy="1554480"/>
          </a:xfrm>
        </p:spPr>
        <p:txBody>
          <a:bodyPr/>
          <a:p>
            <a:r>
              <a:rPr lang="en-US" sz="2000"/>
              <a:t>Selectors: CSS3 cung cấp nhiều cách lựa chọn yêu cầu phức tạp hơn như các lựa chọn phổ biến, lựa chọn thuộc tính và lựa chọn con.</a:t>
            </a:r>
            <a:endParaRPr lang="en-US" sz="2000"/>
          </a:p>
          <a:p>
            <a:r>
              <a:rPr lang="en-US" sz="2000"/>
              <a:t>Box Model: CSS3 cung cấp các tính năng mới cho mô hình hộp bao gồm box-sizing và các tính năng khác để tùy chỉnh việc định kiểu và định vị.</a:t>
            </a:r>
            <a:endParaRPr lang="en-US" sz="2000"/>
          </a:p>
          <a:p>
            <a:r>
              <a:rPr lang="en-US" sz="2000"/>
              <a:t>Media Queries: CSS3 hỗ trợ media queries cho phép điều chỉnh kiểu dáng dựa trên các yếu tố như kích thước màn hình, độ phân giải, và hướng.</a:t>
            </a:r>
            <a:endParaRPr lang="en-US" sz="2000"/>
          </a:p>
          <a:p>
            <a:r>
              <a:rPr lang="en-US" sz="2000"/>
              <a:t>Transitions and Animations: CSS3 cung cấp khả năng tạo hiệu ứng chuyển động và hoạt ảnh bằng cách sử dụng transitions và keyframe animations.</a:t>
            </a:r>
            <a:endParaRPr lang="en-US" sz="2000"/>
          </a:p>
          <a:p>
            <a:r>
              <a:rPr lang="en-US" sz="2000"/>
              <a:t>Flexbox and Grid: CSS3 giới thiệu Flexbox và Grid, cung cấp các công cụ mạnh mẽ để tạo bố cục linh hoạt và đáp ứng.</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00470" y="1925320"/>
            <a:ext cx="5477510" cy="1764665"/>
          </a:xfrm>
        </p:spPr>
        <p:txBody>
          <a:bodyPr/>
          <a:p>
            <a:r>
              <a:rPr sz="4000">
                <a:sym typeface="+mn-ea"/>
              </a:rPr>
              <a:t>Thiết kế trang web thân thiện(SEO)</a:t>
            </a:r>
            <a:endParaRPr lang="en-US" sz="4000">
              <a:sym typeface="+mn-ea"/>
            </a:endParaRPr>
          </a:p>
        </p:txBody>
      </p:sp>
      <p:sp>
        <p:nvSpPr>
          <p:cNvPr id="4" name="Subtitle 3"/>
          <p:cNvSpPr>
            <a:spLocks noGrp="1"/>
          </p:cNvSpPr>
          <p:nvPr>
            <p:ph type="subTitle" idx="1"/>
          </p:nvPr>
        </p:nvSpPr>
        <p:spPr/>
        <p:txBody>
          <a:bodyPr/>
          <a:p>
            <a:r>
              <a:rPr lang="en-US"/>
              <a:t>&lt;SEO&gt;</a:t>
            </a:r>
            <a:endParaRPr lang="en-US"/>
          </a:p>
        </p:txBody>
      </p:sp>
      <p:pic>
        <p:nvPicPr>
          <p:cNvPr id="5" name="Picture Placeholder 4"/>
          <p:cNvPicPr>
            <a:picLocks noChangeAspect="1"/>
          </p:cNvPicPr>
          <p:nvPr>
            <p:ph type="pic" sz="quarter" idx="10"/>
          </p:nvPr>
        </p:nvPicPr>
        <p:blipFill>
          <a:blip r:embed="rId1"/>
          <a:stretch>
            <a:fillRect/>
          </a:stretch>
        </p:blipFill>
        <p:spPr>
          <a:xfrm>
            <a:off x="1005840" y="2127250"/>
            <a:ext cx="4324985" cy="2703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theme/theme1.xml><?xml version="1.0" encoding="utf-8"?>
<a:theme xmlns:a="http://schemas.openxmlformats.org/drawingml/2006/main" name="powerpoint tutorial">
  <a:themeElements>
    <a:clrScheme name="Custom 27">
      <a:dk1>
        <a:srgbClr val="000000"/>
      </a:dk1>
      <a:lt1>
        <a:srgbClr val="FFFFFF"/>
      </a:lt1>
      <a:dk2>
        <a:srgbClr val="005F73"/>
      </a:dk2>
      <a:lt2>
        <a:srgbClr val="E7E6E6"/>
      </a:lt2>
      <a:accent1>
        <a:srgbClr val="6A205F"/>
      </a:accent1>
      <a:accent2>
        <a:srgbClr val="C74F66"/>
      </a:accent2>
      <a:accent3>
        <a:srgbClr val="C40C67"/>
      </a:accent3>
      <a:accent4>
        <a:srgbClr val="FF7675"/>
      </a:accent4>
      <a:accent5>
        <a:srgbClr val="0696D0"/>
      </a:accent5>
      <a:accent6>
        <a:srgbClr val="360070"/>
      </a:accent6>
      <a:hlink>
        <a:srgbClr val="0563C1"/>
      </a:hlink>
      <a:folHlink>
        <a:srgbClr val="954F72"/>
      </a:folHlink>
    </a:clrScheme>
    <a:fontScheme name="Custom 25">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Feeling overwhelmed</Template>
  <TotalTime>0</TotalTime>
  <Words>4969</Words>
  <Application>WPS Presentation</Application>
  <PresentationFormat>Widescreen</PresentationFormat>
  <Paragraphs>140</Paragraphs>
  <Slides>22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Segoe UI Semibold</vt:lpstr>
      <vt:lpstr>Times New Roman</vt:lpstr>
      <vt:lpstr>Segoe UI</vt:lpstr>
      <vt:lpstr>Microsoft YaHei</vt:lpstr>
      <vt:lpstr>Arial Unicode MS</vt:lpstr>
      <vt:lpstr>Calibri</vt:lpstr>
      <vt:lpstr>powerpoint tutorial</vt:lpstr>
      <vt:lpstr>TRƯỜNG ĐẠI HỌC KIẾN TRÚC HÀ NỘI</vt:lpstr>
      <vt:lpstr>MỤC LỤC</vt:lpstr>
      <vt:lpstr>    Định nghĩa -Responsive website” là website có thể hiển thị tốt, phản hồi nhanh khi người dùng truy cập bằng điện thoại, máy tính bảng.   Có khả năng tự điều chỉnh giao diện dựa trên kích thước màn hình và thiết bị mà nó được truy cập </vt:lpstr>
      <vt:lpstr>Đặc trưng</vt:lpstr>
      <vt:lpstr>PowerPoint 演示文稿</vt:lpstr>
      <vt:lpstr>PowerPoint 演示文稿</vt:lpstr>
      <vt:lpstr> *HTML5 bổ sung nhiều phần tử ngữ nghĩa mới như &lt;header&gt;, &lt;footer&gt;, &lt;article&gt;, &lt;section&gt; và &lt;nav&gt;, giúp việc xây dựng trang web trở nên dễ dàng hơn và giúp máy chủ và trình duyệt hiểu cấu trúc trang web một cách tốt hơn.  *Form Controls: HTML5 cung cấp nhiều điều khiển biểu mẫu mới như input types, input attributes và form elements để xây dựng các biểu mẫu tương tác phức tạp hơn.  *Multimedia Support: HTML5 hỗ trợ tích hợp âm thanh, video và đồ họa vector thông qua các phần tử như &lt;audio&gt;, &lt;video&gt; và &lt;canvas&gt;.  *Offline and Storage: HTML5 cung cấp khả năng lưu trữ dữ liệu cục bộ trên máy khách và làm việc ngoại tuyến thông qua localStorage và sessionStorage.  *Geolocation: HTML5 cung cấp khả năng xác định vị trí địa lý của người dùng thông qua API Geolocation.</vt:lpstr>
      <vt:lpstr>CSS3</vt:lpstr>
      <vt:lpstr>Thiết kế trang web thân thiện(SEO)</vt:lpstr>
      <vt:lpstr>Khái niệm</vt:lpstr>
      <vt:lpstr>PowerPoint 演示文稿</vt:lpstr>
      <vt:lpstr>cải thiện trải nghiệm người dùng và khả năng sử dụng của một trang web.   SEO có thể đưa đi trước đối thủ. Nếu hai trang web bán cùng một thứ, trang web được tối ưu hóa công cụ tìm kiếm có nhiều khả năng có nhiều khách hàng hơn và bán được nhiều hàng hơn. </vt:lpstr>
      <vt:lpstr> Quản lý mã nguồn và Git </vt:lpstr>
      <vt:lpstr>PowerPoint 演示文稿</vt:lpstr>
      <vt:lpstr>PowerPoint 演示文稿</vt:lpstr>
      <vt:lpstr>PowerPoint 演示文稿</vt:lpstr>
      <vt:lpstr>Thao tác cơ bản của một lập trình viên </vt:lpstr>
      <vt:lpstr>Bài tập lớn</vt:lpstr>
      <vt:lpstr>Giới thiệu</vt:lpstr>
      <vt:lpstr>Giao diện</vt:lpstr>
      <vt:lpstr>Data base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KIẾN TRÚC HÀ NỘI</dc:title>
  <dc:creator>Phạm Tuấn Anh</dc:creator>
  <cp:lastModifiedBy>ASUS</cp:lastModifiedBy>
  <cp:revision>41</cp:revision>
  <dcterms:created xsi:type="dcterms:W3CDTF">2023-03-31T14:54:00Z</dcterms:created>
  <dcterms:modified xsi:type="dcterms:W3CDTF">2023-10-27T01:57:23Z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D5B9380784894EC0A4530CFE773874A9_13</vt:lpwstr>
  </property>
  <property fmtid="{D5CDD505-2E9C-101B-9397-08002B2CF9AE}" pid="3" name="KSOProductBuildVer">
    <vt:lpwstr>1033-12.2.0.13266</vt:lpwstr>
  </property>
</Properties>
</file>