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1935" r:id="rId3"/>
    <p:sldId id="1936" r:id="rId4"/>
    <p:sldId id="1929" r:id="rId6"/>
    <p:sldId id="1949" r:id="rId7"/>
    <p:sldId id="1940" r:id="rId8"/>
    <p:sldId id="1941" r:id="rId9"/>
    <p:sldId id="1942" r:id="rId10"/>
    <p:sldId id="1943" r:id="rId11"/>
    <p:sldId id="1951" r:id="rId12"/>
    <p:sldId id="1952" r:id="rId13"/>
    <p:sldId id="1944" r:id="rId14"/>
    <p:sldId id="1945" r:id="rId15"/>
    <p:sldId id="1953" r:id="rId16"/>
    <p:sldId id="1954" r:id="rId17"/>
    <p:sldId id="1955" r:id="rId18"/>
    <p:sldId id="1946" r:id="rId19"/>
    <p:sldId id="1956" r:id="rId20"/>
    <p:sldId id="1957" r:id="rId21"/>
    <p:sldId id="1958" r:id="rId22"/>
    <p:sldId id="1967" r:id="rId23"/>
    <p:sldId id="1968" r:id="rId24"/>
    <p:sldId id="1969" r:id="rId25"/>
    <p:sldId id="1970" r:id="rId26"/>
    <p:sldId id="1971" r:id="rId27"/>
    <p:sldId id="1959" r:id="rId28"/>
    <p:sldId id="194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1" userDrawn="1">
          <p15:clr>
            <a:srgbClr val="A4A3A4"/>
          </p15:clr>
        </p15:guide>
        <p15:guide id="2" pos="38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071"/>
    <a:srgbClr val="FF7676"/>
    <a:srgbClr val="6A1F60"/>
    <a:srgbClr val="CA4F67"/>
    <a:srgbClr val="0796D0"/>
    <a:srgbClr val="C60B68"/>
    <a:srgbClr val="F7D6D6"/>
    <a:srgbClr val="A69AC7"/>
    <a:srgbClr val="EACAD0"/>
    <a:srgbClr val="C50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42"/>
  </p:normalViewPr>
  <p:slideViewPr>
    <p:cSldViewPr snapToGrid="0" showGuides="1">
      <p:cViewPr varScale="1">
        <p:scale>
          <a:sx n="111" d="100"/>
          <a:sy n="111" d="100"/>
        </p:scale>
        <p:origin x="534" y="96"/>
      </p:cViewPr>
      <p:guideLst>
        <p:guide orient="horz" pos="2191"/>
        <p:guide pos="383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5F59B-C668-4011-983E-F315D5C6132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F99F9-2769-4C52-8EE2-7278119F0A1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sp>
        <p:nvSpPr>
          <p:cNvPr id="3" name="Oval 2"/>
          <p:cNvSpPr/>
          <p:nvPr userDrawn="1"/>
        </p:nvSpPr>
        <p:spPr>
          <a:xfrm>
            <a:off x="492348" y="822701"/>
            <a:ext cx="5439251" cy="543925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Oval 5"/>
          <p:cNvSpPr/>
          <p:nvPr userDrawn="1"/>
        </p:nvSpPr>
        <p:spPr>
          <a:xfrm>
            <a:off x="11352413" y="1318559"/>
            <a:ext cx="389835" cy="389835"/>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Oval 8"/>
          <p:cNvSpPr/>
          <p:nvPr userDrawn="1"/>
        </p:nvSpPr>
        <p:spPr>
          <a:xfrm>
            <a:off x="638841" y="5012346"/>
            <a:ext cx="837678" cy="837678"/>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Freeform 12"/>
          <p:cNvSpPr/>
          <p:nvPr userDrawn="1"/>
        </p:nvSpPr>
        <p:spPr>
          <a:xfrm>
            <a:off x="9853347" y="0"/>
            <a:ext cx="1499066" cy="1061910"/>
          </a:xfrm>
          <a:custGeom>
            <a:avLst/>
            <a:gdLst>
              <a:gd name="connsiteX0" fmla="*/ 70097 w 1499066"/>
              <a:gd name="connsiteY0" fmla="*/ 0 h 1061910"/>
              <a:gd name="connsiteX1" fmla="*/ 1428969 w 1499066"/>
              <a:gd name="connsiteY1" fmla="*/ 0 h 1061910"/>
              <a:gd name="connsiteX2" fmla="*/ 1440164 w 1499066"/>
              <a:gd name="connsiteY2" fmla="*/ 20625 h 1061910"/>
              <a:gd name="connsiteX3" fmla="*/ 1499066 w 1499066"/>
              <a:gd name="connsiteY3" fmla="*/ 312377 h 1061910"/>
              <a:gd name="connsiteX4" fmla="*/ 749533 w 1499066"/>
              <a:gd name="connsiteY4" fmla="*/ 1061910 h 1061910"/>
              <a:gd name="connsiteX5" fmla="*/ 0 w 1499066"/>
              <a:gd name="connsiteY5" fmla="*/ 312377 h 1061910"/>
              <a:gd name="connsiteX6" fmla="*/ 58902 w 1499066"/>
              <a:gd name="connsiteY6" fmla="*/ 20625 h 10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066" h="1061910">
                <a:moveTo>
                  <a:pt x="70097" y="0"/>
                </a:moveTo>
                <a:lnTo>
                  <a:pt x="1428969" y="0"/>
                </a:lnTo>
                <a:lnTo>
                  <a:pt x="1440164" y="20625"/>
                </a:lnTo>
                <a:cubicBezTo>
                  <a:pt x="1478092" y="110298"/>
                  <a:pt x="1499066" y="208888"/>
                  <a:pt x="1499066" y="312377"/>
                </a:cubicBezTo>
                <a:cubicBezTo>
                  <a:pt x="1499066" y="726333"/>
                  <a:pt x="1163489" y="1061910"/>
                  <a:pt x="749533" y="1061910"/>
                </a:cubicBezTo>
                <a:cubicBezTo>
                  <a:pt x="335577" y="1061910"/>
                  <a:pt x="0" y="726333"/>
                  <a:pt x="0" y="312377"/>
                </a:cubicBezTo>
                <a:cubicBezTo>
                  <a:pt x="0" y="208888"/>
                  <a:pt x="20974" y="110298"/>
                  <a:pt x="58902" y="20625"/>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p:cNvSpPr>
            <a:spLocks noGrp="1"/>
          </p:cNvSpPr>
          <p:nvPr>
            <p:ph type="title"/>
          </p:nvPr>
        </p:nvSpPr>
        <p:spPr>
          <a:xfrm>
            <a:off x="6300216" y="2130552"/>
            <a:ext cx="4590288" cy="1764792"/>
          </a:xfrm>
        </p:spPr>
        <p:txBody>
          <a:bodyPr anchor="t">
            <a:noAutofit/>
          </a:bodyPr>
          <a:lstStyle>
            <a:lvl1pPr>
              <a:defRPr sz="5400" b="1">
                <a:solidFill>
                  <a:schemeClr val="tx2"/>
                </a:solidFill>
                <a:latin typeface="+mn-lt"/>
              </a:defRPr>
            </a:lvl1pPr>
          </a:lstStyle>
          <a:p>
            <a:r>
              <a:rPr lang="en-US"/>
              <a:t>Click to edit Master title style</a:t>
            </a:r>
            <a:endParaRPr lang="en-US" dirty="0"/>
          </a:p>
        </p:txBody>
      </p:sp>
      <p:sp>
        <p:nvSpPr>
          <p:cNvPr id="7" name="Picture Placeholder 6"/>
          <p:cNvSpPr>
            <a:spLocks noGrp="1"/>
          </p:cNvSpPr>
          <p:nvPr>
            <p:ph type="pic" sz="quarter" idx="10"/>
          </p:nvPr>
        </p:nvSpPr>
        <p:spPr>
          <a:xfrm>
            <a:off x="1005840" y="1316736"/>
            <a:ext cx="4325112" cy="4325112"/>
          </a:xfrm>
          <a:noFill/>
        </p:spPr>
        <p:txBody>
          <a:bodyPr anchor="ctr">
            <a:noAutofit/>
          </a:bodyPr>
          <a:lstStyle>
            <a:lvl1pPr algn="ctr">
              <a:defRPr/>
            </a:lvl1pPr>
          </a:lstStyle>
          <a:p>
            <a:r>
              <a:rPr lang="en-US"/>
              <a:t>Click icon to add picture</a:t>
            </a:r>
            <a:endParaRPr lang="en-US" dirty="0"/>
          </a:p>
        </p:txBody>
      </p:sp>
      <p:sp>
        <p:nvSpPr>
          <p:cNvPr id="12" name="Subtitle 2"/>
          <p:cNvSpPr>
            <a:spLocks noGrp="1"/>
          </p:cNvSpPr>
          <p:nvPr>
            <p:ph type="subTitle" idx="1"/>
          </p:nvPr>
        </p:nvSpPr>
        <p:spPr>
          <a:xfrm>
            <a:off x="6298598" y="3895344"/>
            <a:ext cx="4591906" cy="1024128"/>
          </a:xfrm>
        </p:spPr>
        <p:txBody>
          <a:bodyPr>
            <a:noAutofit/>
          </a:bodyPr>
          <a:lstStyle>
            <a:lvl1pPr marL="0" indent="0" algn="l">
              <a:lnSpc>
                <a:spcPct val="100000"/>
              </a:lnSpc>
              <a:buNone/>
              <a:defRPr sz="2200" b="1">
                <a:solidFill>
                  <a:schemeClr val="tx2"/>
                </a:solidFill>
                <a:latin typeface="Segoe UI Semibold" panose="020B0702040204020203" pitchFamily="34"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9"/>
          <p:cNvSpPr/>
          <p:nvPr userDrawn="1"/>
        </p:nvSpPr>
        <p:spPr>
          <a:xfrm>
            <a:off x="6912398" y="4482109"/>
            <a:ext cx="5279603" cy="2386909"/>
          </a:xfrm>
          <a:custGeom>
            <a:avLst/>
            <a:gdLst>
              <a:gd name="connsiteX0" fmla="*/ 3601541 w 5279603"/>
              <a:gd name="connsiteY0" fmla="*/ 0 h 2386909"/>
              <a:gd name="connsiteX1" fmla="*/ 5123083 w 5279603"/>
              <a:gd name="connsiteY1" fmla="*/ 307185 h 2386909"/>
              <a:gd name="connsiteX2" fmla="*/ 5279603 w 5279603"/>
              <a:gd name="connsiteY2" fmla="*/ 377947 h 2386909"/>
              <a:gd name="connsiteX3" fmla="*/ 5279603 w 5279603"/>
              <a:gd name="connsiteY3" fmla="*/ 2386909 h 2386909"/>
              <a:gd name="connsiteX4" fmla="*/ 0 w 5279603"/>
              <a:gd name="connsiteY4" fmla="*/ 2386909 h 2386909"/>
              <a:gd name="connsiteX5" fmla="*/ 78053 w 5279603"/>
              <a:gd name="connsiteY5" fmla="*/ 2214261 h 2386909"/>
              <a:gd name="connsiteX6" fmla="*/ 3601541 w 5279603"/>
              <a:gd name="connsiteY6" fmla="*/ 0 h 238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603" h="2386909">
                <a:moveTo>
                  <a:pt x="3601541" y="0"/>
                </a:moveTo>
                <a:cubicBezTo>
                  <a:pt x="4141255" y="0"/>
                  <a:pt x="4655422" y="109382"/>
                  <a:pt x="5123083" y="307185"/>
                </a:cubicBezTo>
                <a:lnTo>
                  <a:pt x="5279603" y="377947"/>
                </a:lnTo>
                <a:lnTo>
                  <a:pt x="5279603" y="2386909"/>
                </a:lnTo>
                <a:lnTo>
                  <a:pt x="0" y="2386909"/>
                </a:lnTo>
                <a:lnTo>
                  <a:pt x="78053" y="2214261"/>
                </a:lnTo>
                <a:cubicBezTo>
                  <a:pt x="709351" y="904104"/>
                  <a:pt x="2049863" y="0"/>
                  <a:pt x="3601541"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7"/>
          <p:cNvSpPr/>
          <p:nvPr userDrawn="1"/>
        </p:nvSpPr>
        <p:spPr>
          <a:xfrm>
            <a:off x="6188287" y="5875583"/>
            <a:ext cx="1499066" cy="993434"/>
          </a:xfrm>
          <a:custGeom>
            <a:avLst/>
            <a:gdLst>
              <a:gd name="connsiteX0" fmla="*/ 749533 w 1499066"/>
              <a:gd name="connsiteY0" fmla="*/ 0 h 993434"/>
              <a:gd name="connsiteX1" fmla="*/ 1499066 w 1499066"/>
              <a:gd name="connsiteY1" fmla="*/ 749533 h 993434"/>
              <a:gd name="connsiteX2" fmla="*/ 1483838 w 1499066"/>
              <a:gd name="connsiteY2" fmla="*/ 900590 h 993434"/>
              <a:gd name="connsiteX3" fmla="*/ 1455018 w 1499066"/>
              <a:gd name="connsiteY3" fmla="*/ 993434 h 993434"/>
              <a:gd name="connsiteX4" fmla="*/ 44048 w 1499066"/>
              <a:gd name="connsiteY4" fmla="*/ 993434 h 993434"/>
              <a:gd name="connsiteX5" fmla="*/ 15228 w 1499066"/>
              <a:gd name="connsiteY5" fmla="*/ 900590 h 993434"/>
              <a:gd name="connsiteX6" fmla="*/ 0 w 1499066"/>
              <a:gd name="connsiteY6" fmla="*/ 749533 h 993434"/>
              <a:gd name="connsiteX7" fmla="*/ 749533 w 1499066"/>
              <a:gd name="connsiteY7" fmla="*/ 0 h 99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9066" h="993434">
                <a:moveTo>
                  <a:pt x="749533" y="0"/>
                </a:moveTo>
                <a:cubicBezTo>
                  <a:pt x="1163489" y="0"/>
                  <a:pt x="1499066" y="335577"/>
                  <a:pt x="1499066" y="749533"/>
                </a:cubicBezTo>
                <a:cubicBezTo>
                  <a:pt x="1499066" y="801278"/>
                  <a:pt x="1493823" y="851798"/>
                  <a:pt x="1483838" y="900590"/>
                </a:cubicBezTo>
                <a:lnTo>
                  <a:pt x="1455018" y="993434"/>
                </a:lnTo>
                <a:lnTo>
                  <a:pt x="44048" y="993434"/>
                </a:lnTo>
                <a:lnTo>
                  <a:pt x="15228" y="900590"/>
                </a:lnTo>
                <a:cubicBezTo>
                  <a:pt x="5244" y="851798"/>
                  <a:pt x="0" y="801278"/>
                  <a:pt x="0" y="749533"/>
                </a:cubicBezTo>
                <a:cubicBezTo>
                  <a:pt x="0" y="335577"/>
                  <a:pt x="335577" y="0"/>
                  <a:pt x="749533"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
        <p:nvSpPr>
          <p:cNvPr id="17" name="Content Placeholder 16"/>
          <p:cNvSpPr>
            <a:spLocks noGrp="1"/>
          </p:cNvSpPr>
          <p:nvPr>
            <p:ph sz="quarter" idx="15"/>
          </p:nvPr>
        </p:nvSpPr>
        <p:spPr>
          <a:xfrm>
            <a:off x="640080"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a:t>Click to edit Master text styles</a:t>
            </a:r>
            <a:endParaRPr lang="en-US"/>
          </a:p>
        </p:txBody>
      </p:sp>
      <p:sp>
        <p:nvSpPr>
          <p:cNvPr id="16" name="Content Placeholder 16"/>
          <p:cNvSpPr>
            <a:spLocks noGrp="1"/>
          </p:cNvSpPr>
          <p:nvPr>
            <p:ph sz="quarter" idx="16"/>
          </p:nvPr>
        </p:nvSpPr>
        <p:spPr>
          <a:xfrm>
            <a:off x="6419088"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a:t>Click to edit Master text styles</a:t>
            </a:r>
            <a:endParaRPr lang="en-US"/>
          </a:p>
        </p:txBody>
      </p:sp>
      <p:pic>
        <p:nvPicPr>
          <p:cNvPr id="11" name="Graphic 10"/>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80" y="5824445"/>
            <a:ext cx="735041" cy="735041"/>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16" name="Media Placeholder 15"/>
          <p:cNvSpPr>
            <a:spLocks noGrp="1"/>
          </p:cNvSpPr>
          <p:nvPr>
            <p:ph type="media" sz="quarter" idx="10" hasCustomPrompt="1"/>
          </p:nvPr>
        </p:nvSpPr>
        <p:spPr>
          <a:xfrm>
            <a:off x="640080" y="1847088"/>
            <a:ext cx="7424928" cy="3776472"/>
          </a:xfrm>
        </p:spPr>
        <p:txBody>
          <a:bodyPr>
            <a:noAutofit/>
          </a:bodyPr>
          <a:lstStyle>
            <a:lvl1pPr>
              <a:defRPr>
                <a:solidFill>
                  <a:schemeClr val="tx2"/>
                </a:solidFill>
              </a:defRPr>
            </a:lvl1pPr>
          </a:lstStyle>
          <a:p>
            <a:r>
              <a:rPr lang="en-US"/>
              <a:t>Click icon to add media</a:t>
            </a:r>
            <a:endParaRPr lang="en-US" dirty="0"/>
          </a:p>
        </p:txBody>
      </p:sp>
      <p:sp>
        <p:nvSpPr>
          <p:cNvPr id="5" name="Freeform 2"/>
          <p:cNvSpPr/>
          <p:nvPr userDrawn="1"/>
        </p:nvSpPr>
        <p:spPr>
          <a:xfrm flipV="1">
            <a:off x="6483077" y="1921304"/>
            <a:ext cx="5708922" cy="4941678"/>
          </a:xfrm>
          <a:custGeom>
            <a:avLst/>
            <a:gdLst>
              <a:gd name="connsiteX0" fmla="*/ 2681883 w 4953666"/>
              <a:gd name="connsiteY0" fmla="*/ 4293658 h 4294315"/>
              <a:gd name="connsiteX1" fmla="*/ 2962801 w 4953666"/>
              <a:gd name="connsiteY1" fmla="*/ 4285537 h 4294315"/>
              <a:gd name="connsiteX2" fmla="*/ 4834127 w 4953666"/>
              <a:gd name="connsiteY2" fmla="*/ 3330444 h 4294315"/>
              <a:gd name="connsiteX3" fmla="*/ 4953666 w 4953666"/>
              <a:gd name="connsiteY3" fmla="*/ 3175947 h 4294315"/>
              <a:gd name="connsiteX4" fmla="*/ 4953666 w 4953666"/>
              <a:gd name="connsiteY4" fmla="*/ 0 h 4294315"/>
              <a:gd name="connsiteX5" fmla="*/ 481203 w 4953666"/>
              <a:gd name="connsiteY5" fmla="*/ 0 h 4294315"/>
              <a:gd name="connsiteX6" fmla="*/ 354529 w 4953666"/>
              <a:gd name="connsiteY6" fmla="*/ 200752 h 4294315"/>
              <a:gd name="connsiteX7" fmla="*/ 8771 w 4953666"/>
              <a:gd name="connsiteY7" fmla="*/ 1767440 h 4294315"/>
              <a:gd name="connsiteX8" fmla="*/ 2681883 w 4953666"/>
              <a:gd name="connsiteY8" fmla="*/ 4293658 h 429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666" h="4294315">
                <a:moveTo>
                  <a:pt x="2681883" y="4293658"/>
                </a:moveTo>
                <a:cubicBezTo>
                  <a:pt x="2774620" y="4295683"/>
                  <a:pt x="2868342" y="4293047"/>
                  <a:pt x="2962801" y="4285537"/>
                </a:cubicBezTo>
                <a:cubicBezTo>
                  <a:pt x="3718476" y="4225460"/>
                  <a:pt x="4378268" y="3864871"/>
                  <a:pt x="4834127" y="3330444"/>
                </a:cubicBezTo>
                <a:lnTo>
                  <a:pt x="4953666" y="3175947"/>
                </a:lnTo>
                <a:lnTo>
                  <a:pt x="4953666" y="0"/>
                </a:lnTo>
                <a:lnTo>
                  <a:pt x="481203" y="0"/>
                </a:lnTo>
                <a:lnTo>
                  <a:pt x="354529" y="200752"/>
                </a:lnTo>
                <a:cubicBezTo>
                  <a:pt x="94175" y="660824"/>
                  <a:pt x="-36273" y="1200867"/>
                  <a:pt x="8771" y="1767440"/>
                </a:cubicBezTo>
                <a:cubicBezTo>
                  <a:pt x="121380" y="3183873"/>
                  <a:pt x="1290828" y="4263270"/>
                  <a:pt x="2681883" y="429365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7"/>
          <p:cNvSpPr/>
          <p:nvPr userDrawn="1"/>
        </p:nvSpPr>
        <p:spPr>
          <a:xfrm>
            <a:off x="11201466" y="1425943"/>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 Placeholder 17"/>
          <p:cNvSpPr>
            <a:spLocks noGrp="1"/>
          </p:cNvSpPr>
          <p:nvPr>
            <p:ph type="body" sz="quarter" idx="11"/>
          </p:nvPr>
        </p:nvSpPr>
        <p:spPr>
          <a:xfrm>
            <a:off x="8412480" y="2715768"/>
            <a:ext cx="3364992" cy="3017520"/>
          </a:xfrm>
        </p:spPr>
        <p:txBody>
          <a:bodyPr anchor="b">
            <a:noAutofit/>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a:p>
            <a:pPr lvl="1"/>
            <a:r>
              <a:rPr lang="en-US"/>
              <a:t>Second level</a:t>
            </a:r>
            <a:endParaRPr lang="en-US"/>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p:cNvSpPr>
            <a:spLocks noGrp="1"/>
          </p:cNvSpPr>
          <p:nvPr>
            <p:ph type="title"/>
          </p:nvPr>
        </p:nvSpPr>
        <p:spPr>
          <a:xfrm>
            <a:off x="521208" y="566928"/>
            <a:ext cx="11119104" cy="640080"/>
          </a:xfrm>
        </p:spPr>
        <p:txBody>
          <a:bodyPr anchor="t" anchorCtr="0">
            <a:normAutofit/>
          </a:bodyPr>
          <a:lstStyle>
            <a:lvl1pPr algn="ctr">
              <a:defRPr sz="3200" b="1">
                <a:solidFill>
                  <a:schemeClr val="tx2"/>
                </a:solidFill>
                <a:latin typeface="+mn-lt"/>
              </a:defRPr>
            </a:lvl1pPr>
          </a:lstStyle>
          <a:p>
            <a:r>
              <a:rPr lang="en-US"/>
              <a:t>Click to edit Master title style</a:t>
            </a:r>
            <a:endParaRPr lang="en-US" dirty="0"/>
          </a:p>
        </p:txBody>
      </p:sp>
      <p:sp>
        <p:nvSpPr>
          <p:cNvPr id="6" name="Freeform 3"/>
          <p:cNvSpPr/>
          <p:nvPr userDrawn="1"/>
        </p:nvSpPr>
        <p:spPr>
          <a:xfrm>
            <a:off x="8612029" y="3432619"/>
            <a:ext cx="3586781" cy="3425381"/>
          </a:xfrm>
          <a:custGeom>
            <a:avLst/>
            <a:gdLst>
              <a:gd name="connsiteX0" fmla="*/ 2057400 w 3586781"/>
              <a:gd name="connsiteY0" fmla="*/ 0 h 3425381"/>
              <a:gd name="connsiteX1" fmla="*/ 3512202 w 3586781"/>
              <a:gd name="connsiteY1" fmla="*/ 602599 h 3425381"/>
              <a:gd name="connsiteX2" fmla="*/ 3586781 w 3586781"/>
              <a:gd name="connsiteY2" fmla="*/ 684657 h 3425381"/>
              <a:gd name="connsiteX3" fmla="*/ 3586781 w 3586781"/>
              <a:gd name="connsiteY3" fmla="*/ 3425381 h 3425381"/>
              <a:gd name="connsiteX4" fmla="*/ 523691 w 3586781"/>
              <a:gd name="connsiteY4" fmla="*/ 3425381 h 3425381"/>
              <a:gd name="connsiteX5" fmla="*/ 469810 w 3586781"/>
              <a:gd name="connsiteY5" fmla="*/ 3366098 h 3425381"/>
              <a:gd name="connsiteX6" fmla="*/ 0 w 3586781"/>
              <a:gd name="connsiteY6" fmla="*/ 2057400 h 3425381"/>
              <a:gd name="connsiteX7" fmla="*/ 2057400 w 3586781"/>
              <a:gd name="connsiteY7" fmla="*/ 0 h 34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6781" h="3425381">
                <a:moveTo>
                  <a:pt x="2057400" y="0"/>
                </a:moveTo>
                <a:cubicBezTo>
                  <a:pt x="2625535" y="0"/>
                  <a:pt x="3139885" y="230282"/>
                  <a:pt x="3512202" y="602599"/>
                </a:cubicBezTo>
                <a:lnTo>
                  <a:pt x="3586781" y="684657"/>
                </a:lnTo>
                <a:lnTo>
                  <a:pt x="3586781" y="3425381"/>
                </a:lnTo>
                <a:lnTo>
                  <a:pt x="523691" y="3425381"/>
                </a:lnTo>
                <a:lnTo>
                  <a:pt x="469810" y="3366098"/>
                </a:lnTo>
                <a:cubicBezTo>
                  <a:pt x="176310" y="3010458"/>
                  <a:pt x="0" y="2554519"/>
                  <a:pt x="0" y="2057400"/>
                </a:cubicBezTo>
                <a:cubicBezTo>
                  <a:pt x="0" y="921129"/>
                  <a:pt x="921129" y="0"/>
                  <a:pt x="2057400"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p:cNvSpPr/>
          <p:nvPr userDrawn="1"/>
        </p:nvSpPr>
        <p:spPr>
          <a:xfrm>
            <a:off x="637622" y="1953365"/>
            <a:ext cx="5149695" cy="3684552"/>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8558269" y="6194361"/>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
          <p:cNvSpPr/>
          <p:nvPr userDrawn="1"/>
        </p:nvSpPr>
        <p:spPr>
          <a:xfrm rot="16200000">
            <a:off x="446860" y="-169312"/>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2"/>
          <p:cNvSpPr txBox="1"/>
          <p:nvPr userDrawn="1"/>
        </p:nvSpPr>
        <p:spPr>
          <a:xfrm>
            <a:off x="824131" y="2343177"/>
            <a:ext cx="4557428" cy="2830487"/>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1.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2.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3.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4.</a:t>
            </a:r>
            <a:endParaRPr lang="en-US" sz="2200" b="1" dirty="0">
              <a:solidFill>
                <a:schemeClr val="tx2"/>
              </a:solidFill>
              <a:latin typeface="Segoe UI Semibold" panose="020B0702040204020203" pitchFamily="34" charset="0"/>
              <a:cs typeface="Segoe UI Semibold" panose="020B0702040204020203" pitchFamily="34" charset="0"/>
            </a:endParaRPr>
          </a:p>
        </p:txBody>
      </p:sp>
      <p:grpSp>
        <p:nvGrpSpPr>
          <p:cNvPr id="23" name="Group 22"/>
          <p:cNvGrpSpPr/>
          <p:nvPr userDrawn="1"/>
        </p:nvGrpSpPr>
        <p:grpSpPr>
          <a:xfrm>
            <a:off x="1203700" y="2891437"/>
            <a:ext cx="4183547" cy="2282229"/>
            <a:chOff x="6448201" y="2832180"/>
            <a:chExt cx="4483608" cy="2139696"/>
          </a:xfrm>
        </p:grpSpPr>
        <p:cxnSp>
          <p:nvCxnSpPr>
            <p:cNvPr id="24" name="Straight Connector 23"/>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8" name="Text Placeholder 17"/>
          <p:cNvSpPr>
            <a:spLocks noGrp="1"/>
          </p:cNvSpPr>
          <p:nvPr>
            <p:ph type="body" sz="quarter" idx="11"/>
          </p:nvPr>
        </p:nvSpPr>
        <p:spPr>
          <a:xfrm>
            <a:off x="1144528" y="2454311"/>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0" name="Text Placeholder 17"/>
          <p:cNvSpPr>
            <a:spLocks noGrp="1"/>
          </p:cNvSpPr>
          <p:nvPr>
            <p:ph type="body" sz="quarter" idx="15"/>
          </p:nvPr>
        </p:nvSpPr>
        <p:spPr>
          <a:xfrm>
            <a:off x="1144528" y="3222369"/>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1" name="Text Placeholder 17"/>
          <p:cNvSpPr>
            <a:spLocks noGrp="1"/>
          </p:cNvSpPr>
          <p:nvPr>
            <p:ph type="body" sz="quarter" idx="16"/>
          </p:nvPr>
        </p:nvSpPr>
        <p:spPr>
          <a:xfrm>
            <a:off x="1144528" y="3992637"/>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2" name="Text Placeholder 17"/>
          <p:cNvSpPr>
            <a:spLocks noGrp="1"/>
          </p:cNvSpPr>
          <p:nvPr>
            <p:ph type="body" sz="quarter" idx="17"/>
          </p:nvPr>
        </p:nvSpPr>
        <p:spPr>
          <a:xfrm>
            <a:off x="1144528" y="4775296"/>
            <a:ext cx="4557428"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21" name="Picture Placeholder 20"/>
          <p:cNvSpPr>
            <a:spLocks noGrp="1"/>
          </p:cNvSpPr>
          <p:nvPr>
            <p:ph type="pic" sz="quarter" idx="14"/>
          </p:nvPr>
        </p:nvSpPr>
        <p:spPr>
          <a:xfrm>
            <a:off x="6437376" y="2002536"/>
            <a:ext cx="5120640" cy="3685032"/>
          </a:xfrm>
        </p:spPr>
        <p:txBody>
          <a:bodyPr/>
          <a:lstStyle/>
          <a:p>
            <a:r>
              <a:rPr lang="en-US"/>
              <a:t>Click icon to add picture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Oval 2"/>
          <p:cNvSpPr/>
          <p:nvPr userDrawn="1"/>
        </p:nvSpPr>
        <p:spPr>
          <a:xfrm>
            <a:off x="5622727" y="3014462"/>
            <a:ext cx="642974" cy="642974"/>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17"/>
          <p:cNvSpPr/>
          <p:nvPr userDrawn="1"/>
        </p:nvSpPr>
        <p:spPr>
          <a:xfrm>
            <a:off x="8484620" y="5988532"/>
            <a:ext cx="2953834" cy="883756"/>
          </a:xfrm>
          <a:custGeom>
            <a:avLst/>
            <a:gdLst>
              <a:gd name="connsiteX0" fmla="*/ 1476917 w 2953834"/>
              <a:gd name="connsiteY0" fmla="*/ 0 h 883756"/>
              <a:gd name="connsiteX1" fmla="*/ 2950639 w 2953834"/>
              <a:gd name="connsiteY1" fmla="*/ 877123 h 883756"/>
              <a:gd name="connsiteX2" fmla="*/ 2953834 w 2953834"/>
              <a:gd name="connsiteY2" fmla="*/ 883756 h 883756"/>
              <a:gd name="connsiteX3" fmla="*/ 0 w 2953834"/>
              <a:gd name="connsiteY3" fmla="*/ 883756 h 883756"/>
              <a:gd name="connsiteX4" fmla="*/ 3195 w 2953834"/>
              <a:gd name="connsiteY4" fmla="*/ 877123 h 883756"/>
              <a:gd name="connsiteX5" fmla="*/ 1476917 w 2953834"/>
              <a:gd name="connsiteY5" fmla="*/ 0 h 88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3834" h="883756">
                <a:moveTo>
                  <a:pt x="1476917" y="0"/>
                </a:moveTo>
                <a:cubicBezTo>
                  <a:pt x="2113290" y="0"/>
                  <a:pt x="2666825" y="354669"/>
                  <a:pt x="2950639" y="877123"/>
                </a:cubicBezTo>
                <a:lnTo>
                  <a:pt x="2953834" y="883756"/>
                </a:lnTo>
                <a:lnTo>
                  <a:pt x="0" y="883756"/>
                </a:lnTo>
                <a:lnTo>
                  <a:pt x="3195" y="877123"/>
                </a:lnTo>
                <a:cubicBezTo>
                  <a:pt x="287009" y="354669"/>
                  <a:pt x="840544" y="0"/>
                  <a:pt x="147691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p:cNvSpPr/>
          <p:nvPr userDrawn="1"/>
        </p:nvSpPr>
        <p:spPr>
          <a:xfrm>
            <a:off x="8484620" y="6069965"/>
            <a:ext cx="510053" cy="510053"/>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Freeform 10"/>
          <p:cNvSpPr/>
          <p:nvPr userDrawn="1"/>
        </p:nvSpPr>
        <p:spPr>
          <a:xfrm>
            <a:off x="0" y="0"/>
            <a:ext cx="6306096" cy="5630799"/>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21" name="Picture Placeholder 20"/>
          <p:cNvSpPr>
            <a:spLocks noGrp="1"/>
          </p:cNvSpPr>
          <p:nvPr>
            <p:ph type="pic" sz="quarter" idx="14"/>
          </p:nvPr>
        </p:nvSpPr>
        <p:spPr>
          <a:xfrm>
            <a:off x="6437376" y="2002536"/>
            <a:ext cx="5120640" cy="3685032"/>
          </a:xfrm>
        </p:spPr>
        <p:txBody>
          <a:bodyPr>
            <a:noAutofit/>
          </a:bodyPr>
          <a:lstStyle/>
          <a:p>
            <a:r>
              <a:rPr lang="en-US"/>
              <a:t>Click icon to add picture</a:t>
            </a:r>
            <a:endParaRPr lang="en-US" dirty="0"/>
          </a:p>
        </p:txBody>
      </p:sp>
      <p:sp>
        <p:nvSpPr>
          <p:cNvPr id="17" name="Content Placeholder 16"/>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4"/>
          <p:cNvSpPr/>
          <p:nvPr userDrawn="1"/>
        </p:nvSpPr>
        <p:spPr>
          <a:xfrm>
            <a:off x="8544421" y="1377730"/>
            <a:ext cx="3658597" cy="5494558"/>
          </a:xfrm>
          <a:custGeom>
            <a:avLst/>
            <a:gdLst>
              <a:gd name="connsiteX0" fmla="*/ 3224347 w 3658597"/>
              <a:gd name="connsiteY0" fmla="*/ 0 h 5494558"/>
              <a:gd name="connsiteX1" fmla="*/ 3554018 w 3658597"/>
              <a:gd name="connsiteY1" fmla="*/ 16647 h 5494558"/>
              <a:gd name="connsiteX2" fmla="*/ 3658597 w 3658597"/>
              <a:gd name="connsiteY2" fmla="*/ 29936 h 5494558"/>
              <a:gd name="connsiteX3" fmla="*/ 3658597 w 3658597"/>
              <a:gd name="connsiteY3" fmla="*/ 5494558 h 5494558"/>
              <a:gd name="connsiteX4" fmla="*/ 935531 w 3658597"/>
              <a:gd name="connsiteY4" fmla="*/ 5494558 h 5494558"/>
              <a:gd name="connsiteX5" fmla="*/ 736284 w 3658597"/>
              <a:gd name="connsiteY5" fmla="*/ 5275331 h 5494558"/>
              <a:gd name="connsiteX6" fmla="*/ 0 w 3658597"/>
              <a:gd name="connsiteY6" fmla="*/ 3224347 h 5494558"/>
              <a:gd name="connsiteX7" fmla="*/ 3224347 w 3658597"/>
              <a:gd name="connsiteY7" fmla="*/ 0 h 549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8597" h="5494558">
                <a:moveTo>
                  <a:pt x="3224347" y="0"/>
                </a:moveTo>
                <a:cubicBezTo>
                  <a:pt x="3335644" y="0"/>
                  <a:pt x="3445625" y="5639"/>
                  <a:pt x="3554018" y="16647"/>
                </a:cubicBezTo>
                <a:lnTo>
                  <a:pt x="3658597" y="29936"/>
                </a:lnTo>
                <a:lnTo>
                  <a:pt x="3658597" y="5494558"/>
                </a:lnTo>
                <a:lnTo>
                  <a:pt x="935531" y="5494558"/>
                </a:lnTo>
                <a:lnTo>
                  <a:pt x="736284" y="5275331"/>
                </a:lnTo>
                <a:cubicBezTo>
                  <a:pt x="276312" y="4717974"/>
                  <a:pt x="0" y="4003429"/>
                  <a:pt x="0" y="3224347"/>
                </a:cubicBezTo>
                <a:cubicBezTo>
                  <a:pt x="0" y="1443589"/>
                  <a:pt x="1443589" y="0"/>
                  <a:pt x="322434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12"/>
          <p:cNvSpPr/>
          <p:nvPr userDrawn="1"/>
        </p:nvSpPr>
        <p:spPr>
          <a:xfrm>
            <a:off x="-11551" y="0"/>
            <a:ext cx="1175601" cy="1651285"/>
          </a:xfrm>
          <a:custGeom>
            <a:avLst/>
            <a:gdLst>
              <a:gd name="connsiteX0" fmla="*/ 0 w 1858209"/>
              <a:gd name="connsiteY0" fmla="*/ 0 h 2610096"/>
              <a:gd name="connsiteX1" fmla="*/ 1532533 w 1858209"/>
              <a:gd name="connsiteY1" fmla="*/ 0 h 2610096"/>
              <a:gd name="connsiteX2" fmla="*/ 1579125 w 1858209"/>
              <a:gd name="connsiteY2" fmla="*/ 62307 h 2610096"/>
              <a:gd name="connsiteX3" fmla="*/ 1858209 w 1858209"/>
              <a:gd name="connsiteY3" fmla="*/ 975965 h 2610096"/>
              <a:gd name="connsiteX4" fmla="*/ 224078 w 1858209"/>
              <a:gd name="connsiteY4" fmla="*/ 2610096 h 2610096"/>
              <a:gd name="connsiteX5" fmla="*/ 56998 w 1858209"/>
              <a:gd name="connsiteY5" fmla="*/ 2601659 h 2610096"/>
              <a:gd name="connsiteX6" fmla="*/ 0 w 1858209"/>
              <a:gd name="connsiteY6" fmla="*/ 2592960 h 26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09" h="2610096">
                <a:moveTo>
                  <a:pt x="0" y="0"/>
                </a:moveTo>
                <a:lnTo>
                  <a:pt x="1532533" y="0"/>
                </a:lnTo>
                <a:lnTo>
                  <a:pt x="1579125" y="62307"/>
                </a:lnTo>
                <a:cubicBezTo>
                  <a:pt x="1755324" y="323116"/>
                  <a:pt x="1858209" y="637525"/>
                  <a:pt x="1858209" y="975965"/>
                </a:cubicBezTo>
                <a:cubicBezTo>
                  <a:pt x="1858209" y="1878471"/>
                  <a:pt x="1126584" y="2610096"/>
                  <a:pt x="224078" y="2610096"/>
                </a:cubicBezTo>
                <a:cubicBezTo>
                  <a:pt x="167671" y="2610096"/>
                  <a:pt x="111932" y="2607238"/>
                  <a:pt x="56998" y="2601659"/>
                </a:cubicBezTo>
                <a:lnTo>
                  <a:pt x="0" y="259296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Oval 11"/>
          <p:cNvSpPr/>
          <p:nvPr userDrawn="1"/>
        </p:nvSpPr>
        <p:spPr>
          <a:xfrm>
            <a:off x="7897386" y="4880996"/>
            <a:ext cx="1499065" cy="1499065"/>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Oval 14"/>
          <p:cNvSpPr/>
          <p:nvPr userDrawn="1"/>
        </p:nvSpPr>
        <p:spPr>
          <a:xfrm>
            <a:off x="651124" y="1169282"/>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21208" y="566928"/>
            <a:ext cx="11119104" cy="640080"/>
          </a:xfrm>
        </p:spPr>
        <p:txBody>
          <a:bodyPr anchor="t" anchorCtr="0">
            <a:noAutofit/>
          </a:bodyPr>
          <a:lstStyle>
            <a:lvl1pPr algn="ctr">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noAutofit/>
          </a:bodyPr>
          <a:lstStyle/>
          <a:p>
            <a:endParaRPr lang="en-US" dirty="0"/>
          </a:p>
        </p:txBody>
      </p:sp>
      <p:sp>
        <p:nvSpPr>
          <p:cNvPr id="20" name="Slide Number Placeholder 19"/>
          <p:cNvSpPr>
            <a:spLocks noGrp="1"/>
          </p:cNvSpPr>
          <p:nvPr>
            <p:ph type="sldNum" sz="quarter" idx="13"/>
          </p:nvPr>
        </p:nvSpPr>
        <p:spPr/>
        <p:txBody>
          <a:bodyPr>
            <a:noAutofit/>
          </a:bodyPr>
          <a:lstStyle/>
          <a:p>
            <a:fld id="{D1BC2EDA-D519-4F34-BF3F-BFFF500F4B03}" type="slidenum">
              <a:rPr lang="en-US" smtClean="0"/>
            </a:fld>
            <a:endParaRPr lang="en-US" dirty="0"/>
          </a:p>
        </p:txBody>
      </p:sp>
      <p:sp>
        <p:nvSpPr>
          <p:cNvPr id="17" name="Content Placeholder 16"/>
          <p:cNvSpPr>
            <a:spLocks noGrp="1"/>
          </p:cNvSpPr>
          <p:nvPr>
            <p:ph sz="quarter" idx="15"/>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
        <p:nvSpPr>
          <p:cNvPr id="16" name="Content Placeholder 16"/>
          <p:cNvSpPr>
            <a:spLocks noGrp="1"/>
          </p:cNvSpPr>
          <p:nvPr>
            <p:ph sz="quarter" idx="16"/>
          </p:nvPr>
        </p:nvSpPr>
        <p:spPr>
          <a:xfrm>
            <a:off x="6419088"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3" name="Oval 32"/>
          <p:cNvSpPr/>
          <p:nvPr userDrawn="1"/>
        </p:nvSpPr>
        <p:spPr>
          <a:xfrm>
            <a:off x="9965453" y="5422957"/>
            <a:ext cx="600979" cy="60097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7"/>
          <p:cNvSpPr/>
          <p:nvPr userDrawn="1"/>
        </p:nvSpPr>
        <p:spPr>
          <a:xfrm>
            <a:off x="0" y="684941"/>
            <a:ext cx="5739305" cy="6173059"/>
          </a:xfrm>
          <a:custGeom>
            <a:avLst/>
            <a:gdLst>
              <a:gd name="connsiteX0" fmla="*/ 2105216 w 5739305"/>
              <a:gd name="connsiteY0" fmla="*/ 0 h 6173059"/>
              <a:gd name="connsiteX1" fmla="*/ 5739305 w 5739305"/>
              <a:gd name="connsiteY1" fmla="*/ 3634089 h 6173059"/>
              <a:gd name="connsiteX2" fmla="*/ 4909456 w 5739305"/>
              <a:gd name="connsiteY2" fmla="*/ 5945707 h 6173059"/>
              <a:gd name="connsiteX3" fmla="*/ 4702825 w 5739305"/>
              <a:gd name="connsiteY3" fmla="*/ 6173059 h 6173059"/>
              <a:gd name="connsiteX4" fmla="*/ 0 w 5739305"/>
              <a:gd name="connsiteY4" fmla="*/ 6173059 h 6173059"/>
              <a:gd name="connsiteX5" fmla="*/ 0 w 5739305"/>
              <a:gd name="connsiteY5" fmla="*/ 675505 h 6173059"/>
              <a:gd name="connsiteX6" fmla="*/ 73362 w 5739305"/>
              <a:gd name="connsiteY6" fmla="*/ 620646 h 6173059"/>
              <a:gd name="connsiteX7" fmla="*/ 2105216 w 5739305"/>
              <a:gd name="connsiteY7" fmla="*/ 0 h 617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9305" h="6173059">
                <a:moveTo>
                  <a:pt x="2105216" y="0"/>
                </a:moveTo>
                <a:cubicBezTo>
                  <a:pt x="4112268" y="0"/>
                  <a:pt x="5739305" y="1627037"/>
                  <a:pt x="5739305" y="3634089"/>
                </a:cubicBezTo>
                <a:cubicBezTo>
                  <a:pt x="5739305" y="4512174"/>
                  <a:pt x="5427880" y="5317522"/>
                  <a:pt x="4909456" y="5945707"/>
                </a:cubicBezTo>
                <a:lnTo>
                  <a:pt x="4702825" y="6173059"/>
                </a:lnTo>
                <a:lnTo>
                  <a:pt x="0" y="6173059"/>
                </a:lnTo>
                <a:lnTo>
                  <a:pt x="0" y="675505"/>
                </a:lnTo>
                <a:lnTo>
                  <a:pt x="73362" y="620646"/>
                </a:lnTo>
                <a:cubicBezTo>
                  <a:pt x="653367" y="228802"/>
                  <a:pt x="1352572" y="0"/>
                  <a:pt x="2105216"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Oval 38"/>
          <p:cNvSpPr/>
          <p:nvPr userDrawn="1"/>
        </p:nvSpPr>
        <p:spPr>
          <a:xfrm>
            <a:off x="3500869" y="447695"/>
            <a:ext cx="1499065" cy="1499065"/>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6412386" y="1273861"/>
            <a:ext cx="5149695" cy="4264053"/>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18" name="Text Placeholder 17"/>
          <p:cNvSpPr>
            <a:spLocks noGrp="1"/>
          </p:cNvSpPr>
          <p:nvPr>
            <p:ph type="body" sz="quarter" idx="11"/>
          </p:nvPr>
        </p:nvSpPr>
        <p:spPr>
          <a:xfrm>
            <a:off x="7155536" y="1605845"/>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0" name="Text Placeholder 17"/>
          <p:cNvSpPr>
            <a:spLocks noGrp="1"/>
          </p:cNvSpPr>
          <p:nvPr>
            <p:ph type="body" sz="quarter" idx="15"/>
          </p:nvPr>
        </p:nvSpPr>
        <p:spPr>
          <a:xfrm>
            <a:off x="7155536" y="2373903"/>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1" name="Text Placeholder 17"/>
          <p:cNvSpPr>
            <a:spLocks noGrp="1"/>
          </p:cNvSpPr>
          <p:nvPr>
            <p:ph type="body" sz="quarter" idx="16"/>
          </p:nvPr>
        </p:nvSpPr>
        <p:spPr>
          <a:xfrm>
            <a:off x="7155536" y="3144171"/>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sp>
        <p:nvSpPr>
          <p:cNvPr id="32" name="Text Placeholder 17"/>
          <p:cNvSpPr>
            <a:spLocks noGrp="1"/>
          </p:cNvSpPr>
          <p:nvPr>
            <p:ph type="body" sz="quarter" idx="17"/>
          </p:nvPr>
        </p:nvSpPr>
        <p:spPr>
          <a:xfrm>
            <a:off x="7155536" y="3926830"/>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grpSp>
        <p:nvGrpSpPr>
          <p:cNvPr id="4" name="Group 3"/>
          <p:cNvGrpSpPr/>
          <p:nvPr userDrawn="1"/>
        </p:nvGrpSpPr>
        <p:grpSpPr>
          <a:xfrm>
            <a:off x="7155536" y="2000952"/>
            <a:ext cx="3844355" cy="3094988"/>
            <a:chOff x="6448201" y="2832180"/>
            <a:chExt cx="4489704" cy="2901696"/>
          </a:xfrm>
        </p:grpSpPr>
        <p:cxnSp>
          <p:nvCxnSpPr>
            <p:cNvPr id="5" name="Straight Connector 4"/>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460393" y="5733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7" name="Content Placeholder 2"/>
          <p:cNvSpPr txBox="1"/>
          <p:nvPr userDrawn="1"/>
        </p:nvSpPr>
        <p:spPr>
          <a:xfrm>
            <a:off x="6812124" y="1474457"/>
            <a:ext cx="4187767" cy="406564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1.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2.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3.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4. </a:t>
            </a:r>
            <a:endParaRPr lang="en-US" sz="2200" b="1" dirty="0">
              <a:solidFill>
                <a:schemeClr val="tx2"/>
              </a:solidFill>
              <a:latin typeface="Segoe UI Semibold" panose="020B0702040204020203" pitchFamily="34" charset="0"/>
              <a:cs typeface="Segoe UI Semibold" panose="020B0702040204020203" pitchFamily="34" charset="0"/>
            </a:endParaRPr>
          </a:p>
          <a:p>
            <a:pPr>
              <a:lnSpc>
                <a:spcPct val="150000"/>
              </a:lnSpc>
            </a:pPr>
            <a:r>
              <a:rPr lang="en-US" sz="2200" b="1" dirty="0">
                <a:solidFill>
                  <a:schemeClr val="tx2"/>
                </a:solidFill>
                <a:latin typeface="Segoe UI Semibold" panose="020B0702040204020203" pitchFamily="34" charset="0"/>
                <a:cs typeface="Segoe UI Semibold" panose="020B0702040204020203" pitchFamily="34" charset="0"/>
              </a:rPr>
              <a:t>5.</a:t>
            </a:r>
            <a:endParaRPr lang="en-US" sz="2200" b="1" dirty="0">
              <a:solidFill>
                <a:schemeClr val="tx2"/>
              </a:solidFill>
              <a:latin typeface="Segoe UI Semibold" panose="020B0702040204020203" pitchFamily="34" charset="0"/>
              <a:cs typeface="Segoe UI Semibold" panose="020B0702040204020203" pitchFamily="34" charset="0"/>
            </a:endParaRPr>
          </a:p>
        </p:txBody>
      </p:sp>
      <p:sp>
        <p:nvSpPr>
          <p:cNvPr id="28" name="Text Placeholder 17"/>
          <p:cNvSpPr>
            <a:spLocks noGrp="1"/>
          </p:cNvSpPr>
          <p:nvPr>
            <p:ph type="body" sz="quarter" idx="18"/>
          </p:nvPr>
        </p:nvSpPr>
        <p:spPr>
          <a:xfrm>
            <a:off x="7155536" y="4693042"/>
            <a:ext cx="4090669" cy="477764"/>
          </a:xfrm>
        </p:spPr>
        <p:txBody>
          <a:bodyPr/>
          <a:lstStyle>
            <a:lvl1pPr>
              <a:lnSpc>
                <a:spcPct val="100000"/>
              </a:lnSpc>
              <a:spcBef>
                <a:spcPts val="0"/>
              </a:spcBef>
              <a:spcAft>
                <a:spcPts val="0"/>
              </a:spcAft>
              <a:defRPr sz="2200" b="1">
                <a:solidFill>
                  <a:schemeClr val="tx2"/>
                </a:solidFill>
                <a:latin typeface="Segoe UI Semibold" panose="020B0702040204020203" pitchFamily="34"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a:t>Click to edit Master text styles</a:t>
            </a:r>
            <a:endParaRPr lang="en-US"/>
          </a:p>
        </p:txBody>
      </p:sp>
      <p:pic>
        <p:nvPicPr>
          <p:cNvPr id="37" name="Picture Placeholder 10"/>
          <p:cNvPicPr>
            <a:picLocks noChangeAspect="1"/>
          </p:cNvPicPr>
          <p:nvPr userDrawn="1"/>
        </p:nvPicPr>
        <p:blipFill rotWithShape="1">
          <a:blip r:embed="rId2" cstate="print"/>
          <a:srcRect/>
          <a:stretch>
            <a:fillRect/>
          </a:stretch>
        </p:blipFill>
        <p:spPr>
          <a:xfrm rot="16200000">
            <a:off x="10406331" y="598826"/>
            <a:ext cx="2384497" cy="1186841"/>
          </a:xfrm>
          <a:prstGeom prst="rect">
            <a:avLst/>
          </a:prstGeom>
          <a:noFill/>
          <a:effectLst>
            <a:outerShdw blurRad="66753" dist="39609" dir="12780000" sx="101109" sy="101109" algn="t" rotWithShape="0">
              <a:prstClr val="black">
                <a:alpha val="17409"/>
              </a:prstClr>
            </a:outerShdw>
          </a:effec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22"/>
          <p:cNvSpPr/>
          <p:nvPr userDrawn="1"/>
        </p:nvSpPr>
        <p:spPr>
          <a:xfrm>
            <a:off x="-14287" y="4334114"/>
            <a:ext cx="1149441" cy="1499066"/>
          </a:xfrm>
          <a:custGeom>
            <a:avLst/>
            <a:gdLst>
              <a:gd name="connsiteX0" fmla="*/ 399908 w 1149441"/>
              <a:gd name="connsiteY0" fmla="*/ 0 h 1499066"/>
              <a:gd name="connsiteX1" fmla="*/ 1149441 w 1149441"/>
              <a:gd name="connsiteY1" fmla="*/ 749533 h 1499066"/>
              <a:gd name="connsiteX2" fmla="*/ 399908 w 1149441"/>
              <a:gd name="connsiteY2" fmla="*/ 1499066 h 1499066"/>
              <a:gd name="connsiteX3" fmla="*/ 108156 w 1149441"/>
              <a:gd name="connsiteY3" fmla="*/ 1440164 h 1499066"/>
              <a:gd name="connsiteX4" fmla="*/ 0 w 1149441"/>
              <a:gd name="connsiteY4" fmla="*/ 1381459 h 1499066"/>
              <a:gd name="connsiteX5" fmla="*/ 0 w 1149441"/>
              <a:gd name="connsiteY5" fmla="*/ 117607 h 1499066"/>
              <a:gd name="connsiteX6" fmla="*/ 108156 w 1149441"/>
              <a:gd name="connsiteY6" fmla="*/ 58902 h 1499066"/>
              <a:gd name="connsiteX7" fmla="*/ 399908 w 1149441"/>
              <a:gd name="connsiteY7" fmla="*/ 0 h 149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9441" h="1499066">
                <a:moveTo>
                  <a:pt x="399908" y="0"/>
                </a:moveTo>
                <a:cubicBezTo>
                  <a:pt x="813864" y="0"/>
                  <a:pt x="1149441" y="335577"/>
                  <a:pt x="1149441" y="749533"/>
                </a:cubicBezTo>
                <a:cubicBezTo>
                  <a:pt x="1149441" y="1163489"/>
                  <a:pt x="813864" y="1499066"/>
                  <a:pt x="399908" y="1499066"/>
                </a:cubicBezTo>
                <a:cubicBezTo>
                  <a:pt x="296419" y="1499066"/>
                  <a:pt x="197829" y="1478093"/>
                  <a:pt x="108156" y="1440164"/>
                </a:cubicBezTo>
                <a:lnTo>
                  <a:pt x="0" y="1381459"/>
                </a:lnTo>
                <a:lnTo>
                  <a:pt x="0" y="117607"/>
                </a:lnTo>
                <a:lnTo>
                  <a:pt x="108156" y="58902"/>
                </a:lnTo>
                <a:cubicBezTo>
                  <a:pt x="197829" y="20974"/>
                  <a:pt x="296419" y="0"/>
                  <a:pt x="399908"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9"/>
          <p:cNvSpPr/>
          <p:nvPr userDrawn="1"/>
        </p:nvSpPr>
        <p:spPr>
          <a:xfrm>
            <a:off x="6018661" y="-1535"/>
            <a:ext cx="6184356" cy="5906209"/>
          </a:xfrm>
          <a:custGeom>
            <a:avLst/>
            <a:gdLst>
              <a:gd name="connsiteX0" fmla="*/ 605352 w 6184356"/>
              <a:gd name="connsiteY0" fmla="*/ 0 h 5906209"/>
              <a:gd name="connsiteX1" fmla="*/ 6184356 w 6184356"/>
              <a:gd name="connsiteY1" fmla="*/ 0 h 5906209"/>
              <a:gd name="connsiteX2" fmla="*/ 6184356 w 6184356"/>
              <a:gd name="connsiteY2" fmla="*/ 5104584 h 5906209"/>
              <a:gd name="connsiteX3" fmla="*/ 5989771 w 6184356"/>
              <a:gd name="connsiteY3" fmla="*/ 5250092 h 5906209"/>
              <a:gd name="connsiteX4" fmla="*/ 3841790 w 6184356"/>
              <a:gd name="connsiteY4" fmla="*/ 5906209 h 5906209"/>
              <a:gd name="connsiteX5" fmla="*/ 0 w 6184356"/>
              <a:gd name="connsiteY5" fmla="*/ 2064419 h 5906209"/>
              <a:gd name="connsiteX6" fmla="*/ 463684 w 6184356"/>
              <a:gd name="connsiteY6" fmla="*/ 233194 h 590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4356" h="5906209">
                <a:moveTo>
                  <a:pt x="605352" y="0"/>
                </a:moveTo>
                <a:lnTo>
                  <a:pt x="6184356" y="0"/>
                </a:lnTo>
                <a:lnTo>
                  <a:pt x="6184356" y="5104584"/>
                </a:lnTo>
                <a:lnTo>
                  <a:pt x="5989771" y="5250092"/>
                </a:lnTo>
                <a:cubicBezTo>
                  <a:pt x="5376618" y="5664330"/>
                  <a:pt x="4637451" y="5906209"/>
                  <a:pt x="3841790" y="5906209"/>
                </a:cubicBezTo>
                <a:cubicBezTo>
                  <a:pt x="1720028" y="5906209"/>
                  <a:pt x="0" y="4186181"/>
                  <a:pt x="0" y="2064419"/>
                </a:cubicBezTo>
                <a:cubicBezTo>
                  <a:pt x="0" y="1401369"/>
                  <a:pt x="167972" y="777550"/>
                  <a:pt x="463684" y="23319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pic>
        <p:nvPicPr>
          <p:cNvPr id="16" name="Picture Placeholder 10"/>
          <p:cNvPicPr>
            <a:picLocks noChangeAspect="1"/>
          </p:cNvPicPr>
          <p:nvPr userDrawn="1"/>
        </p:nvPicPr>
        <p:blipFill rotWithShape="1">
          <a:blip r:embed="rId2" cstate="print"/>
          <a:srcRect/>
          <a:stretch>
            <a:fillRect/>
          </a:stretch>
        </p:blipFill>
        <p:spPr>
          <a:xfrm rot="10800000">
            <a:off x="2964226" y="-5834"/>
            <a:ext cx="2384497" cy="1186841"/>
          </a:xfrm>
          <a:prstGeom prst="rect">
            <a:avLst/>
          </a:prstGeom>
          <a:noFill/>
          <a:effectLst>
            <a:outerShdw blurRad="66753" dist="39609" dir="12780000" sx="101109" sy="101109" algn="t" rotWithShape="0">
              <a:prstClr val="black">
                <a:alpha val="17409"/>
              </a:prstClr>
            </a:outerShdw>
          </a:effectLst>
        </p:spPr>
      </p:pic>
      <p:sp>
        <p:nvSpPr>
          <p:cNvPr id="22" name="Oval 21"/>
          <p:cNvSpPr/>
          <p:nvPr userDrawn="1"/>
        </p:nvSpPr>
        <p:spPr>
          <a:xfrm>
            <a:off x="5689666" y="1067784"/>
            <a:ext cx="635955" cy="63595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3"/>
          <p:cNvSpPr/>
          <p:nvPr userDrawn="1"/>
        </p:nvSpPr>
        <p:spPr>
          <a:xfrm>
            <a:off x="0" y="-11017"/>
            <a:ext cx="5797960" cy="5177077"/>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p:cNvSpPr/>
          <p:nvPr userDrawn="1"/>
        </p:nvSpPr>
        <p:spPr>
          <a:xfrm>
            <a:off x="5282616" y="378865"/>
            <a:ext cx="813384" cy="813384"/>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10"/>
          <p:cNvPicPr>
            <a:picLocks noChangeAspect="1"/>
          </p:cNvPicPr>
          <p:nvPr userDrawn="1"/>
        </p:nvPicPr>
        <p:blipFill rotWithShape="1">
          <a:blip r:embed="rId2" cstate="print"/>
          <a:srcRect/>
          <a:stretch>
            <a:fillRect/>
          </a:stretch>
        </p:blipFill>
        <p:spPr>
          <a:xfrm>
            <a:off x="8263206" y="5671159"/>
            <a:ext cx="2384497" cy="1186841"/>
          </a:xfrm>
          <a:prstGeom prst="rect">
            <a:avLst/>
          </a:prstGeom>
          <a:noFill/>
          <a:effectLst>
            <a:outerShdw blurRad="66753" dist="39609" dir="12780000" sx="101109" sy="101109" algn="t" rotWithShape="0">
              <a:prstClr val="black">
                <a:alpha val="17409"/>
              </a:prstClr>
            </a:outerShdw>
          </a:effectLst>
        </p:spPr>
      </p:pic>
      <p:sp>
        <p:nvSpPr>
          <p:cNvPr id="13" name="Oval 12"/>
          <p:cNvSpPr/>
          <p:nvPr userDrawn="1"/>
        </p:nvSpPr>
        <p:spPr>
          <a:xfrm>
            <a:off x="6875619" y="5909834"/>
            <a:ext cx="397747" cy="397747"/>
          </a:xfrm>
          <a:prstGeom prst="ellipse">
            <a:avLst/>
          </a:prstGeom>
          <a:solidFill>
            <a:schemeClr val="accent6">
              <a:alpha val="30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1"/>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23"/>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Oval 14"/>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hidden="1"/>
          <p:cNvSpPr/>
          <p:nvPr/>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 name="Title 3"/>
          <p:cNvSpPr>
            <a:spLocks noGrp="1"/>
          </p:cNvSpPr>
          <p:nvPr>
            <p:ph type="title"/>
          </p:nvPr>
        </p:nvSpPr>
        <p:spPr>
          <a:xfrm>
            <a:off x="548640" y="2386584"/>
            <a:ext cx="4837176" cy="2103120"/>
          </a:xfrm>
        </p:spPr>
        <p:txBody>
          <a:bodyPr anchor="t" anchorCtr="0">
            <a:normAutofit/>
          </a:bodyPr>
          <a:lstStyle>
            <a:lvl1pPr algn="l">
              <a:defRPr sz="3200" b="1">
                <a:solidFill>
                  <a:schemeClr val="tx2"/>
                </a:solidFill>
                <a:latin typeface="+mn-lt"/>
              </a:defRPr>
            </a:lvl1pPr>
          </a:lstStyle>
          <a:p>
            <a:r>
              <a:rPr lang="en-US"/>
              <a:t>Click to edit Master title style</a:t>
            </a:r>
            <a:endParaRPr lang="en-US" dirty="0"/>
          </a:p>
        </p:txBody>
      </p:sp>
      <p:sp>
        <p:nvSpPr>
          <p:cNvPr id="19" name="Footer Placeholder 18"/>
          <p:cNvSpPr>
            <a:spLocks noGrp="1"/>
          </p:cNvSpPr>
          <p:nvPr>
            <p:ph type="ftr" sz="quarter" idx="12"/>
          </p:nvPr>
        </p:nvSpPr>
        <p:spPr/>
        <p:txBody>
          <a:bodyPr/>
          <a:lstStyle/>
          <a:p>
            <a:endParaRPr lang="en-US" dirty="0"/>
          </a:p>
        </p:txBody>
      </p:sp>
      <p:sp>
        <p:nvSpPr>
          <p:cNvPr id="20" name="Slide Number Placeholder 19"/>
          <p:cNvSpPr>
            <a:spLocks noGrp="1"/>
          </p:cNvSpPr>
          <p:nvPr>
            <p:ph type="sldNum" sz="quarter" idx="13"/>
          </p:nvPr>
        </p:nvSpPr>
        <p:spPr/>
        <p:txBody>
          <a:bodyPr/>
          <a:lstStyle/>
          <a:p>
            <a:fld id="{D1BC2EDA-D519-4F34-BF3F-BFFF500F4B03}" type="slidenum">
              <a:rPr lang="en-US" smtClean="0"/>
            </a:fld>
            <a:endParaRPr lang="en-US" dirty="0"/>
          </a:p>
        </p:txBody>
      </p:sp>
      <p:sp>
        <p:nvSpPr>
          <p:cNvPr id="23" name="Content Placeholder 16"/>
          <p:cNvSpPr>
            <a:spLocks noGrp="1"/>
          </p:cNvSpPr>
          <p:nvPr>
            <p:ph sz="quarter" idx="16"/>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Autofit/>
          </a:bodyPr>
          <a:lstStyle/>
          <a:p>
            <a:r>
              <a:rPr lang="en-US"/>
              <a:t>Click to edit Master title style</a:t>
            </a:r>
            <a:endParaRPr lang="en-US"/>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539496" y="6126480"/>
            <a:ext cx="4114800" cy="365125"/>
          </a:xfrm>
          <a:prstGeom prst="rect">
            <a:avLst/>
          </a:prstGeom>
        </p:spPr>
        <p:txBody>
          <a:bodyPr vert="horz" lIns="91440" tIns="45720" rIns="91440" bIns="45720" rtlCol="0" anchor="ctr">
            <a:noAutofit/>
          </a:bodyPr>
          <a:lstStyle>
            <a:lvl1pPr algn="l">
              <a:defRPr sz="1400" baseline="0">
                <a:solidFill>
                  <a:schemeClr val="bg2">
                    <a:lumMod val="50000"/>
                  </a:schemeClr>
                </a:solidFill>
              </a:defRPr>
            </a:lvl1pPr>
          </a:lstStyle>
          <a:p>
            <a:endParaRPr lang="en-US" dirty="0"/>
          </a:p>
        </p:txBody>
      </p:sp>
      <p:sp>
        <p:nvSpPr>
          <p:cNvPr id="6" name="Slide Number Placeholder 5"/>
          <p:cNvSpPr>
            <a:spLocks noGrp="1"/>
          </p:cNvSpPr>
          <p:nvPr>
            <p:ph type="sldNum" sz="quarter" idx="4"/>
          </p:nvPr>
        </p:nvSpPr>
        <p:spPr>
          <a:xfrm>
            <a:off x="8897112" y="6190487"/>
            <a:ext cx="2743200" cy="365760"/>
          </a:xfrm>
          <a:prstGeom prst="rect">
            <a:avLst/>
          </a:prstGeom>
        </p:spPr>
        <p:txBody>
          <a:bodyPr vert="horz" lIns="91440" tIns="45720" rIns="91440" bIns="45720" rtlCol="0" anchor="ctr">
            <a:noAutofit/>
          </a:bodyPr>
          <a:lstStyle>
            <a:lvl1pPr algn="r">
              <a:defRPr sz="1200" baseline="0">
                <a:solidFill>
                  <a:schemeClr val="tx1">
                    <a:lumMod val="65000"/>
                    <a:lumOff val="35000"/>
                  </a:schemeClr>
                </a:solidFill>
              </a:defRPr>
            </a:lvl1pPr>
          </a:lstStyle>
          <a:p>
            <a:fld id="{D1BC2EDA-D519-4F34-BF3F-BFFF500F4B0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64" y="277122"/>
            <a:ext cx="9834114" cy="640080"/>
          </a:xfrm>
        </p:spPr>
        <p:txBody>
          <a:bodyPr/>
          <a:lstStyle/>
          <a:p>
            <a:r>
              <a:rPr lang="en-US" dirty="0">
                <a:solidFill>
                  <a:schemeClr val="accent6">
                    <a:lumMod val="60000"/>
                    <a:lumOff val="40000"/>
                  </a:schemeClr>
                </a:solidFill>
              </a:rPr>
              <a:t>TRƯỜNG ĐẠI HỌC KIẾN TRÚC HÀ NỘI</a:t>
            </a:r>
            <a:endParaRPr lang="en-US" dirty="0">
              <a:solidFill>
                <a:schemeClr val="accent6">
                  <a:lumMod val="60000"/>
                  <a:lumOff val="40000"/>
                </a:schemeClr>
              </a:solidFill>
            </a:endParaRPr>
          </a:p>
        </p:txBody>
      </p:sp>
      <p:sp>
        <p:nvSpPr>
          <p:cNvPr id="13" name="Text Placeholder 12"/>
          <p:cNvSpPr>
            <a:spLocks noGrp="1"/>
          </p:cNvSpPr>
          <p:nvPr>
            <p:ph type="body" sz="quarter" idx="11"/>
          </p:nvPr>
        </p:nvSpPr>
        <p:spPr>
          <a:xfrm>
            <a:off x="4019909" y="2968408"/>
            <a:ext cx="7529291" cy="2779260"/>
          </a:xfrm>
        </p:spPr>
        <p:txBody>
          <a:bodyPr/>
          <a:lstStyle/>
          <a:p>
            <a:endParaRPr lang="en-US" dirty="0"/>
          </a:p>
          <a:p>
            <a:endParaRPr lang="en-US" dirty="0"/>
          </a:p>
          <a:p>
            <a:endParaRPr lang="en-US" dirty="0"/>
          </a:p>
          <a:p>
            <a:pPr algn="l"/>
            <a:r>
              <a:rPr lang="vi-VN" sz="2600" b="0" i="0" dirty="0">
                <a:solidFill>
                  <a:srgbClr val="002060"/>
                </a:solidFill>
                <a:effectLst/>
                <a:latin typeface="Times New Roman" panose="02020603050405020304" pitchFamily="18" charset="0"/>
              </a:rPr>
              <a:t>ĐỀ </a:t>
            </a:r>
            <a:r>
              <a:rPr lang="vi-VN" sz="2600" b="0" i="0" dirty="0" err="1">
                <a:solidFill>
                  <a:srgbClr val="002060"/>
                </a:solidFill>
                <a:effectLst/>
                <a:latin typeface="Times New Roman" panose="02020603050405020304" pitchFamily="18" charset="0"/>
              </a:rPr>
              <a:t>TÀI:Tìm</a:t>
            </a:r>
            <a:r>
              <a:rPr lang="vi-VN" sz="2600" b="0" i="0" dirty="0">
                <a:solidFill>
                  <a:srgbClr val="002060"/>
                </a:solidFill>
                <a:effectLst/>
                <a:latin typeface="Times New Roman" panose="02020603050405020304" pitchFamily="18" charset="0"/>
              </a:rPr>
              <a:t> </a:t>
            </a:r>
            <a:r>
              <a:rPr lang="vi-VN" sz="2600" b="0" i="0" dirty="0" err="1">
                <a:solidFill>
                  <a:srgbClr val="002060"/>
                </a:solidFill>
                <a:effectLst/>
                <a:latin typeface="Times New Roman" panose="02020603050405020304" pitchFamily="18" charset="0"/>
              </a:rPr>
              <a:t>hiểu</a:t>
            </a:r>
            <a:r>
              <a:rPr lang="vi-VN" sz="2600" b="0" i="0" dirty="0">
                <a:solidFill>
                  <a:srgbClr val="002060"/>
                </a:solidFill>
                <a:effectLst/>
                <a:latin typeface="Times New Roman" panose="02020603050405020304" pitchFamily="18" charset="0"/>
              </a:rPr>
              <a:t> </a:t>
            </a:r>
            <a:r>
              <a:rPr altLang="vi-VN" sz="2600" b="0" i="0" dirty="0">
                <a:solidFill>
                  <a:srgbClr val="002060"/>
                </a:solidFill>
                <a:effectLst/>
                <a:latin typeface="Times New Roman" panose="02020603050405020304" pitchFamily="18" charset="0"/>
              </a:rPr>
              <a:t>và nghiên cứu xây dựng Web shop Điện tử thương mại</a:t>
            </a:r>
            <a:endParaRPr altLang="vi-VN" sz="2600" b="0" i="0" dirty="0">
              <a:solidFill>
                <a:srgbClr val="002060"/>
              </a:solidFill>
              <a:effectLst/>
              <a:latin typeface="Times New Roman" panose="02020603050405020304" pitchFamily="18" charset="0"/>
            </a:endParaRPr>
          </a:p>
          <a:p>
            <a:pPr algn="l"/>
            <a:endParaRPr lang="en-US" sz="2600" b="0" i="0" dirty="0">
              <a:solidFill>
                <a:srgbClr val="002060"/>
              </a:solidFill>
              <a:effectLst/>
              <a:latin typeface="Times New Roman" panose="02020603050405020304" pitchFamily="18" charset="0"/>
            </a:endParaRPr>
          </a:p>
          <a:p>
            <a:pPr algn="l"/>
            <a:r>
              <a:rPr lang="vi-VN" b="0" i="0" dirty="0">
                <a:solidFill>
                  <a:srgbClr val="002060"/>
                </a:solidFill>
                <a:effectLst/>
                <a:latin typeface="Times New Roman" panose="02020603050405020304" pitchFamily="18" charset="0"/>
              </a:rPr>
              <a:t>GIẢNG VIÊN HƯỚNG DẪN: </a:t>
            </a:r>
            <a:r>
              <a:rPr altLang="vi-VN" b="0" i="0" dirty="0">
                <a:solidFill>
                  <a:srgbClr val="002060"/>
                </a:solidFill>
                <a:effectLst/>
                <a:latin typeface="Times New Roman" panose="02020603050405020304" pitchFamily="18" charset="0"/>
              </a:rPr>
              <a:t>Nguyễn Thị Hạnh</a:t>
            </a:r>
            <a:endParaRPr lang="vi-VN" b="0" i="0" dirty="0">
              <a:solidFill>
                <a:srgbClr val="002060"/>
              </a:solidFill>
              <a:effectLst/>
              <a:latin typeface="Times New Roman" panose="02020603050405020304" pitchFamily="18" charset="0"/>
            </a:endParaRPr>
          </a:p>
          <a:p>
            <a:pPr algn="l"/>
            <a:endParaRPr lang="en-US" b="0" i="0" dirty="0">
              <a:solidFill>
                <a:srgbClr val="002060"/>
              </a:solidFill>
              <a:effectLst/>
              <a:latin typeface="Times New Roman" panose="02020603050405020304" pitchFamily="18" charset="0"/>
            </a:endParaRPr>
          </a:p>
          <a:p>
            <a:pPr algn="l"/>
            <a:r>
              <a:rPr lang="vi-VN" b="0" i="0" dirty="0">
                <a:solidFill>
                  <a:srgbClr val="002060"/>
                </a:solidFill>
                <a:effectLst/>
                <a:latin typeface="Times New Roman" panose="02020603050405020304" pitchFamily="18" charset="0"/>
              </a:rPr>
              <a:t>SINH VIÊN THỰC HIỆN: 1. </a:t>
            </a:r>
            <a:r>
              <a:rPr altLang="vi-VN" b="0" i="0" dirty="0" err="1">
                <a:solidFill>
                  <a:srgbClr val="002060"/>
                </a:solidFill>
                <a:effectLst/>
                <a:latin typeface="Times New Roman" panose="02020603050405020304" pitchFamily="18" charset="0"/>
              </a:rPr>
              <a:t>Vũ Thanh</a:t>
            </a:r>
            <a:r>
              <a:rPr lang="vi-VN" b="0" i="0" dirty="0">
                <a:solidFill>
                  <a:srgbClr val="002060"/>
                </a:solidFill>
                <a:effectLst/>
                <a:latin typeface="Times New Roman" panose="02020603050405020304" pitchFamily="18" charset="0"/>
              </a:rPr>
              <a:t> </a:t>
            </a:r>
            <a:r>
              <a:rPr lang="vi-VN" b="0" i="0" dirty="0" err="1">
                <a:solidFill>
                  <a:srgbClr val="002060"/>
                </a:solidFill>
                <a:effectLst/>
                <a:latin typeface="Times New Roman" panose="02020603050405020304" pitchFamily="18" charset="0"/>
              </a:rPr>
              <a:t>Tùng</a:t>
            </a:r>
            <a:r>
              <a:rPr lang="vi-VN" b="0" i="0" dirty="0">
                <a:solidFill>
                  <a:srgbClr val="002060"/>
                </a:solidFill>
                <a:effectLst/>
                <a:latin typeface="Times New Roman" panose="02020603050405020304" pitchFamily="18" charset="0"/>
              </a:rPr>
              <a:t> </a:t>
            </a:r>
            <a:endParaRPr lang="en-US" b="0" i="0" dirty="0">
              <a:solidFill>
                <a:srgbClr val="002060"/>
              </a:solidFill>
              <a:effectLst/>
              <a:latin typeface="Times New Roman" panose="02020603050405020304" pitchFamily="18" charset="0"/>
            </a:endParaRPr>
          </a:p>
          <a:p>
            <a:pPr algn="l"/>
            <a:r>
              <a:rPr lang="en-US" b="0" i="0" dirty="0">
                <a:solidFill>
                  <a:srgbClr val="002060"/>
                </a:solidFill>
                <a:effectLst/>
                <a:latin typeface="Times New Roman" panose="02020603050405020304" pitchFamily="18" charset="0"/>
              </a:rPr>
              <a:t>                                             </a:t>
            </a:r>
            <a:r>
              <a:rPr lang="vi-VN" b="0" i="0" dirty="0">
                <a:solidFill>
                  <a:srgbClr val="002060"/>
                </a:solidFill>
                <a:effectLst/>
                <a:latin typeface="Times New Roman" panose="02020603050405020304" pitchFamily="18" charset="0"/>
              </a:rPr>
              <a:t>2. </a:t>
            </a:r>
            <a:r>
              <a:rPr lang="vi-VN" b="0" i="0" dirty="0" err="1">
                <a:solidFill>
                  <a:srgbClr val="002060"/>
                </a:solidFill>
                <a:effectLst/>
                <a:latin typeface="Times New Roman" panose="02020603050405020304" pitchFamily="18" charset="0"/>
              </a:rPr>
              <a:t>Vũ</a:t>
            </a:r>
            <a:r>
              <a:rPr lang="vi-VN" b="0" i="0" dirty="0">
                <a:solidFill>
                  <a:srgbClr val="002060"/>
                </a:solidFill>
                <a:effectLst/>
                <a:latin typeface="Times New Roman" panose="02020603050405020304" pitchFamily="18" charset="0"/>
              </a:rPr>
              <a:t> Minh </a:t>
            </a:r>
            <a:r>
              <a:rPr lang="vi-VN" b="0" i="0" dirty="0" err="1">
                <a:solidFill>
                  <a:srgbClr val="002060"/>
                </a:solidFill>
                <a:effectLst/>
                <a:latin typeface="Times New Roman" panose="02020603050405020304" pitchFamily="18" charset="0"/>
              </a:rPr>
              <a:t>Thưởng</a:t>
            </a:r>
            <a:endParaRPr lang="vi-VN" b="0" i="0" dirty="0">
              <a:solidFill>
                <a:srgbClr val="002060"/>
              </a:solidFill>
              <a:effectLst/>
              <a:latin typeface="Times New Roman" panose="02020603050405020304" pitchFamily="18" charset="0"/>
            </a:endParaRPr>
          </a:p>
          <a:p>
            <a:endParaRPr lang="en-US" dirty="0"/>
          </a:p>
        </p:txBody>
      </p:sp>
      <p:sp>
        <p:nvSpPr>
          <p:cNvPr id="19"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8680" y="242078"/>
            <a:ext cx="675323" cy="672322"/>
          </a:xfrm>
          <a:prstGeom prst="rect">
            <a:avLst/>
          </a:prstGeom>
        </p:spPr>
      </p:pic>
      <p:pic>
        <p:nvPicPr>
          <p:cNvPr id="8" name="Media Placeholder 7"/>
          <p:cNvPicPr>
            <a:picLocks noChangeAspect="1"/>
          </p:cNvPicPr>
          <p:nvPr>
            <p:ph type="media" sz="quarter" idx="10"/>
          </p:nvPr>
        </p:nvPicPr>
        <p:blipFill>
          <a:blip r:embed="rId2"/>
          <a:stretch>
            <a:fillRect/>
          </a:stretch>
        </p:blipFill>
        <p:spPr>
          <a:xfrm>
            <a:off x="883920" y="1329690"/>
            <a:ext cx="2230120" cy="2640965"/>
          </a:xfrm>
          <a:prstGeom prst="rect">
            <a:avLst/>
          </a:prstGeom>
        </p:spPr>
      </p:pic>
      <p:sp>
        <p:nvSpPr>
          <p:cNvPr id="10" name="Text Placeholder 12"/>
          <p:cNvSpPr>
            <a:spLocks noGrp="1"/>
          </p:cNvSpPr>
          <p:nvPr/>
        </p:nvSpPr>
        <p:spPr>
          <a:xfrm>
            <a:off x="5730875" y="1687830"/>
            <a:ext cx="3872230" cy="700405"/>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dirty="0"/>
              <a:t>Nhóm 19</a:t>
            </a:r>
            <a:endParaRPr lang="en-US" sz="4400" dirty="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CSS</a:t>
            </a:r>
            <a:endParaRPr lang="en-US"/>
          </a:p>
        </p:txBody>
      </p:sp>
      <p:sp>
        <p:nvSpPr>
          <p:cNvPr id="4" name="Subtitle 3"/>
          <p:cNvSpPr>
            <a:spLocks noGrp="1"/>
          </p:cNvSpPr>
          <p:nvPr>
            <p:ph type="subTitle" idx="1"/>
          </p:nvPr>
        </p:nvSpPr>
        <p:spPr/>
        <p:txBody>
          <a:bodyPr/>
          <a:p>
            <a:r>
              <a:rPr lang="en-US"/>
              <a:t>&lt;style.css&gt;</a:t>
            </a:r>
            <a:endParaRPr lang="en-US"/>
          </a:p>
        </p:txBody>
      </p:sp>
      <p:pic>
        <p:nvPicPr>
          <p:cNvPr id="5" name="Picture Placeholder 4"/>
          <p:cNvPicPr>
            <a:picLocks noChangeAspect="1"/>
          </p:cNvPicPr>
          <p:nvPr>
            <p:ph type="pic" sz="quarter" idx="10"/>
          </p:nvPr>
        </p:nvPicPr>
        <p:blipFill>
          <a:blip r:embed="rId1"/>
          <a:stretch>
            <a:fillRect/>
          </a:stretch>
        </p:blipFill>
        <p:spPr>
          <a:xfrm>
            <a:off x="1005840" y="2127250"/>
            <a:ext cx="4324985" cy="2703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335" y="184150"/>
            <a:ext cx="11118850" cy="1612900"/>
          </a:xfrm>
        </p:spPr>
        <p:txBody>
          <a:bodyPr/>
          <a:lstStyle/>
          <a:p>
            <a:pPr algn="l"/>
            <a:r>
              <a:rPr lang="en-US" altLang="vi-VN" i="0" dirty="0">
                <a:solidFill>
                  <a:srgbClr val="0070C0"/>
                </a:solidFill>
                <a:effectLst/>
                <a:latin typeface="Times New Roman" panose="02020603050405020304" pitchFamily="18" charset="0"/>
              </a:rPr>
              <a:t>II.</a:t>
            </a:r>
            <a:r>
              <a:rPr lang="vi-VN" i="0" dirty="0">
                <a:solidFill>
                  <a:srgbClr val="0070C0"/>
                </a:solidFill>
                <a:effectLst/>
                <a:latin typeface="Times New Roman" panose="02020603050405020304" pitchFamily="18" charset="0"/>
              </a:rPr>
              <a:t> </a:t>
            </a:r>
            <a:r>
              <a:rPr lang="en-US" altLang="vi-VN" i="0" dirty="0">
                <a:solidFill>
                  <a:srgbClr val="0070C0"/>
                </a:solidFill>
                <a:effectLst/>
                <a:latin typeface="Times New Roman" panose="02020603050405020304" pitchFamily="18" charset="0"/>
              </a:rPr>
              <a:t>CSS</a:t>
            </a:r>
            <a:br>
              <a:rPr lang="vi-VN" sz="1800" b="0" i="0" dirty="0">
                <a:solidFill>
                  <a:srgbClr val="000000"/>
                </a:solidFill>
                <a:effectLst/>
                <a:latin typeface="Times New Roman" panose="02020603050405020304" pitchFamily="18" charset="0"/>
              </a:rPr>
            </a:br>
            <a:r>
              <a:rPr lang="vi-VN" sz="1800" b="0" i="0" dirty="0">
                <a:solidFill>
                  <a:srgbClr val="000000"/>
                </a:solidFill>
                <a:effectLst/>
                <a:latin typeface="Times New Roman" panose="02020603050405020304" pitchFamily="18" charset="0"/>
              </a:rPr>
              <a:t>CSS (Cascading Style Sheets) là một ngôn ngữ định dạng và trình bày được sử dụng để mô tả cách các trang web và tài liệu HTML được hiển thị trên trình duyệt web. CSS cho phép bạn điều chỉnh màu sắc, font chữ, khoảng cách, kích thước và kiểu định dạng của các phần tử HTML. </a:t>
            </a:r>
            <a:br>
              <a:rPr lang="vi-VN" sz="1800" b="0" i="0" dirty="0">
                <a:solidFill>
                  <a:srgbClr val="000000"/>
                </a:solidFill>
                <a:effectLst/>
                <a:latin typeface="Times New Roman" panose="02020603050405020304" pitchFamily="18" charset="0"/>
              </a:rPr>
            </a:br>
            <a:endParaRPr lang="vi-VN" sz="1800" b="0" i="0" dirty="0">
              <a:solidFill>
                <a:srgbClr val="000000"/>
              </a:solidFill>
              <a:effectLst/>
              <a:latin typeface="Times New Roman" panose="02020603050405020304" pitchFamily="18" charset="0"/>
            </a:endParaRPr>
          </a:p>
        </p:txBody>
      </p:sp>
      <p:sp>
        <p:nvSpPr>
          <p:cNvPr id="5" name="Text Box 4"/>
          <p:cNvSpPr txBox="1"/>
          <p:nvPr/>
        </p:nvSpPr>
        <p:spPr>
          <a:xfrm>
            <a:off x="671830" y="1894205"/>
            <a:ext cx="5201920" cy="460375"/>
          </a:xfrm>
          <a:prstGeom prst="rect">
            <a:avLst/>
          </a:prstGeom>
          <a:noFill/>
        </p:spPr>
        <p:txBody>
          <a:bodyPr wrap="square" rtlCol="0">
            <a:spAutoFit/>
          </a:bodyPr>
          <a:p>
            <a:r>
              <a:rPr lang="en-US" sz="2400"/>
              <a:t>Một số thuộc tính cơ bản của css</a:t>
            </a:r>
            <a:endParaRPr lang="en-US" sz="2400"/>
          </a:p>
        </p:txBody>
      </p:sp>
      <p:sp>
        <p:nvSpPr>
          <p:cNvPr id="6" name="Text Box 5"/>
          <p:cNvSpPr txBox="1"/>
          <p:nvPr/>
        </p:nvSpPr>
        <p:spPr>
          <a:xfrm>
            <a:off x="671830" y="2451735"/>
            <a:ext cx="5523230" cy="3725545"/>
          </a:xfrm>
          <a:prstGeom prst="rect">
            <a:avLst/>
          </a:prstGeom>
          <a:noFill/>
        </p:spPr>
        <p:txBody>
          <a:bodyPr wrap="square" rtlCol="0">
            <a:noAutofit/>
          </a:bodyPr>
          <a:p>
            <a:r>
              <a:rPr lang="en-US" sz="2400"/>
              <a:t>width: Xác định chiều rộng của phần tử. </a:t>
            </a:r>
            <a:endParaRPr lang="en-US" sz="2400"/>
          </a:p>
          <a:p>
            <a:r>
              <a:rPr lang="en-US" sz="2400"/>
              <a:t>height: Xác định chiều cao của phần tử. </a:t>
            </a:r>
            <a:endParaRPr lang="en-US" sz="2400"/>
          </a:p>
          <a:p>
            <a:r>
              <a:rPr lang="en-US" sz="2400"/>
              <a:t>margin: Xác định khoảng cách giữa các phần tử.</a:t>
            </a:r>
            <a:endParaRPr lang="en-US" sz="2400"/>
          </a:p>
          <a:p>
            <a:r>
              <a:rPr lang="en-US" sz="2400"/>
              <a:t>border: Định dạng viền của phần tử. </a:t>
            </a:r>
            <a:endParaRPr lang="en-US" sz="2400"/>
          </a:p>
          <a:p>
            <a:r>
              <a:rPr lang="en-US" sz="2400"/>
              <a:t>background-color: Đặt màu nền cho phần tử. </a:t>
            </a:r>
            <a:endParaRPr lang="en-US" sz="2400"/>
          </a:p>
          <a:p>
            <a:r>
              <a:rPr lang="en-US" sz="2400"/>
              <a:t>padding: Xác định khoảng cách bên trong của phần tử từ nội dung đến viền.</a:t>
            </a:r>
            <a:endParaRPr lang="en-US" sz="2400"/>
          </a:p>
          <a:p>
            <a:r>
              <a:rPr lang="en-US" sz="2400">
                <a:sym typeface="+mn-ea"/>
              </a:rPr>
              <a:t>color: Định dạng màu chữ cho phần tử. </a:t>
            </a:r>
            <a:endParaRPr lang="en-US" sz="2400"/>
          </a:p>
          <a:p>
            <a:r>
              <a:rPr lang="en-US" sz="2400">
                <a:sym typeface="+mn-ea"/>
              </a:rPr>
              <a:t>font-family: Chọn font chữ cho phần tử. </a:t>
            </a:r>
            <a:endParaRPr lang="en-US" sz="2400"/>
          </a:p>
          <a:p>
            <a:endParaRPr lang="en-US" sz="2400"/>
          </a:p>
          <a:p>
            <a:r>
              <a:rPr lang="en-US" sz="2400"/>
              <a:t> </a:t>
            </a:r>
            <a:endParaRPr lang="en-US" sz="2400"/>
          </a:p>
        </p:txBody>
      </p:sp>
      <p:sp>
        <p:nvSpPr>
          <p:cNvPr id="7" name="Text Box 6"/>
          <p:cNvSpPr txBox="1"/>
          <p:nvPr/>
        </p:nvSpPr>
        <p:spPr>
          <a:xfrm>
            <a:off x="6644005" y="2338070"/>
            <a:ext cx="5170805" cy="4154170"/>
          </a:xfrm>
          <a:prstGeom prst="rect">
            <a:avLst/>
          </a:prstGeom>
          <a:noFill/>
        </p:spPr>
        <p:txBody>
          <a:bodyPr wrap="square" rtlCol="0">
            <a:spAutoFit/>
          </a:bodyPr>
          <a:p>
            <a:r>
              <a:rPr lang="en-US" sz="2400">
                <a:sym typeface="+mn-ea"/>
              </a:rPr>
              <a:t>font-size: Định kích thước font chữ.</a:t>
            </a:r>
            <a:endParaRPr lang="en-US" sz="2400"/>
          </a:p>
          <a:p>
            <a:r>
              <a:rPr lang="en-US" sz="2400">
                <a:sym typeface="+mn-ea"/>
              </a:rPr>
              <a:t>font-weight: Đặt độ đậm cho font chữ.</a:t>
            </a:r>
            <a:endParaRPr lang="en-US" sz="2400"/>
          </a:p>
          <a:p>
            <a:r>
              <a:rPr lang="en-US" sz="2400"/>
              <a:t>text-align: Định căn chỉnh văn bản trong phần tử. </a:t>
            </a:r>
            <a:endParaRPr lang="en-US" sz="2400"/>
          </a:p>
          <a:p>
            <a:r>
              <a:rPr lang="en-US" sz="2400"/>
              <a:t>position: Xác định cách phần tử được định vị trong tài liệu </a:t>
            </a:r>
            <a:endParaRPr lang="en-US" sz="2400"/>
          </a:p>
          <a:p>
            <a:r>
              <a:rPr lang="en-US" sz="2400"/>
              <a:t>align-items: Đặt căn chỉnh dọc (đối với hướng dọc) hoặc căn chỉnh ngang (đối với hướng ngang) của các phần tử con trong container.</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256413"/>
            <a:ext cx="11119104" cy="640080"/>
          </a:xfrm>
        </p:spPr>
        <p:txBody>
          <a:bodyPr/>
          <a:lstStyle/>
          <a:p>
            <a:pPr algn="l"/>
            <a:r>
              <a:rPr lang="vi-VN" sz="3600" i="0" dirty="0">
                <a:solidFill>
                  <a:srgbClr val="0070C0"/>
                </a:solidFill>
                <a:effectLst/>
                <a:latin typeface="Times New Roman" panose="02020603050405020304" pitchFamily="18" charset="0"/>
              </a:rPr>
              <a:t>2.</a:t>
            </a:r>
            <a:r>
              <a:rPr lang="en-US" altLang="vi-VN" sz="3600" i="0" dirty="0">
                <a:solidFill>
                  <a:srgbClr val="0070C0"/>
                </a:solidFill>
                <a:effectLst/>
                <a:latin typeface="Times New Roman" panose="02020603050405020304" pitchFamily="18" charset="0"/>
              </a:rPr>
              <a:t>2</a:t>
            </a:r>
            <a:r>
              <a:rPr lang="vi-VN" sz="3600" i="0" dirty="0">
                <a:solidFill>
                  <a:srgbClr val="0070C0"/>
                </a:solidFill>
                <a:effectLst/>
                <a:latin typeface="Times New Roman" panose="02020603050405020304" pitchFamily="18" charset="0"/>
              </a:rPr>
              <a:t> </a:t>
            </a:r>
            <a:r>
              <a:rPr lang="vi-VN" sz="3600" i="0" dirty="0" err="1">
                <a:solidFill>
                  <a:srgbClr val="0070C0"/>
                </a:solidFill>
                <a:effectLst/>
                <a:latin typeface="Times New Roman" panose="02020603050405020304" pitchFamily="18" charset="0"/>
              </a:rPr>
              <a:t>Ứng</a:t>
            </a:r>
            <a:r>
              <a:rPr lang="vi-VN" sz="3600" i="0" dirty="0">
                <a:solidFill>
                  <a:srgbClr val="0070C0"/>
                </a:solidFill>
                <a:effectLst/>
                <a:latin typeface="Times New Roman" panose="02020603050405020304" pitchFamily="18" charset="0"/>
              </a:rPr>
              <a:t> </a:t>
            </a:r>
            <a:r>
              <a:rPr lang="vi-VN" sz="3600" i="0" dirty="0" err="1">
                <a:solidFill>
                  <a:srgbClr val="0070C0"/>
                </a:solidFill>
                <a:effectLst/>
                <a:latin typeface="Times New Roman" panose="02020603050405020304" pitchFamily="18" charset="0"/>
              </a:rPr>
              <a:t>dụng</a:t>
            </a:r>
            <a:r>
              <a:rPr lang="vi-VN" sz="3600" i="0" dirty="0">
                <a:solidFill>
                  <a:srgbClr val="0070C0"/>
                </a:solidFill>
                <a:effectLst/>
                <a:latin typeface="Times New Roman" panose="02020603050405020304" pitchFamily="18" charset="0"/>
              </a:rPr>
              <a:t> </a:t>
            </a:r>
            <a:br>
              <a:rPr lang="vi-VN" sz="3600" i="0" dirty="0">
                <a:solidFill>
                  <a:srgbClr val="0070C0"/>
                </a:solidFill>
                <a:effectLst/>
                <a:latin typeface="Times New Roman" panose="02020603050405020304" pitchFamily="18" charset="0"/>
              </a:rPr>
            </a:br>
            <a:br>
              <a:rPr lang="vi-VN" sz="1800" b="0" i="0" dirty="0">
                <a:solidFill>
                  <a:srgbClr val="000000"/>
                </a:solidFill>
                <a:effectLst/>
                <a:latin typeface="Times New Roman" panose="02020603050405020304" pitchFamily="18" charset="0"/>
              </a:rPr>
            </a:br>
            <a:r>
              <a:rPr lang="en-US" altLang="vi-VN" sz="2400" b="0" i="0" dirty="0">
                <a:solidFill>
                  <a:srgbClr val="000000"/>
                </a:solidFill>
                <a:effectLst/>
                <a:latin typeface="Times New Roman" panose="02020603050405020304" pitchFamily="18" charset="0"/>
              </a:rPr>
              <a:t>Cách 1:CSS Nội tuyến (Inline CSS): </a:t>
            </a:r>
            <a:br>
              <a:rPr lang="en-US" altLang="vi-VN" sz="1800" b="0" i="0" dirty="0">
                <a:solidFill>
                  <a:srgbClr val="000000"/>
                </a:solidFill>
                <a:effectLst/>
                <a:latin typeface="Times New Roman" panose="02020603050405020304" pitchFamily="18" charset="0"/>
              </a:rPr>
            </a:br>
            <a:endParaRPr lang="en-US" altLang="vi-VN" sz="1800" b="0" i="0" dirty="0">
              <a:solidFill>
                <a:srgbClr val="000000"/>
              </a:solidFill>
              <a:effectLst/>
              <a:latin typeface="Times New Roman" panose="02020603050405020304" pitchFamily="18" charset="0"/>
            </a:endParaRPr>
          </a:p>
        </p:txBody>
      </p:sp>
      <p:pic>
        <p:nvPicPr>
          <p:cNvPr id="23" name="Picture 23"/>
          <p:cNvPicPr>
            <a:picLocks noChangeAspect="1"/>
          </p:cNvPicPr>
          <p:nvPr>
            <p:ph sz="quarter" idx="15"/>
          </p:nvPr>
        </p:nvPicPr>
        <p:blipFill>
          <a:blip r:embed="rId1"/>
          <a:stretch>
            <a:fillRect/>
          </a:stretch>
        </p:blipFill>
        <p:spPr>
          <a:xfrm>
            <a:off x="504825" y="1832610"/>
            <a:ext cx="5118100" cy="1924685"/>
          </a:xfrm>
          <a:prstGeom prst="rect">
            <a:avLst/>
          </a:prstGeom>
          <a:noFill/>
          <a:ln>
            <a:noFill/>
          </a:ln>
        </p:spPr>
      </p:pic>
      <p:sp>
        <p:nvSpPr>
          <p:cNvPr id="4" name="Text Box 3"/>
          <p:cNvSpPr txBox="1"/>
          <p:nvPr/>
        </p:nvSpPr>
        <p:spPr>
          <a:xfrm>
            <a:off x="5950585" y="1109980"/>
            <a:ext cx="5315585" cy="460375"/>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Cách 2:CSS Nhúng (Embedded CSS):  </a:t>
            </a:r>
            <a:endParaRPr lang="en-US" sz="2400">
              <a:latin typeface="Times New Roman" panose="02020603050405020304" pitchFamily="18" charset="0"/>
              <a:cs typeface="Times New Roman" panose="02020603050405020304" pitchFamily="18" charset="0"/>
            </a:endParaRPr>
          </a:p>
        </p:txBody>
      </p:sp>
      <p:pic>
        <p:nvPicPr>
          <p:cNvPr id="24" name="Picture 24"/>
          <p:cNvPicPr>
            <a:picLocks noChangeAspect="1"/>
          </p:cNvPicPr>
          <p:nvPr>
            <p:ph type="pic" sz="quarter" idx="14"/>
          </p:nvPr>
        </p:nvPicPr>
        <p:blipFill>
          <a:blip r:embed="rId2"/>
          <a:stretch>
            <a:fillRect/>
          </a:stretch>
        </p:blipFill>
        <p:spPr>
          <a:xfrm>
            <a:off x="6054090" y="1783715"/>
            <a:ext cx="5285740" cy="39350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10565" y="220980"/>
            <a:ext cx="7447915" cy="583565"/>
          </a:xfrm>
          <a:prstGeom prst="rect">
            <a:avLst/>
          </a:prstGeom>
          <a:noFill/>
        </p:spPr>
        <p:txBody>
          <a:bodyPr wrap="square" rtlCol="0">
            <a:spAutoFit/>
          </a:bodyPr>
          <a:p>
            <a:r>
              <a:rPr lang="en-US" sz="3200">
                <a:latin typeface="Times New Roman" panose="02020603050405020304" pitchFamily="18" charset="0"/>
                <a:cs typeface="Times New Roman" panose="02020603050405020304" pitchFamily="18" charset="0"/>
              </a:rPr>
              <a:t>Cách 3:CSS Ngoại tuyến (External CSS)</a:t>
            </a:r>
            <a:endParaRPr lang="en-US" sz="3200">
              <a:latin typeface="Times New Roman" panose="02020603050405020304" pitchFamily="18" charset="0"/>
              <a:cs typeface="Times New Roman" panose="02020603050405020304" pitchFamily="18" charset="0"/>
            </a:endParaRPr>
          </a:p>
        </p:txBody>
      </p:sp>
      <p:pic>
        <p:nvPicPr>
          <p:cNvPr id="25" name="Picture 25"/>
          <p:cNvPicPr>
            <a:picLocks noChangeAspect="1"/>
          </p:cNvPicPr>
          <p:nvPr/>
        </p:nvPicPr>
        <p:blipFill>
          <a:blip r:embed="rId1"/>
          <a:stretch>
            <a:fillRect/>
          </a:stretch>
        </p:blipFill>
        <p:spPr>
          <a:xfrm>
            <a:off x="986790" y="1334770"/>
            <a:ext cx="9627235" cy="443928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ubtitle 3"/>
          <p:cNvSpPr>
            <a:spLocks noGrp="1"/>
          </p:cNvSpPr>
          <p:nvPr>
            <p:ph type="subTitle" idx="1"/>
          </p:nvPr>
        </p:nvSpPr>
        <p:spPr/>
        <p:txBody>
          <a:bodyPr/>
          <a:p>
            <a:endParaRPr lang="en-US"/>
          </a:p>
        </p:txBody>
      </p:sp>
      <p:pic>
        <p:nvPicPr>
          <p:cNvPr id="5" name="Picture Placeholder 4"/>
          <p:cNvPicPr>
            <a:picLocks noChangeAspect="1"/>
          </p:cNvPicPr>
          <p:nvPr>
            <p:ph type="pic" sz="quarter" idx="10"/>
          </p:nvPr>
        </p:nvPicPr>
        <p:blipFill>
          <a:blip r:embed="rId1"/>
          <a:stretch>
            <a:fillRect/>
          </a:stretch>
        </p:blipFill>
        <p:spPr>
          <a:xfrm>
            <a:off x="850900" y="1042670"/>
            <a:ext cx="10890250" cy="4958080"/>
          </a:xfrm>
          <a:prstGeom prst="rect">
            <a:avLst/>
          </a:prstGeom>
        </p:spPr>
      </p:pic>
      <p:sp>
        <p:nvSpPr>
          <p:cNvPr id="6" name="Text Box 5"/>
          <p:cNvSpPr txBox="1"/>
          <p:nvPr/>
        </p:nvSpPr>
        <p:spPr>
          <a:xfrm>
            <a:off x="4863465" y="147320"/>
            <a:ext cx="4064000" cy="645160"/>
          </a:xfrm>
          <a:prstGeom prst="rect">
            <a:avLst/>
          </a:prstGeom>
          <a:noFill/>
        </p:spPr>
        <p:txBody>
          <a:bodyPr wrap="square" rtlCol="0">
            <a:spAutoFit/>
          </a:bodyPr>
          <a:p>
            <a:r>
              <a:rPr lang="en-US" sz="3600">
                <a:solidFill>
                  <a:schemeClr val="accent5">
                    <a:lumMod val="50000"/>
                  </a:schemeClr>
                </a:solidFill>
                <a:latin typeface="Times New Roman" panose="02020603050405020304" pitchFamily="18" charset="0"/>
                <a:cs typeface="Times New Roman" panose="02020603050405020304" pitchFamily="18" charset="0"/>
              </a:rPr>
              <a:t>Thu được</a:t>
            </a:r>
            <a:endParaRPr lang="en-US" sz="360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SCRIPT</a:t>
            </a:r>
            <a:endParaRPr lang="en-US"/>
          </a:p>
        </p:txBody>
      </p:sp>
      <p:sp>
        <p:nvSpPr>
          <p:cNvPr id="4" name="Subtitle 3"/>
          <p:cNvSpPr>
            <a:spLocks noGrp="1"/>
          </p:cNvSpPr>
          <p:nvPr>
            <p:ph type="subTitle" idx="1"/>
          </p:nvPr>
        </p:nvSpPr>
        <p:spPr/>
        <p:txBody>
          <a:bodyPr/>
          <a:p>
            <a:r>
              <a:rPr lang="en-US"/>
              <a:t>&lt;script&gt;</a:t>
            </a:r>
            <a:endParaRPr lang="en-US"/>
          </a:p>
        </p:txBody>
      </p:sp>
      <p:pic>
        <p:nvPicPr>
          <p:cNvPr id="5" name="Picture Placeholder 4"/>
          <p:cNvPicPr>
            <a:picLocks noChangeAspect="1"/>
          </p:cNvPicPr>
          <p:nvPr>
            <p:ph type="pic" sz="quarter" idx="10"/>
          </p:nvPr>
        </p:nvPicPr>
        <p:blipFill>
          <a:blip r:embed="rId1"/>
          <a:stretch>
            <a:fillRect/>
          </a:stretch>
        </p:blipFill>
        <p:spPr>
          <a:xfrm>
            <a:off x="1410335" y="1601470"/>
            <a:ext cx="3484245" cy="3655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2386584"/>
            <a:ext cx="4837176" cy="2103120"/>
          </a:xfrm>
        </p:spPr>
        <p:txBody>
          <a:bodyPr>
            <a:normAutofit fontScale="90000"/>
          </a:bodyPr>
          <a:lstStyle/>
          <a:p>
            <a:pPr algn="l"/>
            <a:r>
              <a:rPr lang="en-US" altLang="vi-VN" sz="4000" dirty="0" err="1">
                <a:solidFill>
                  <a:srgbClr val="0070C0"/>
                </a:solidFill>
                <a:effectLst/>
                <a:latin typeface="Times New Roman" panose="02020603050405020304" pitchFamily="18" charset="0"/>
                <a:sym typeface="+mn-ea"/>
              </a:rPr>
              <a:t>III. JAVA SCRIPT</a:t>
            </a:r>
            <a:br>
              <a:rPr lang="en-US" sz="1800" dirty="0">
                <a:solidFill>
                  <a:schemeClr val="tx1"/>
                </a:solidFill>
                <a:latin typeface="Times New Roman" panose="02020603050405020304" pitchFamily="18" charset="0"/>
              </a:rPr>
            </a:br>
            <a:br>
              <a:rPr lang="en-US" sz="1800" dirty="0">
                <a:solidFill>
                  <a:schemeClr val="tx1"/>
                </a:solidFill>
                <a:latin typeface="Times New Roman" panose="02020603050405020304" pitchFamily="18" charset="0"/>
              </a:rPr>
            </a:br>
            <a:r>
              <a:rPr lang="vi-VN" sz="1800" i="0" dirty="0">
                <a:solidFill>
                  <a:srgbClr val="0070C0"/>
                </a:solidFill>
                <a:effectLst/>
                <a:latin typeface="Times New Roman" panose="02020603050405020304" pitchFamily="18" charset="0"/>
              </a:rPr>
              <a:t>3.1 </a:t>
            </a:r>
            <a:r>
              <a:rPr lang="vi-VN" sz="1800" i="0" dirty="0" err="1">
                <a:solidFill>
                  <a:srgbClr val="0070C0"/>
                </a:solidFill>
                <a:effectLst/>
                <a:latin typeface="Times New Roman" panose="02020603050405020304" pitchFamily="18" charset="0"/>
              </a:rPr>
              <a:t>Định</a:t>
            </a:r>
            <a:r>
              <a:rPr lang="vi-VN" sz="1800" i="0" dirty="0">
                <a:solidFill>
                  <a:srgbClr val="0070C0"/>
                </a:solidFill>
                <a:effectLst/>
                <a:latin typeface="Times New Roman" panose="02020603050405020304" pitchFamily="18" charset="0"/>
              </a:rPr>
              <a:t> </a:t>
            </a:r>
            <a:r>
              <a:rPr lang="vi-VN" sz="1800" i="0" dirty="0" err="1">
                <a:solidFill>
                  <a:srgbClr val="0070C0"/>
                </a:solidFill>
                <a:effectLst/>
                <a:latin typeface="Times New Roman" panose="02020603050405020304" pitchFamily="18" charset="0"/>
              </a:rPr>
              <a:t>nghĩa</a:t>
            </a:r>
            <a:br>
              <a:rPr lang="vi-VN" sz="1800" b="0" i="0" dirty="0">
                <a:solidFill>
                  <a:srgbClr val="000000"/>
                </a:solidFill>
                <a:effectLst/>
                <a:latin typeface="Times New Roman" panose="02020603050405020304" pitchFamily="18" charset="0"/>
              </a:rPr>
            </a:br>
            <a:br>
              <a:rPr lang="vi-VN" sz="1800" b="0" i="0" dirty="0">
                <a:solidFill>
                  <a:srgbClr val="000000"/>
                </a:solidFill>
                <a:effectLst/>
                <a:latin typeface="Times New Roman" panose="02020603050405020304" pitchFamily="18" charset="0"/>
              </a:rPr>
            </a:br>
            <a:r>
              <a:rPr lang="en-US" altLang="vi-VN" sz="1800" b="0" i="0" dirty="0">
                <a:solidFill>
                  <a:srgbClr val="000000"/>
                </a:solidFill>
                <a:effectLst/>
                <a:latin typeface="Times New Roman" panose="02020603050405020304" pitchFamily="18" charset="0"/>
              </a:rPr>
              <a:t>J</a:t>
            </a:r>
            <a:r>
              <a:rPr lang="vi-VN" sz="1800" b="0" i="0" dirty="0">
                <a:solidFill>
                  <a:srgbClr val="000000"/>
                </a:solidFill>
                <a:effectLst/>
                <a:latin typeface="Times New Roman" panose="02020603050405020304" pitchFamily="18" charset="0"/>
              </a:rPr>
              <a:t>avaScript (JS) là một ngôn ngữ lập trình thông dịch (interpreted) và đa năng, thường được sử dụng cho phía máy khách (client-side) để tạo ra các ứng dụng web tương tác và động. </a:t>
            </a:r>
            <a:endParaRPr lang="vi-VN" sz="1800" b="0" i="0" dirty="0">
              <a:solidFill>
                <a:srgbClr val="000000"/>
              </a:solidFill>
              <a:effectLst/>
              <a:latin typeface="Times New Roman" panose="02020603050405020304" pitchFamily="18" charset="0"/>
            </a:endParaRPr>
          </a:p>
        </p:txBody>
      </p:sp>
      <p:pic>
        <p:nvPicPr>
          <p:cNvPr id="3" name="Content Placeholder 2"/>
          <p:cNvPicPr>
            <a:picLocks noChangeAspect="1"/>
          </p:cNvPicPr>
          <p:nvPr>
            <p:ph sz="quarter" idx="16"/>
          </p:nvPr>
        </p:nvPicPr>
        <p:blipFill>
          <a:blip r:embed="rId1"/>
          <a:stretch>
            <a:fillRect/>
          </a:stretch>
        </p:blipFill>
        <p:spPr>
          <a:xfrm>
            <a:off x="5447665" y="2131060"/>
            <a:ext cx="6194425" cy="34143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854710" y="567690"/>
            <a:ext cx="8389620" cy="5722620"/>
          </a:xfrm>
        </p:spPr>
        <p:txBody>
          <a:bodyPr/>
          <a:p>
            <a:r>
              <a:rPr lang="en-US" sz="1800">
                <a:latin typeface="Times New Roman" panose="02020603050405020304" pitchFamily="18" charset="0"/>
                <a:cs typeface="Times New Roman" panose="02020603050405020304" pitchFamily="18" charset="0"/>
              </a:rPr>
              <a:t> Dưới đây là một số sự kiện phổ biến của các phần tử HTML:</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click: Sự kiện này xảy ra khi người dùng nhấp chuột lên một phần tử, chẳng hạn như nút hoặc liên kết.</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submit: Xảy ra khi người dùng gửi một biểu mẫu (form) bằng cách nhấn nút "Gửi" hoặc tương tự.</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change: Sự kiện này xảy ra khi giá trị của một phần tử đầu vào (input) thay đổi, chẳng hạn như khi chọn một tùy chọn từ danh sách thả xuống (dropdown).</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keydown, keyup: Xảy ra khi người dùng nhấn phím xuống và nhả phím lên, tương ứng.</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mouseover, mouseout: Xảy ra khi chuột đi vào và rời khỏi một phần tử.</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mouseenter, mouseleave: Tương tự như mouseover và mouseout, nhưng không kích hoạt cho các phần tử con bên trong.</a:t>
            </a:r>
            <a:endParaRPr lang="en-US"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6329713" y="517779"/>
            <a:ext cx="4591906" cy="1024128"/>
          </a:xfrm>
        </p:spPr>
        <p:txBody>
          <a:bodyPr/>
          <a:p>
            <a:pPr>
              <a:lnSpc>
                <a:spcPct val="100000"/>
              </a:lnSpc>
            </a:pPr>
            <a:r>
              <a:rPr lang="en-US" sz="1800"/>
              <a:t>focus, blur: Xảy ra khi một phần tử nhận hoặc mất focus, thường được sử dụng cho các phần tử đầu vào.</a:t>
            </a:r>
            <a:endParaRPr lang="en-US" sz="1800"/>
          </a:p>
          <a:p>
            <a:pPr>
              <a:lnSpc>
                <a:spcPct val="100000"/>
              </a:lnSpc>
            </a:pPr>
            <a:r>
              <a:rPr lang="en-US" sz="1800"/>
              <a:t>load: Xảy ra khi một tài nguyên (như hình ảnh hoặc video) đã tải xong.</a:t>
            </a:r>
            <a:endParaRPr lang="en-US" sz="1800"/>
          </a:p>
          <a:p>
            <a:pPr>
              <a:lnSpc>
                <a:spcPct val="100000"/>
              </a:lnSpc>
            </a:pPr>
            <a:r>
              <a:rPr lang="en-US" sz="1800"/>
              <a:t>error: Xảy ra khi xảy ra lỗi trong quá trình tải tài nguyên.</a:t>
            </a:r>
            <a:endParaRPr lang="en-US" sz="1800"/>
          </a:p>
          <a:p>
            <a:pPr>
              <a:lnSpc>
                <a:spcPct val="100000"/>
              </a:lnSpc>
            </a:pPr>
            <a:r>
              <a:rPr lang="en-US" sz="1800"/>
              <a:t>scroll: Xảy ra khi người dùng cuộn trang web.</a:t>
            </a:r>
            <a:endParaRPr lang="en-US" sz="1800"/>
          </a:p>
          <a:p>
            <a:pPr>
              <a:lnSpc>
                <a:spcPct val="100000"/>
              </a:lnSpc>
            </a:pPr>
            <a:r>
              <a:rPr lang="en-US" sz="1800"/>
              <a:t>resize: Xảy ra khi cửa sổ trình duyệt thay đổi kích thước.</a:t>
            </a:r>
            <a:endParaRPr lang="en-US" sz="1800"/>
          </a:p>
          <a:p>
            <a:pPr>
              <a:lnSpc>
                <a:spcPct val="100000"/>
              </a:lnSpc>
            </a:pPr>
            <a:r>
              <a:rPr lang="en-US" sz="1800"/>
              <a:t>contextmenu: Xảy ra khi người dùng nhấp chuột phải, hiển thị menu ngữ cảnh (context menu).</a:t>
            </a:r>
            <a:endParaRPr lang="en-US" sz="1800"/>
          </a:p>
          <a:p>
            <a:pPr>
              <a:lnSpc>
                <a:spcPct val="100000"/>
              </a:lnSpc>
            </a:pPr>
            <a:r>
              <a:rPr lang="en-US" sz="1800"/>
              <a:t>dblclick: Xảy ra khi người dùng nhấp đúp chuột lên một phần tử.</a:t>
            </a:r>
            <a:endParaRPr lang="en-US" sz="1800"/>
          </a:p>
        </p:txBody>
      </p:sp>
      <p:pic>
        <p:nvPicPr>
          <p:cNvPr id="9" name="Picture Placeholder 8"/>
          <p:cNvPicPr>
            <a:picLocks noChangeAspect="1"/>
          </p:cNvPicPr>
          <p:nvPr>
            <p:ph type="pic" sz="quarter" idx="10"/>
          </p:nvPr>
        </p:nvPicPr>
        <p:blipFill>
          <a:blip r:embed="rId1"/>
          <a:stretch>
            <a:fillRect/>
          </a:stretch>
        </p:blipFill>
        <p:spPr>
          <a:xfrm>
            <a:off x="1005840" y="2383790"/>
            <a:ext cx="4324985" cy="2190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00856" y="127"/>
            <a:ext cx="4590288" cy="1764792"/>
          </a:xfrm>
        </p:spPr>
        <p:txBody>
          <a:bodyPr/>
          <a:p>
            <a:r>
              <a:rPr lang="en-US"/>
              <a:t>Ứng dụng</a:t>
            </a:r>
            <a:endParaRPr lang="en-US"/>
          </a:p>
        </p:txBody>
      </p:sp>
      <p:sp>
        <p:nvSpPr>
          <p:cNvPr id="4" name="Subtitle 3"/>
          <p:cNvSpPr>
            <a:spLocks noGrp="1"/>
          </p:cNvSpPr>
          <p:nvPr>
            <p:ph type="subTitle" idx="1"/>
          </p:nvPr>
        </p:nvSpPr>
        <p:spPr/>
        <p:txBody>
          <a:bodyPr/>
          <a:p>
            <a:endParaRPr lang="en-US"/>
          </a:p>
        </p:txBody>
      </p:sp>
      <p:pic>
        <p:nvPicPr>
          <p:cNvPr id="5" name="Picture Placeholder 4"/>
          <p:cNvPicPr>
            <a:picLocks noChangeAspect="1"/>
          </p:cNvPicPr>
          <p:nvPr>
            <p:ph type="pic" sz="quarter" idx="10"/>
          </p:nvPr>
        </p:nvPicPr>
        <p:blipFill>
          <a:blip r:embed="rId1"/>
          <a:stretch>
            <a:fillRect/>
          </a:stretch>
        </p:blipFill>
        <p:spPr>
          <a:xfrm>
            <a:off x="1223010" y="978535"/>
            <a:ext cx="9667875" cy="5330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7000">
              <a:srgbClr val="EAFCFE"/>
            </a:gs>
          </a:gsLst>
          <a:lin ang="7200000" scaled="0"/>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MỤC LỤC</a:t>
            </a:r>
            <a:endParaRPr lang="en-US" dirty="0"/>
          </a:p>
        </p:txBody>
      </p:sp>
      <p:sp>
        <p:nvSpPr>
          <p:cNvPr id="14" name="Text Placeholder 13"/>
          <p:cNvSpPr>
            <a:spLocks noGrp="1"/>
          </p:cNvSpPr>
          <p:nvPr>
            <p:ph type="body" sz="quarter" idx="11"/>
          </p:nvPr>
        </p:nvSpPr>
        <p:spPr/>
        <p:txBody>
          <a:bodyPr/>
          <a:lstStyle/>
          <a:p>
            <a:r>
              <a:rPr lang="en-US" b="0" i="0" dirty="0" err="1">
                <a:solidFill>
                  <a:srgbClr val="000000"/>
                </a:solidFill>
                <a:effectLst/>
                <a:latin typeface="Times New Roman" panose="02020603050405020304" pitchFamily="18" charset="0"/>
              </a:rPr>
              <a:t>Tổng</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rPr>
              <a:t>quan</a:t>
            </a:r>
            <a:r>
              <a:rPr lang="en-US" b="0" i="0" dirty="0">
                <a:solidFill>
                  <a:srgbClr val="000000"/>
                </a:solidFill>
                <a:effectLst/>
                <a:latin typeface="Times New Roman" panose="02020603050405020304" pitchFamily="18" charset="0"/>
              </a:rPr>
              <a:t> HTML</a:t>
            </a:r>
            <a:endParaRPr lang="en-US" dirty="0"/>
          </a:p>
        </p:txBody>
      </p:sp>
      <p:sp>
        <p:nvSpPr>
          <p:cNvPr id="15" name="Text Placeholder 14"/>
          <p:cNvSpPr>
            <a:spLocks noGrp="1"/>
          </p:cNvSpPr>
          <p:nvPr>
            <p:ph type="body" sz="quarter" idx="15"/>
          </p:nvPr>
        </p:nvSpPr>
        <p:spPr/>
        <p:txBody>
          <a:bodyPr/>
          <a:lstStyle/>
          <a:p>
            <a:r>
              <a:rPr b="0" dirty="0" err="1">
                <a:solidFill>
                  <a:srgbClr val="000000"/>
                </a:solidFill>
                <a:effectLst/>
                <a:latin typeface="Times New Roman" panose="02020603050405020304" pitchFamily="18" charset="0"/>
                <a:sym typeface="+mn-ea"/>
              </a:rPr>
              <a:t>Tổng</a:t>
            </a:r>
            <a:r>
              <a:rPr b="0">
                <a:solidFill>
                  <a:srgbClr val="000000"/>
                </a:solidFill>
                <a:effectLst/>
                <a:latin typeface="Times New Roman" panose="02020603050405020304" pitchFamily="18" charset="0"/>
                <a:sym typeface="+mn-ea"/>
              </a:rPr>
              <a:t> </a:t>
            </a:r>
            <a:r>
              <a:rPr b="0" dirty="0" err="1">
                <a:solidFill>
                  <a:srgbClr val="000000"/>
                </a:solidFill>
                <a:effectLst/>
                <a:latin typeface="Times New Roman" panose="02020603050405020304" pitchFamily="18" charset="0"/>
                <a:sym typeface="+mn-ea"/>
              </a:rPr>
              <a:t>quan</a:t>
            </a:r>
            <a:r>
              <a:rPr b="0">
                <a:solidFill>
                  <a:srgbClr val="000000"/>
                </a:solidFill>
                <a:effectLst/>
                <a:latin typeface="Times New Roman" panose="02020603050405020304" pitchFamily="18" charset="0"/>
                <a:sym typeface="+mn-ea"/>
              </a:rPr>
              <a:t> CSS</a:t>
            </a:r>
            <a:endParaRPr lang="en-US" dirty="0"/>
          </a:p>
          <a:p>
            <a:endParaRPr lang="en-US" dirty="0"/>
          </a:p>
        </p:txBody>
      </p:sp>
      <p:sp>
        <p:nvSpPr>
          <p:cNvPr id="16" name="Text Placeholder 15"/>
          <p:cNvSpPr>
            <a:spLocks noGrp="1"/>
          </p:cNvSpPr>
          <p:nvPr>
            <p:ph type="body" sz="quarter" idx="16"/>
          </p:nvPr>
        </p:nvSpPr>
        <p:spPr/>
        <p:txBody>
          <a:bodyPr/>
          <a:lstStyle/>
          <a:p>
            <a:r>
              <a:rPr b="0" dirty="0" err="1">
                <a:solidFill>
                  <a:srgbClr val="000000"/>
                </a:solidFill>
                <a:effectLst/>
                <a:latin typeface="Times New Roman" panose="02020603050405020304" pitchFamily="18" charset="0"/>
                <a:sym typeface="+mn-ea"/>
              </a:rPr>
              <a:t>Tổng</a:t>
            </a:r>
            <a:r>
              <a:rPr b="0">
                <a:solidFill>
                  <a:srgbClr val="000000"/>
                </a:solidFill>
                <a:effectLst/>
                <a:latin typeface="Times New Roman" panose="02020603050405020304" pitchFamily="18" charset="0"/>
                <a:sym typeface="+mn-ea"/>
              </a:rPr>
              <a:t> </a:t>
            </a:r>
            <a:r>
              <a:rPr b="0" dirty="0" err="1">
                <a:solidFill>
                  <a:srgbClr val="000000"/>
                </a:solidFill>
                <a:effectLst/>
                <a:latin typeface="Times New Roman" panose="02020603050405020304" pitchFamily="18" charset="0"/>
                <a:sym typeface="+mn-ea"/>
              </a:rPr>
              <a:t>quan</a:t>
            </a:r>
            <a:r>
              <a:rPr b="0">
                <a:solidFill>
                  <a:srgbClr val="000000"/>
                </a:solidFill>
                <a:effectLst/>
                <a:latin typeface="Times New Roman" panose="02020603050405020304" pitchFamily="18" charset="0"/>
                <a:sym typeface="+mn-ea"/>
              </a:rPr>
              <a:t> JAVASCRIPT</a:t>
            </a:r>
            <a:endParaRPr lang="en-US" dirty="0"/>
          </a:p>
        </p:txBody>
      </p:sp>
      <p:sp>
        <p:nvSpPr>
          <p:cNvPr id="7"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sp>
        <p:nvSpPr>
          <p:cNvPr id="4" name="Text Placeholder 15"/>
          <p:cNvSpPr>
            <a:spLocks noGrp="1"/>
          </p:cNvSpPr>
          <p:nvPr/>
        </p:nvSpPr>
        <p:spPr>
          <a:xfrm>
            <a:off x="1144528" y="4762892"/>
            <a:ext cx="4557428" cy="4777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dirty="0">
                <a:solidFill>
                  <a:schemeClr val="tx2"/>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b="0" dirty="0" err="1">
                <a:solidFill>
                  <a:srgbClr val="000000"/>
                </a:solidFill>
                <a:effectLst/>
                <a:latin typeface="Times New Roman" panose="02020603050405020304" pitchFamily="18" charset="0"/>
                <a:sym typeface="+mn-ea"/>
              </a:rPr>
              <a:t>Tổng</a:t>
            </a:r>
            <a:r>
              <a:rPr b="0">
                <a:solidFill>
                  <a:srgbClr val="000000"/>
                </a:solidFill>
                <a:effectLst/>
                <a:latin typeface="Times New Roman" panose="02020603050405020304" pitchFamily="18" charset="0"/>
                <a:sym typeface="+mn-ea"/>
              </a:rPr>
              <a:t> kết</a:t>
            </a:r>
            <a:endParaRPr lang="en-US" dirty="0"/>
          </a:p>
        </p:txBody>
      </p:sp>
      <p:pic>
        <p:nvPicPr>
          <p:cNvPr id="9" name="Picture Placeholder 8"/>
          <p:cNvPicPr>
            <a:picLocks noChangeAspect="1"/>
          </p:cNvPicPr>
          <p:nvPr>
            <p:ph type="pic" sz="quarter" idx="14"/>
          </p:nvPr>
        </p:nvPicPr>
        <p:blipFill>
          <a:blip r:embed="rId1"/>
          <a:stretch>
            <a:fillRect/>
          </a:stretch>
        </p:blipFill>
        <p:spPr>
          <a:xfrm>
            <a:off x="6221730" y="2186940"/>
            <a:ext cx="5582285" cy="3208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297930" y="346710"/>
            <a:ext cx="5084445" cy="1764665"/>
          </a:xfrm>
        </p:spPr>
        <p:txBody>
          <a:bodyPr/>
          <a:p>
            <a:r>
              <a:rPr lang="en-US"/>
              <a:t>Quy trình phát triển web</a:t>
            </a:r>
            <a:endParaRPr lang="en-US"/>
          </a:p>
        </p:txBody>
      </p:sp>
      <p:sp>
        <p:nvSpPr>
          <p:cNvPr id="4" name="Subtitle 3"/>
          <p:cNvSpPr>
            <a:spLocks noGrp="1"/>
          </p:cNvSpPr>
          <p:nvPr>
            <p:ph type="subTitle" idx="1"/>
          </p:nvPr>
        </p:nvSpPr>
        <p:spPr>
          <a:xfrm>
            <a:off x="6327808" y="2404999"/>
            <a:ext cx="4591906" cy="1024128"/>
          </a:xfrm>
        </p:spPr>
        <p:txBody>
          <a:bodyPr/>
          <a:p>
            <a:r>
              <a:rPr lang="en-US"/>
              <a:t>1.Xác định yêu cầu (Requirement Analysis):</a:t>
            </a:r>
            <a:endParaRPr lang="en-US"/>
          </a:p>
          <a:p>
            <a:endParaRPr lang="en-US"/>
          </a:p>
          <a:p>
            <a:r>
              <a:rPr lang="en-US"/>
              <a:t>Thu thập thông tin từ khách hàng hoặc chủ dự án để hiểu rõ mục tiêu và yêu cầu của dự án web.</a:t>
            </a:r>
            <a:endParaRPr lang="en-US"/>
          </a:p>
          <a:p>
            <a:r>
              <a:rPr lang="en-US"/>
              <a:t>Xác định đối tượng sử dụng, tính năng cần có, và các hạn chế kỹ thuật.</a:t>
            </a:r>
            <a:endParaRPr lang="en-US"/>
          </a:p>
        </p:txBody>
      </p:sp>
      <p:pic>
        <p:nvPicPr>
          <p:cNvPr id="5" name="Picture Placeholder 4"/>
          <p:cNvPicPr>
            <a:picLocks noChangeAspect="1"/>
          </p:cNvPicPr>
          <p:nvPr>
            <p:ph type="pic" sz="quarter" idx="10"/>
          </p:nvPr>
        </p:nvPicPr>
        <p:blipFill>
          <a:blip r:embed="rId1"/>
          <a:stretch>
            <a:fillRect/>
          </a:stretch>
        </p:blipFill>
        <p:spPr>
          <a:xfrm>
            <a:off x="1005840" y="2091055"/>
            <a:ext cx="4324985" cy="2775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icture Placeholder 2"/>
          <p:cNvSpPr>
            <a:spLocks noGrp="1"/>
          </p:cNvSpPr>
          <p:nvPr>
            <p:ph type="pic" sz="quarter" idx="10"/>
          </p:nvPr>
        </p:nvSpPr>
        <p:spPr/>
      </p:sp>
      <p:sp>
        <p:nvSpPr>
          <p:cNvPr id="4" name="Subtitle 3"/>
          <p:cNvSpPr>
            <a:spLocks noGrp="1"/>
          </p:cNvSpPr>
          <p:nvPr>
            <p:ph type="subTitle" idx="1"/>
          </p:nvPr>
        </p:nvSpPr>
        <p:spPr>
          <a:xfrm>
            <a:off x="872523" y="767969"/>
            <a:ext cx="4591906" cy="1024128"/>
          </a:xfrm>
        </p:spPr>
        <p:txBody>
          <a:bodyPr/>
          <a:p>
            <a:r>
              <a:rPr lang="en-US"/>
              <a:t>2.Lập kế hoạch (Planning):</a:t>
            </a:r>
            <a:endParaRPr lang="en-US"/>
          </a:p>
          <a:p>
            <a:endParaRPr lang="en-US"/>
          </a:p>
          <a:p>
            <a:r>
              <a:rPr lang="en-US"/>
              <a:t>Xác định nguồn lực, thời gian và ngân sách cần thiết cho dự án.</a:t>
            </a:r>
            <a:endParaRPr lang="en-US"/>
          </a:p>
          <a:p>
            <a:r>
              <a:rPr lang="en-US"/>
              <a:t>Tạo lịch trình và kế hoạch công việc.</a:t>
            </a:r>
            <a:endParaRPr lang="en-US"/>
          </a:p>
          <a:p>
            <a:r>
              <a:rPr lang="en-US"/>
              <a:t>Xác định công nghệ và framework phù hợp.</a:t>
            </a:r>
            <a:endParaRPr lang="en-US"/>
          </a:p>
        </p:txBody>
      </p:sp>
      <p:sp>
        <p:nvSpPr>
          <p:cNvPr id="5" name="Subtitle 3"/>
          <p:cNvSpPr>
            <a:spLocks noGrp="1"/>
          </p:cNvSpPr>
          <p:nvPr/>
        </p:nvSpPr>
        <p:spPr>
          <a:xfrm>
            <a:off x="6300503" y="767969"/>
            <a:ext cx="4591906" cy="10241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a:t>3.Thiết kế (Design):</a:t>
            </a:r>
            <a:endParaRPr lang="en-US"/>
          </a:p>
          <a:p>
            <a:endParaRPr lang="en-US"/>
          </a:p>
          <a:p>
            <a:r>
              <a:rPr lang="en-US"/>
              <a:t>Tạo wireframe hoặc mockup để hiển thị cấu trúc và giao diện trang web.</a:t>
            </a:r>
            <a:endParaRPr lang="en-US"/>
          </a:p>
          <a:p>
            <a:r>
              <a:rPr lang="en-US"/>
              <a:t>Thiết kế giao diện người dùng (UI) và trải nghiệm người dùng (UX).</a:t>
            </a:r>
            <a:endParaRPr lang="en-US"/>
          </a:p>
          <a:p>
            <a:r>
              <a:rPr lang="en-US"/>
              <a:t>Lựa chọn màu sắc, hình ảnh, và font chữ phù hợp với thương hiệu.</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435008" y="367919"/>
            <a:ext cx="4591906" cy="1024128"/>
          </a:xfrm>
        </p:spPr>
        <p:txBody>
          <a:bodyPr/>
          <a:p>
            <a:r>
              <a:rPr lang="en-US"/>
              <a:t>4.Phát triển (Development):</a:t>
            </a:r>
            <a:endParaRPr lang="en-US"/>
          </a:p>
          <a:p>
            <a:endParaRPr lang="en-US"/>
          </a:p>
          <a:p>
            <a:r>
              <a:rPr lang="en-US"/>
              <a:t>Lập trình front-end: Xây dựng giao diện người dùng bằng HTML, CSS và JavaScript.</a:t>
            </a:r>
            <a:endParaRPr lang="en-US"/>
          </a:p>
          <a:p>
            <a:r>
              <a:rPr lang="en-US"/>
              <a:t>Lập trình back-end: Xây dựng logic và cơ sở dữ liệu của ứng dụng bằng các ngôn ngữ lập trình như PHP, Python, Ruby, hoặc Node.js.</a:t>
            </a:r>
            <a:endParaRPr lang="en-US"/>
          </a:p>
          <a:p>
            <a:r>
              <a:rPr lang="en-US"/>
              <a:t>Tạo cơ sở dữ liệu và quản lý dữ liệu.</a:t>
            </a:r>
            <a:endParaRPr lang="en-US"/>
          </a:p>
        </p:txBody>
      </p:sp>
      <p:sp>
        <p:nvSpPr>
          <p:cNvPr id="5" name="Subtitle 3"/>
          <p:cNvSpPr>
            <a:spLocks noGrp="1"/>
          </p:cNvSpPr>
          <p:nvPr/>
        </p:nvSpPr>
        <p:spPr>
          <a:xfrm>
            <a:off x="6580538" y="367919"/>
            <a:ext cx="4591906" cy="10241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a:t>5.Kiểm thử (Testing):</a:t>
            </a:r>
            <a:endParaRPr lang="en-US"/>
          </a:p>
          <a:p>
            <a:endParaRPr lang="en-US"/>
          </a:p>
          <a:p>
            <a:r>
              <a:rPr lang="en-US"/>
              <a:t>Kiểm tra tính năng của trang web để đảm bảo hoạt động đúng và không có lỗi.</a:t>
            </a:r>
            <a:endParaRPr lang="en-US"/>
          </a:p>
          <a:p>
            <a:r>
              <a:rPr lang="en-US"/>
              <a:t>Kiểm tra tương tác người dùng và kiểm tra độ tương thích với các trình duyệt web khác nhau.</a:t>
            </a:r>
            <a:endParaRPr lang="en-US"/>
          </a:p>
          <a:p>
            <a:r>
              <a:rPr lang="en-US"/>
              <a:t>Thực hiện kiểm thử bảo mật để bảo vệ dự án khỏi các lỗ hổng bảo mật.</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icture Placeholder 2"/>
          <p:cNvSpPr>
            <a:spLocks noGrp="1"/>
          </p:cNvSpPr>
          <p:nvPr>
            <p:ph type="pic" sz="quarter" idx="10"/>
          </p:nvPr>
        </p:nvSpPr>
        <p:spPr/>
      </p:sp>
      <p:sp>
        <p:nvSpPr>
          <p:cNvPr id="4" name="Subtitle 3"/>
          <p:cNvSpPr>
            <a:spLocks noGrp="1"/>
          </p:cNvSpPr>
          <p:nvPr>
            <p:ph type="subTitle" idx="1"/>
          </p:nvPr>
        </p:nvSpPr>
        <p:spPr>
          <a:xfrm>
            <a:off x="1005873" y="639064"/>
            <a:ext cx="4591906" cy="1024128"/>
          </a:xfrm>
        </p:spPr>
        <p:txBody>
          <a:bodyPr/>
          <a:p>
            <a:r>
              <a:rPr lang="en-US"/>
              <a:t>6.Triển khai (Deployment):</a:t>
            </a:r>
            <a:endParaRPr lang="en-US"/>
          </a:p>
          <a:p>
            <a:endParaRPr lang="en-US"/>
          </a:p>
          <a:p>
            <a:r>
              <a:rPr lang="en-US"/>
              <a:t>Đưa trang web hoặc ứng dụng lên máy chủ hoặc nền tảng hosting.</a:t>
            </a:r>
            <a:endParaRPr lang="en-US"/>
          </a:p>
          <a:p>
            <a:r>
              <a:rPr lang="en-US"/>
              <a:t>Cấu hình môi trường sản phẩm cuối cùng.</a:t>
            </a:r>
            <a:endParaRPr lang="en-US"/>
          </a:p>
          <a:p>
            <a:r>
              <a:rPr lang="en-US"/>
              <a:t>Kiểm tra lại trước khi đưa vào sử dụng thực tế.</a:t>
            </a:r>
            <a:endParaRPr lang="en-US"/>
          </a:p>
        </p:txBody>
      </p:sp>
      <p:sp>
        <p:nvSpPr>
          <p:cNvPr id="5" name="Subtitle 3"/>
          <p:cNvSpPr>
            <a:spLocks noGrp="1"/>
          </p:cNvSpPr>
          <p:nvPr/>
        </p:nvSpPr>
        <p:spPr>
          <a:xfrm>
            <a:off x="6657373" y="639064"/>
            <a:ext cx="4591906" cy="10241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dirty="0">
                <a:solidFill>
                  <a:schemeClr val="tx2"/>
                </a:solidFill>
                <a:latin typeface="Segoe UI Semibold" panose="020B0702040204020203" pitchFamily="34"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dirty="0">
                <a:solidFill>
                  <a:schemeClr val="tx1"/>
                </a:solidFill>
                <a:latin typeface="+mn-lt"/>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dirty="0">
                <a:solidFill>
                  <a:schemeClr val="tx1"/>
                </a:solidFill>
                <a:latin typeface="+mn-lt"/>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dirty="0" smtClean="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n-US"/>
              <a:t>7.Bảo trì và cải tiến (Maintenance and Enhancement):</a:t>
            </a:r>
            <a:endParaRPr lang="en-US"/>
          </a:p>
          <a:p>
            <a:endParaRPr lang="en-US"/>
          </a:p>
          <a:p>
            <a:r>
              <a:rPr lang="en-US"/>
              <a:t>Theo dõi và duy trì trang web để đảm bảo tính ổn định và hiệu suất.</a:t>
            </a:r>
            <a:endParaRPr lang="en-US"/>
          </a:p>
          <a:p>
            <a:r>
              <a:rPr lang="en-US"/>
              <a:t>Thực hiện các cải tiến, bảo mật và nâng cấp theo thời gian khi cần thiết.</a:t>
            </a:r>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ubtitle 3"/>
          <p:cNvSpPr>
            <a:spLocks noGrp="1"/>
          </p:cNvSpPr>
          <p:nvPr>
            <p:ph type="subTitle" idx="1"/>
          </p:nvPr>
        </p:nvSpPr>
        <p:spPr>
          <a:xfrm>
            <a:off x="6424963" y="1608709"/>
            <a:ext cx="4591906" cy="1024128"/>
          </a:xfrm>
        </p:spPr>
        <p:txBody>
          <a:bodyPr/>
          <a:p>
            <a:r>
              <a:rPr lang="en-US"/>
              <a:t>8.Quản lý dự án (Project Management):</a:t>
            </a:r>
            <a:endParaRPr lang="en-US"/>
          </a:p>
          <a:p>
            <a:endParaRPr lang="en-US"/>
          </a:p>
          <a:p>
            <a:r>
              <a:rPr lang="en-US"/>
              <a:t>Theo dõi tiến độ dự án, quản lý nguồn lực và ngân sách.</a:t>
            </a:r>
            <a:endParaRPr lang="en-US"/>
          </a:p>
          <a:p>
            <a:r>
              <a:rPr lang="en-US"/>
              <a:t>Tương tác với khách hàng hoặc chủ dự án để báo cáo và cập nhật.</a:t>
            </a:r>
            <a:endParaRPr lang="en-US"/>
          </a:p>
        </p:txBody>
      </p:sp>
      <p:pic>
        <p:nvPicPr>
          <p:cNvPr id="5" name="Picture Placeholder 4"/>
          <p:cNvPicPr>
            <a:picLocks noChangeAspect="1"/>
          </p:cNvPicPr>
          <p:nvPr>
            <p:ph type="pic" sz="quarter" idx="10"/>
          </p:nvPr>
        </p:nvPicPr>
        <p:blipFill>
          <a:blip r:embed="rId1"/>
          <a:stretch>
            <a:fillRect/>
          </a:stretch>
        </p:blipFill>
        <p:spPr>
          <a:xfrm>
            <a:off x="1005840" y="2070735"/>
            <a:ext cx="4324985" cy="2816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60525" y="2835275"/>
            <a:ext cx="3328035" cy="1764665"/>
          </a:xfrm>
        </p:spPr>
        <p:txBody>
          <a:bodyPr/>
          <a:p>
            <a:r>
              <a:rPr lang="en-US"/>
              <a:t>Tổng kết</a:t>
            </a:r>
            <a:endParaRPr lang="en-US"/>
          </a:p>
        </p:txBody>
      </p:sp>
      <p:sp>
        <p:nvSpPr>
          <p:cNvPr id="4" name="Subtitle 3"/>
          <p:cNvSpPr>
            <a:spLocks noGrp="1"/>
          </p:cNvSpPr>
          <p:nvPr>
            <p:ph type="subTitle" idx="1"/>
          </p:nvPr>
        </p:nvSpPr>
        <p:spPr>
          <a:xfrm>
            <a:off x="6163945" y="1546225"/>
            <a:ext cx="4591685" cy="2265680"/>
          </a:xfrm>
        </p:spPr>
        <p:txBody>
          <a:bodyPr/>
          <a:p>
            <a:r>
              <a:rPr lang="en-US" sz="2800">
                <a:solidFill>
                  <a:schemeClr val="tx1"/>
                </a:solidFill>
                <a:effectLst>
                  <a:outerShdw blurRad="38100" dist="19050" dir="2700000" algn="tl" rotWithShape="0">
                    <a:schemeClr val="dk1">
                      <a:alpha val="40000"/>
                    </a:schemeClr>
                  </a:outerShdw>
                </a:effectLst>
              </a:rPr>
              <a:t>HTML</a:t>
            </a:r>
            <a:endParaRPr lang="en-US" sz="2800">
              <a:solidFill>
                <a:schemeClr val="tx1"/>
              </a:solidFill>
              <a:effectLst>
                <a:outerShdw blurRad="38100" dist="19050" dir="2700000" algn="tl" rotWithShape="0">
                  <a:schemeClr val="dk1">
                    <a:alpha val="40000"/>
                  </a:schemeClr>
                </a:outerShdw>
              </a:effectLst>
            </a:endParaRPr>
          </a:p>
          <a:p>
            <a:r>
              <a:rPr lang="en-US"/>
              <a:t>Định dạng web (cấu trúc , bố cục)</a:t>
            </a:r>
            <a:endParaRPr lang="en-US"/>
          </a:p>
          <a:p>
            <a:r>
              <a:rPr lang="en-US" sz="2800">
                <a:solidFill>
                  <a:schemeClr val="tx1"/>
                </a:solidFill>
                <a:effectLst>
                  <a:outerShdw blurRad="38100" dist="19050" dir="2700000" algn="tl" rotWithShape="0">
                    <a:schemeClr val="dk1">
                      <a:alpha val="40000"/>
                    </a:schemeClr>
                  </a:outerShdw>
                </a:effectLst>
              </a:rPr>
              <a:t>CSS</a:t>
            </a:r>
            <a:endParaRPr lang="en-US" sz="2800">
              <a:solidFill>
                <a:schemeClr val="tx1"/>
              </a:solidFill>
              <a:effectLst>
                <a:outerShdw blurRad="38100" dist="19050" dir="2700000" algn="tl" rotWithShape="0">
                  <a:schemeClr val="dk1">
                    <a:alpha val="40000"/>
                  </a:schemeClr>
                </a:outerShdw>
              </a:effectLst>
            </a:endParaRPr>
          </a:p>
          <a:p>
            <a:r>
              <a:rPr lang="en-US"/>
              <a:t>Tùy chỉnh thuộc tích tạo sự hấp dẫn cho người dùng </a:t>
            </a:r>
            <a:endParaRPr lang="en-US"/>
          </a:p>
          <a:p>
            <a:r>
              <a:rPr lang="en-US" sz="2800">
                <a:solidFill>
                  <a:schemeClr val="tx1"/>
                </a:solidFill>
                <a:effectLst>
                  <a:outerShdw blurRad="38100" dist="19050" dir="2700000" algn="tl" rotWithShape="0">
                    <a:schemeClr val="dk1">
                      <a:alpha val="40000"/>
                    </a:schemeClr>
                  </a:outerShdw>
                </a:effectLst>
              </a:rPr>
              <a:t>JAVA SCRIPT</a:t>
            </a:r>
            <a:endParaRPr lang="en-US"/>
          </a:p>
          <a:p>
            <a:r>
              <a:rPr lang="en-US"/>
              <a:t>Tạo các sự kiện cho người dùng tương tác với web</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ình ảnh cảm ơn đã lắng nghe cho PowerPoint - Thợ Sửa Máy Giặt [ Tìm ..."/>
          <p:cNvPicPr>
            <a:picLocks noGrp="1" noChangeAspect="1" noChangeArrowheads="1"/>
          </p:cNvPicPr>
          <p:nvPr>
            <p:ph sz="quarter" idx="15"/>
          </p:nvPr>
        </p:nvPicPr>
        <p:blipFill>
          <a:blip r:embed="rId1">
            <a:extLst>
              <a:ext uri="{28A0092B-C50C-407E-A947-70E740481C1C}">
                <a14:useLocalDpi xmlns:a14="http://schemas.microsoft.com/office/drawing/2010/main" val="0"/>
              </a:ext>
            </a:extLst>
          </a:blip>
          <a:srcRect/>
          <a:stretch>
            <a:fillRect/>
          </a:stretch>
        </p:blipFill>
        <p:spPr bwMode="auto">
          <a:xfrm>
            <a:off x="0" y="-1016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6020">
              <a:srgbClr val="F3FFFF"/>
            </a:gs>
            <a:gs pos="37992">
              <a:srgbClr val="FFFFFF"/>
            </a:gs>
            <a:gs pos="7000">
              <a:srgbClr val="EAFCFE"/>
            </a:gs>
          </a:gsLst>
          <a:lin ang="2700000" scaled="1"/>
          <a:tileRect/>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540385" y="939419"/>
            <a:ext cx="4837176" cy="2103120"/>
          </a:xfrm>
        </p:spPr>
        <p:txBody>
          <a:bodyPr>
            <a:noAutofit/>
          </a:bodyPr>
          <a:lstStyle/>
          <a:p>
            <a:pPr algn="l"/>
            <a:br>
              <a:rPr lang="en-US" sz="3200" b="1" dirty="0">
                <a:solidFill>
                  <a:schemeClr val="tx2"/>
                </a:solidFill>
                <a:latin typeface="Segoe UI" panose="020B0502040204020203" pitchFamily="34" charset="0"/>
                <a:cs typeface="Segoe UI" panose="020B0502040204020203" pitchFamily="34" charset="0"/>
              </a:rPr>
            </a:br>
            <a:r>
              <a:rPr lang="en-US" altLang="vi-VN" dirty="0" err="1">
                <a:solidFill>
                  <a:srgbClr val="00B0F0"/>
                </a:solidFill>
                <a:effectLst/>
                <a:latin typeface="Times New Roman" panose="02020603050405020304" pitchFamily="18" charset="0"/>
                <a:sym typeface="+mn-ea"/>
              </a:rPr>
              <a:t>I. HTML</a:t>
            </a:r>
            <a:br>
              <a:rPr lang="vi-VN" i="0" dirty="0">
                <a:solidFill>
                  <a:srgbClr val="000000"/>
                </a:solidFill>
                <a:effectLst/>
                <a:latin typeface="Times New Roman" panose="02020603050405020304" pitchFamily="18" charset="0"/>
              </a:rPr>
            </a:br>
            <a:br>
              <a:rPr lang="en-US" sz="1800" i="0" dirty="0">
                <a:solidFill>
                  <a:srgbClr val="000000"/>
                </a:solidFill>
                <a:effectLst/>
                <a:latin typeface="Times New Roman" panose="02020603050405020304" pitchFamily="18" charset="0"/>
              </a:rPr>
            </a:br>
            <a:r>
              <a:rPr lang="vi-VN" sz="1800" i="0" dirty="0">
                <a:solidFill>
                  <a:srgbClr val="00B0F0"/>
                </a:solidFill>
                <a:effectLst/>
                <a:latin typeface="Times New Roman" panose="02020603050405020304" pitchFamily="18" charset="0"/>
              </a:rPr>
              <a:t>1.1 </a:t>
            </a:r>
            <a:r>
              <a:rPr lang="vi-VN" sz="1800" i="0" dirty="0" err="1">
                <a:solidFill>
                  <a:srgbClr val="00B0F0"/>
                </a:solidFill>
                <a:effectLst/>
                <a:latin typeface="Times New Roman" panose="02020603050405020304" pitchFamily="18" charset="0"/>
              </a:rPr>
              <a:t>Định</a:t>
            </a:r>
            <a:r>
              <a:rPr lang="vi-VN" sz="1800" i="0" dirty="0">
                <a:solidFill>
                  <a:srgbClr val="00B0F0"/>
                </a:solidFill>
                <a:effectLst/>
                <a:latin typeface="Times New Roman" panose="02020603050405020304" pitchFamily="18" charset="0"/>
              </a:rPr>
              <a:t> </a:t>
            </a:r>
            <a:r>
              <a:rPr lang="vi-VN" sz="1800" i="0" dirty="0" err="1">
                <a:solidFill>
                  <a:srgbClr val="00B0F0"/>
                </a:solidFill>
                <a:effectLst/>
                <a:latin typeface="Times New Roman" panose="02020603050405020304" pitchFamily="18" charset="0"/>
              </a:rPr>
              <a:t>nghĩa</a:t>
            </a:r>
            <a:br>
              <a:rPr lang="vi-VN" sz="1800" i="0" dirty="0">
                <a:solidFill>
                  <a:srgbClr val="000000"/>
                </a:solidFill>
                <a:effectLst/>
                <a:latin typeface="Times New Roman" panose="02020603050405020304" pitchFamily="18" charset="0"/>
              </a:rPr>
            </a:br>
            <a:r>
              <a:rPr lang="vi-VN" sz="1800" b="0" i="0" dirty="0">
                <a:solidFill>
                  <a:srgbClr val="000000"/>
                </a:solidFill>
                <a:effectLst/>
                <a:latin typeface="Times New Roman" panose="02020603050405020304" pitchFamily="18" charset="0"/>
              </a:rPr>
              <a:t>-HTML (HyperText Markup Language) là ngôn ngữ đánh dấu sử dụng để tạo và định dạng nội dung trên trang web. Nó là một phần quan trọng của phát triển web và cho phép bạn tạo cấu trúc trang web bằng cách sử dụng các thẻ và các phần tử khác</a:t>
            </a:r>
            <a:br>
              <a:rPr lang="vi-VN" sz="1800" b="0" i="0" dirty="0">
                <a:solidFill>
                  <a:srgbClr val="000000"/>
                </a:solidFill>
                <a:effectLst/>
                <a:latin typeface="Times New Roman" panose="02020603050405020304" pitchFamily="18" charset="0"/>
              </a:rPr>
            </a:br>
            <a:endParaRPr lang="vi-VN" sz="1800" b="0" i="0" dirty="0">
              <a:solidFill>
                <a:srgbClr val="000000"/>
              </a:solidFill>
              <a:effectLst/>
              <a:latin typeface="Times New Roman" panose="02020603050405020304" pitchFamily="18" charset="0"/>
            </a:endParaRPr>
          </a:p>
        </p:txBody>
      </p:sp>
      <p:sp>
        <p:nvSpPr>
          <p:cNvPr id="22" name="Footer Placeholder 6"/>
          <p:cNvSpPr txBox="1"/>
          <p:nvPr/>
        </p:nvSpPr>
        <p:spPr>
          <a:xfrm>
            <a:off x="540438" y="6125019"/>
            <a:ext cx="4114800" cy="365125"/>
          </a:xfrm>
          <a:prstGeom prst="rect">
            <a:avLst/>
          </a:prstGeom>
          <a:noFill/>
        </p:spPr>
        <p:txBody>
          <a:bodyPr vert="horz" lIns="91440" tIns="45720" rIns="91440" bIns="45720" rtlCol="0">
            <a:noAutofit/>
          </a:bodyPr>
          <a:lstStyle>
            <a:lvl1pPr marL="0" indent="0" algn="ctr" defTabSz="914400" rtl="0" eaLnBrk="1" latinLnBrk="0" hangingPunct="1">
              <a:lnSpc>
                <a:spcPct val="150000"/>
              </a:lnSpc>
              <a:spcBef>
                <a:spcPts val="1000"/>
              </a:spcBef>
              <a:spcAft>
                <a:spcPts val="1200"/>
              </a:spcAft>
              <a:buFontTx/>
              <a:buNone/>
              <a:defRPr lang="en-US" sz="1200" kern="120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l"/>
            <a:r>
              <a:rPr lang="en-US" sz="1400" dirty="0">
                <a:solidFill>
                  <a:schemeClr val="bg2">
                    <a:lumMod val="50000"/>
                  </a:schemeClr>
                </a:solidFill>
                <a:latin typeface="Segoe UI" panose="020B0502040204020203" pitchFamily="34" charset="0"/>
                <a:cs typeface="Segoe UI" panose="020B0502040204020203" pitchFamily="34" charset="0"/>
              </a:rPr>
              <a:t>Feeling overwhelmed</a:t>
            </a:r>
            <a:endParaRPr lang="en-US" sz="1400" dirty="0">
              <a:solidFill>
                <a:schemeClr val="bg2">
                  <a:lumMod val="50000"/>
                </a:schemeClr>
              </a:solidFill>
              <a:latin typeface="Segoe UI" panose="020B0502040204020203" pitchFamily="34" charset="0"/>
              <a:cs typeface="Segoe UI" panose="020B0502040204020203" pitchFamily="34" charset="0"/>
            </a:endParaRPr>
          </a:p>
        </p:txBody>
      </p:sp>
      <p:sp>
        <p:nvSpPr>
          <p:cNvPr id="7" name="Slide Number Placeholder 7"/>
          <p:cNvSpPr txBox="1"/>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Segoe UI" panose="020B0502040204020203" pitchFamily="34" charset="0"/>
                <a:cs typeface="Segoe UI" panose="020B0502040204020203" pitchFamily="34" charset="0"/>
              </a:rPr>
            </a:fld>
            <a:endParaRPr lang="en-US" sz="1400" dirty="0">
              <a:solidFill>
                <a:schemeClr val="bg2">
                  <a:lumMod val="50000"/>
                </a:schemeClr>
              </a:solidFill>
              <a:latin typeface="Segoe UI" panose="020B0502040204020203" pitchFamily="34" charset="0"/>
              <a:cs typeface="Segoe UI" panose="020B0502040204020203" pitchFamily="34" charset="0"/>
            </a:endParaRPr>
          </a:p>
        </p:txBody>
      </p:sp>
      <p:pic>
        <p:nvPicPr>
          <p:cNvPr id="2" name="Content Placeholder 1"/>
          <p:cNvPicPr>
            <a:picLocks noChangeAspect="1"/>
          </p:cNvPicPr>
          <p:nvPr>
            <p:ph sz="quarter" idx="16"/>
          </p:nvPr>
        </p:nvPicPr>
        <p:blipFill>
          <a:blip r:embed="rId1"/>
          <a:stretch>
            <a:fillRect/>
          </a:stretch>
        </p:blipFill>
        <p:spPr>
          <a:xfrm>
            <a:off x="6312535" y="1168400"/>
            <a:ext cx="5212080" cy="4240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372225" y="1054100"/>
            <a:ext cx="4590415" cy="958215"/>
          </a:xfrm>
        </p:spPr>
        <p:txBody>
          <a:bodyPr/>
          <a:p>
            <a:r>
              <a:rPr lang="en-US"/>
              <a:t>Ghi chú</a:t>
            </a:r>
            <a:endParaRPr lang="en-US"/>
          </a:p>
        </p:txBody>
      </p:sp>
      <p:sp>
        <p:nvSpPr>
          <p:cNvPr id="4" name="Subtitle 3"/>
          <p:cNvSpPr>
            <a:spLocks noGrp="1"/>
          </p:cNvSpPr>
          <p:nvPr>
            <p:ph type="subTitle" idx="1"/>
          </p:nvPr>
        </p:nvSpPr>
        <p:spPr>
          <a:xfrm>
            <a:off x="6370988" y="2130679"/>
            <a:ext cx="4591906" cy="1024128"/>
          </a:xfrm>
        </p:spPr>
        <p:txBody>
          <a:bodyPr/>
          <a:p>
            <a:r>
              <a:rPr lang="en-US"/>
              <a:t>Thẻ html là có cấu trúc là một chữ liền không có ký tự đặc biệt và nằm trong cặp “&lt;” và “&gt;”</a:t>
            </a:r>
            <a:endParaRPr lang="en-US"/>
          </a:p>
          <a:p>
            <a:r>
              <a:rPr lang="en-US"/>
              <a:t>Thẻ html có thẻ đóng và thẻ mở(có thẻ không có thẻ đóng)</a:t>
            </a:r>
            <a:endParaRPr lang="en-US"/>
          </a:p>
          <a:p>
            <a:r>
              <a:rPr lang="en-US"/>
              <a:t>Thẻ html này có thẻ chứa 1 hoặc nhiều thẻ html khác</a:t>
            </a:r>
            <a:endParaRPr lang="en-US"/>
          </a:p>
          <a:p>
            <a:r>
              <a:rPr lang="en-US"/>
              <a:t>Thẻ html có 2 thuộc tính chính : thuộc tính và sự kiện</a:t>
            </a:r>
            <a:endParaRPr lang="en-US"/>
          </a:p>
        </p:txBody>
      </p:sp>
      <p:pic>
        <p:nvPicPr>
          <p:cNvPr id="5" name="Picture Placeholder 4"/>
          <p:cNvPicPr>
            <a:picLocks noChangeAspect="1"/>
          </p:cNvPicPr>
          <p:nvPr>
            <p:ph type="pic" sz="quarter" idx="10"/>
          </p:nvPr>
        </p:nvPicPr>
        <p:blipFill>
          <a:blip r:embed="rId1"/>
          <a:stretch>
            <a:fillRect/>
          </a:stretch>
        </p:blipFill>
        <p:spPr>
          <a:xfrm>
            <a:off x="1471930" y="2130425"/>
            <a:ext cx="3669665" cy="2666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52" y="669853"/>
            <a:ext cx="10403457" cy="5210353"/>
          </a:xfrm>
        </p:spPr>
        <p:txBody>
          <a:bodyPr/>
          <a:lstStyle/>
          <a:p>
            <a:pPr algn="l"/>
            <a:r>
              <a:rPr lang="en-US" sz="2400">
                <a:sym typeface="+mn-ea"/>
              </a:rPr>
              <a:t>Thẻ &lt;html&gt;: Đây là thẻ gốc của mọi trang HTML và định nghĩa toàn bộ trang web.</a:t>
            </a:r>
            <a:br>
              <a:rPr lang="en-US" sz="2400"/>
            </a:br>
            <a:br>
              <a:rPr lang="en-US" sz="2400"/>
            </a:br>
            <a:r>
              <a:rPr lang="en-US" sz="2400">
                <a:sym typeface="+mn-ea"/>
              </a:rPr>
              <a:t>Thẻ &lt;head&gt;: Chứa thông tin về trang web, bao gồm tiêu đề, thẻ &lt;meta&gt;, thẻ &lt;link&gt; và các thẻ khác.</a:t>
            </a:r>
            <a:br>
              <a:rPr lang="en-US" sz="2400"/>
            </a:br>
            <a:br>
              <a:rPr lang="en-US" sz="2400"/>
            </a:br>
            <a:r>
              <a:rPr lang="en-US" sz="2400">
                <a:sym typeface="+mn-ea"/>
              </a:rPr>
              <a:t>Thẻ &lt;title&gt;: Xác định tiêu đề của trang web, hiển thị trên thanh tiêu đề trình duyệt.</a:t>
            </a:r>
            <a:br>
              <a:rPr lang="en-US" sz="2400"/>
            </a:br>
            <a:br>
              <a:rPr lang="en-US" sz="2400"/>
            </a:br>
            <a:r>
              <a:rPr lang="en-US" sz="2400">
                <a:sym typeface="+mn-ea"/>
              </a:rPr>
              <a:t>Thẻ &lt;meta&gt;: Chứa thông tin về trang web, như ngôn ngữ, tập tin mã hóa, và mô tả trang.</a:t>
            </a:r>
            <a:br>
              <a:rPr lang="en-US" sz="2400"/>
            </a:br>
            <a:br>
              <a:rPr lang="en-US" sz="2400"/>
            </a:br>
            <a:r>
              <a:rPr lang="en-US" sz="2400">
                <a:sym typeface="+mn-ea"/>
              </a:rPr>
              <a:t>Thẻ &lt;link&gt;: Được sử dụng để liên kết các tệp CSS, biểu đồ, và các tài liệu khác với trang web.</a:t>
            </a:r>
            <a:br>
              <a:rPr lang="en-US" sz="2400"/>
            </a:br>
            <a:br>
              <a:rPr lang="en-US" sz="2400"/>
            </a:br>
            <a:r>
              <a:rPr lang="en-US" sz="2400">
                <a:sym typeface="+mn-ea"/>
              </a:rPr>
              <a:t>Thẻ &lt;style&gt;: Chứa mã CSS để định dạng trang web.</a:t>
            </a:r>
            <a:endParaRPr lang="en-US" sz="2400" dirty="0"/>
          </a:p>
        </p:txBody>
      </p:sp>
      <p:sp>
        <p:nvSpPr>
          <p:cNvPr id="4" name="Text Box 3"/>
          <p:cNvSpPr txBox="1"/>
          <p:nvPr/>
        </p:nvSpPr>
        <p:spPr>
          <a:xfrm>
            <a:off x="962025" y="167005"/>
            <a:ext cx="6040120" cy="583565"/>
          </a:xfrm>
          <a:prstGeom prst="rect">
            <a:avLst/>
          </a:prstGeom>
          <a:noFill/>
        </p:spPr>
        <p:txBody>
          <a:bodyPr wrap="square" rtlCol="0">
            <a:spAutoFit/>
          </a:bodyPr>
          <a:p>
            <a:r>
              <a:rPr lang="vi-VN" sz="3200" b="1" dirty="0">
                <a:solidFill>
                  <a:srgbClr val="00B0F0"/>
                </a:solidFill>
                <a:effectLst/>
                <a:latin typeface="Times New Roman" panose="02020603050405020304" pitchFamily="18" charset="0"/>
                <a:sym typeface="+mn-ea"/>
              </a:rPr>
              <a:t>1.2 </a:t>
            </a:r>
            <a:r>
              <a:rPr lang="vi-VN" sz="3200" b="1" dirty="0" err="1">
                <a:solidFill>
                  <a:srgbClr val="00B0F0"/>
                </a:solidFill>
                <a:effectLst/>
                <a:latin typeface="Times New Roman" panose="02020603050405020304" pitchFamily="18" charset="0"/>
                <a:sym typeface="+mn-ea"/>
              </a:rPr>
              <a:t>Các</a:t>
            </a:r>
            <a:r>
              <a:rPr lang="vi-VN" sz="3200" b="1" dirty="0">
                <a:solidFill>
                  <a:srgbClr val="00B0F0"/>
                </a:solidFill>
                <a:effectLst/>
                <a:latin typeface="Times New Roman" panose="02020603050405020304" pitchFamily="18" charset="0"/>
                <a:sym typeface="+mn-ea"/>
              </a:rPr>
              <a:t> </a:t>
            </a:r>
            <a:r>
              <a:rPr lang="vi-VN" sz="3200" b="1" dirty="0" err="1">
                <a:solidFill>
                  <a:srgbClr val="00B0F0"/>
                </a:solidFill>
                <a:effectLst/>
                <a:latin typeface="Times New Roman" panose="02020603050405020304" pitchFamily="18" charset="0"/>
                <a:sym typeface="+mn-ea"/>
              </a:rPr>
              <a:t>loại</a:t>
            </a:r>
            <a:r>
              <a:rPr lang="vi-VN" sz="3200" b="1" dirty="0">
                <a:solidFill>
                  <a:srgbClr val="00B0F0"/>
                </a:solidFill>
                <a:effectLst/>
                <a:latin typeface="Times New Roman" panose="02020603050405020304" pitchFamily="18" charset="0"/>
                <a:sym typeface="+mn-ea"/>
              </a:rPr>
              <a:t> </a:t>
            </a:r>
            <a:r>
              <a:rPr lang="en-US" altLang="vi-VN" sz="3200" b="1" dirty="0" err="1">
                <a:solidFill>
                  <a:srgbClr val="00B0F0"/>
                </a:solidFill>
                <a:effectLst/>
                <a:latin typeface="Times New Roman" panose="02020603050405020304" pitchFamily="18" charset="0"/>
                <a:sym typeface="+mn-ea"/>
              </a:rPr>
              <a:t>thẻ html phổ biến</a:t>
            </a:r>
            <a:endParaRPr lang="en-US" sz="3200" b="1"/>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147" y="442467"/>
            <a:ext cx="10839781" cy="5437058"/>
          </a:xfrm>
        </p:spPr>
        <p:txBody>
          <a:bodyPr/>
          <a:lstStyle/>
          <a:p>
            <a:pPr algn="l"/>
            <a:r>
              <a:rPr lang="en-US" sz="2400">
                <a:sym typeface="+mn-ea"/>
              </a:rPr>
              <a:t>Thẻ &lt;body&gt;: Đây là nơi chứa nội dung chính của trang web, bao gồm văn bản, hình ảnh, và các phần khác.</a:t>
            </a:r>
            <a:br>
              <a:rPr lang="en-US" sz="2400">
                <a:sym typeface="+mn-ea"/>
              </a:rPr>
            </a:br>
            <a:br>
              <a:rPr lang="en-US" sz="2400">
                <a:sym typeface="+mn-ea"/>
              </a:rPr>
            </a:br>
            <a:r>
              <a:rPr lang="en-US" sz="2400">
                <a:sym typeface="+mn-ea"/>
              </a:rPr>
              <a:t>Thẻ &lt;h1&gt;, &lt;h2&gt;, &lt;h3&gt;, &lt;h4&gt;, &lt;h5&gt;, &lt;h6&gt;: Được sử dụng để tạo tiêu đề với các mức độ khác nhau, với &lt;h1&gt; là tiêu đề lớn nhất và &lt;h6&gt; là tiêu đề nhỏ nhất.</a:t>
            </a:r>
            <a:br>
              <a:rPr lang="en-US" sz="2400">
                <a:sym typeface="+mn-ea"/>
              </a:rPr>
            </a:br>
            <a:br>
              <a:rPr lang="en-US" sz="2400">
                <a:sym typeface="+mn-ea"/>
              </a:rPr>
            </a:br>
            <a:r>
              <a:rPr lang="en-US" sz="2400">
                <a:sym typeface="+mn-ea"/>
              </a:rPr>
              <a:t>Thẻ &lt;p&gt;: Sử dụng để định dạng đoạn văn bản.</a:t>
            </a:r>
            <a:br>
              <a:rPr lang="en-US" sz="2400">
                <a:sym typeface="+mn-ea"/>
              </a:rPr>
            </a:br>
            <a:br>
              <a:rPr lang="vi-VN" sz="2400" b="0" i="0" dirty="0">
                <a:solidFill>
                  <a:srgbClr val="000000"/>
                </a:solidFill>
                <a:effectLst/>
                <a:latin typeface="Times New Roman" panose="02020603050405020304" pitchFamily="18" charset="0"/>
              </a:rPr>
            </a:br>
            <a:r>
              <a:rPr lang="en-US" sz="2400">
                <a:sym typeface="+mn-ea"/>
              </a:rPr>
              <a:t>Thẻ &lt;a&gt;: Tạo liên kết đến các trang web khác hoặc tài liệu.</a:t>
            </a:r>
            <a:br>
              <a:rPr lang="en-US" sz="2400"/>
            </a:br>
            <a:br>
              <a:rPr lang="en-US" sz="2400"/>
            </a:br>
            <a:r>
              <a:rPr lang="en-US" sz="2400">
                <a:sym typeface="+mn-ea"/>
              </a:rPr>
              <a:t>Thẻ &lt;img&gt;: Để hiển thị hình ảnh trên trang web.</a:t>
            </a:r>
            <a:br>
              <a:rPr lang="en-US" sz="2400"/>
            </a:br>
            <a:br>
              <a:rPr lang="en-US" sz="2400"/>
            </a:br>
            <a:r>
              <a:rPr lang="en-US" sz="2400">
                <a:sym typeface="+mn-ea"/>
              </a:rPr>
              <a:t>Thẻ &lt;ul&gt; và &lt;ol&gt;: Dùng để tạo danh sách không sắp xếp (unordered list) và danh sách có sắp xếp (ordered list) tương ứng.</a:t>
            </a:r>
            <a:br>
              <a:rPr lang="en-US" sz="2400">
                <a:sym typeface="+mn-ea"/>
              </a:rPr>
            </a:br>
            <a:br>
              <a:rPr lang="en-US" sz="2400"/>
            </a:br>
            <a:r>
              <a:rPr lang="en-US" sz="2400">
                <a:sym typeface="+mn-ea"/>
              </a:rPr>
              <a:t>Thẻ &lt;li&gt;: Được sử dụng để định nghĩa các mục trong danh sách.</a:t>
            </a:r>
            <a:br>
              <a:rPr lang="en-US" sz="2400"/>
            </a:b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713" y="205612"/>
            <a:ext cx="11119104" cy="5946015"/>
          </a:xfrm>
        </p:spPr>
        <p:txBody>
          <a:bodyPr/>
          <a:lstStyle/>
          <a:p>
            <a:pPr algn="l"/>
            <a:r>
              <a:rPr lang="en-US" sz="2400">
                <a:sym typeface="+mn-ea"/>
              </a:rPr>
              <a:t>Thẻ &lt;div&gt;: Được sử dụng để tạo các khối hoặc phần riêng biệt trên trang web, thường kết hợp với CSS để định dạng.</a:t>
            </a:r>
            <a:br>
              <a:rPr lang="en-US" sz="2400">
                <a:sym typeface="+mn-ea"/>
              </a:rPr>
            </a:br>
            <a:br>
              <a:rPr lang="en-US" sz="2400">
                <a:sym typeface="+mn-ea"/>
              </a:rPr>
            </a:br>
            <a:r>
              <a:rPr lang="en-US" sz="2400">
                <a:sym typeface="+mn-ea"/>
              </a:rPr>
              <a:t>Thẻ &lt;span&gt;: Được sử dụng để định dạng một phần của văn bản hoặc một phần nhỏ hơn của nội dung.</a:t>
            </a:r>
            <a:br>
              <a:rPr lang="en-US" sz="2400">
                <a:sym typeface="+mn-ea"/>
              </a:rPr>
            </a:br>
            <a:br>
              <a:rPr lang="en-US" sz="2400">
                <a:sym typeface="+mn-ea"/>
              </a:rPr>
            </a:br>
            <a:r>
              <a:rPr lang="en-US" sz="2400">
                <a:sym typeface="+mn-ea"/>
              </a:rPr>
              <a:t>Thẻ &lt;table&gt;: Sử dụng để tạo bảng trên trang web, với các thẻ &lt;tr&gt; (dòng), &lt;th&gt; (tiêu đề cột), và &lt;td&gt; (dữ liệu cột).</a:t>
            </a:r>
            <a:br>
              <a:rPr lang="en-US" sz="2400">
                <a:sym typeface="+mn-ea"/>
              </a:rPr>
            </a:br>
            <a:br>
              <a:rPr lang="en-US" sz="2400">
                <a:sym typeface="+mn-ea"/>
              </a:rPr>
            </a:br>
            <a:r>
              <a:rPr lang="en-US" sz="2400">
                <a:sym typeface="+mn-ea"/>
              </a:rPr>
              <a:t>Thẻ &lt;form&gt;: Được sử dụng để tạo mẫu nhập dữ liệu từ người dùng, thường bao gồm các thẻ như &lt;input&gt;, &lt;button&gt;, và &lt;select&gt;.</a:t>
            </a:r>
            <a:br>
              <a:rPr lang="en-US" sz="2400">
                <a:sym typeface="+mn-ea"/>
              </a:rPr>
            </a:br>
            <a:br>
              <a:rPr lang="en-US" sz="2400">
                <a:sym typeface="+mn-ea"/>
              </a:rPr>
            </a:br>
            <a:r>
              <a:rPr lang="en-US" sz="2400">
                <a:sym typeface="+mn-ea"/>
              </a:rPr>
              <a:t>Thẻ &lt;input&gt;: Sử dụng để tạo các trường nhập liệu trong mẫu và có nhiều loại, chẳng hạn như text, password, checkbox, radio, và nhiều loại khác.</a:t>
            </a:r>
            <a:br>
              <a:rPr lang="en-US" sz="2400">
                <a:sym typeface="+mn-ea"/>
              </a:rPr>
            </a:br>
            <a:br>
              <a:rPr lang="en-US" sz="2400">
                <a:sym typeface="+mn-ea"/>
              </a:rPr>
            </a:br>
            <a:r>
              <a:rPr lang="en-US" sz="2400">
                <a:sym typeface="+mn-ea"/>
              </a:rPr>
              <a:t>Thẻ &lt;button&gt;: Tạo nút trên trang web, thường được sử dụng trong mẫu để gửi dữ liệu.</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90" y="3102610"/>
            <a:ext cx="11118850" cy="320040"/>
          </a:xfrm>
        </p:spPr>
        <p:txBody>
          <a:bodyPr/>
          <a:lstStyle/>
          <a:p>
            <a:pPr algn="l"/>
            <a:r>
              <a:rPr lang="en-US" sz="1800" dirty="0"/>
              <a:t>Tạo project html (</a:t>
            </a:r>
            <a:r>
              <a:rPr lang="en-US" sz="1800" dirty="0">
                <a:sym typeface="+mn-ea"/>
              </a:rPr>
              <a:t>Visual Studio Code)</a:t>
            </a:r>
            <a:br>
              <a:rPr lang="en-US" sz="1800" dirty="0"/>
            </a:br>
            <a:endParaRPr lang="en-US" sz="1800" dirty="0"/>
          </a:p>
        </p:txBody>
      </p:sp>
      <p:sp>
        <p:nvSpPr>
          <p:cNvPr id="4" name="Text Box 3"/>
          <p:cNvSpPr txBox="1"/>
          <p:nvPr/>
        </p:nvSpPr>
        <p:spPr>
          <a:xfrm>
            <a:off x="521335" y="93980"/>
            <a:ext cx="6040120" cy="583565"/>
          </a:xfrm>
          <a:prstGeom prst="rect">
            <a:avLst/>
          </a:prstGeom>
          <a:noFill/>
        </p:spPr>
        <p:txBody>
          <a:bodyPr wrap="square" rtlCol="0">
            <a:spAutoFit/>
          </a:bodyPr>
          <a:p>
            <a:r>
              <a:rPr lang="vi-VN" sz="3200" b="1" dirty="0">
                <a:solidFill>
                  <a:srgbClr val="00B0F0"/>
                </a:solidFill>
                <a:effectLst/>
                <a:latin typeface="Times New Roman" panose="02020603050405020304" pitchFamily="18" charset="0"/>
                <a:sym typeface="+mn-ea"/>
              </a:rPr>
              <a:t>1.</a:t>
            </a:r>
            <a:r>
              <a:rPr lang="en-US" altLang="vi-VN" sz="3200" b="1" dirty="0">
                <a:solidFill>
                  <a:srgbClr val="00B0F0"/>
                </a:solidFill>
                <a:effectLst/>
                <a:latin typeface="Times New Roman" panose="02020603050405020304" pitchFamily="18" charset="0"/>
                <a:sym typeface="+mn-ea"/>
              </a:rPr>
              <a:t>3</a:t>
            </a:r>
            <a:r>
              <a:rPr lang="vi-VN" sz="3200" b="1" dirty="0">
                <a:solidFill>
                  <a:srgbClr val="00B0F0"/>
                </a:solidFill>
                <a:effectLst/>
                <a:latin typeface="Times New Roman" panose="02020603050405020304" pitchFamily="18" charset="0"/>
                <a:sym typeface="+mn-ea"/>
              </a:rPr>
              <a:t> </a:t>
            </a:r>
            <a:r>
              <a:rPr lang="en-US" sz="3200" b="1" dirty="0" err="1">
                <a:solidFill>
                  <a:srgbClr val="00B0F0"/>
                </a:solidFill>
                <a:effectLst/>
                <a:latin typeface="Times New Roman" panose="02020603050405020304" pitchFamily="18" charset="0"/>
                <a:sym typeface="+mn-ea"/>
              </a:rPr>
              <a:t>Thực hành</a:t>
            </a:r>
            <a:endParaRPr lang="en-US" sz="3200" b="1"/>
          </a:p>
        </p:txBody>
      </p:sp>
      <p:sp>
        <p:nvSpPr>
          <p:cNvPr id="12" name="Title 1"/>
          <p:cNvSpPr>
            <a:spLocks noGrp="1"/>
          </p:cNvSpPr>
          <p:nvPr/>
        </p:nvSpPr>
        <p:spPr>
          <a:xfrm>
            <a:off x="374015" y="3519170"/>
            <a:ext cx="1908175" cy="32004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1800" dirty="0"/>
              <a:t>B1:</a:t>
            </a:r>
            <a:endParaRPr lang="en-US" sz="1800" dirty="0"/>
          </a:p>
        </p:txBody>
      </p:sp>
      <p:sp>
        <p:nvSpPr>
          <p:cNvPr id="13" name="Title 1"/>
          <p:cNvSpPr>
            <a:spLocks noGrp="1"/>
          </p:cNvSpPr>
          <p:nvPr/>
        </p:nvSpPr>
        <p:spPr>
          <a:xfrm>
            <a:off x="3246120" y="3583940"/>
            <a:ext cx="1908175" cy="32004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1800" dirty="0"/>
              <a:t>B2:</a:t>
            </a:r>
            <a:endParaRPr lang="en-US" sz="1800" dirty="0"/>
          </a:p>
        </p:txBody>
      </p:sp>
      <p:pic>
        <p:nvPicPr>
          <p:cNvPr id="14" name="Picture 2"/>
          <p:cNvPicPr>
            <a:picLocks noChangeAspect="1"/>
          </p:cNvPicPr>
          <p:nvPr/>
        </p:nvPicPr>
        <p:blipFill>
          <a:blip r:embed="rId1"/>
          <a:stretch>
            <a:fillRect/>
          </a:stretch>
        </p:blipFill>
        <p:spPr>
          <a:xfrm>
            <a:off x="815340" y="4194493"/>
            <a:ext cx="1466850" cy="1285875"/>
          </a:xfrm>
          <a:prstGeom prst="rect">
            <a:avLst/>
          </a:prstGeom>
          <a:noFill/>
          <a:ln>
            <a:noFill/>
          </a:ln>
        </p:spPr>
      </p:pic>
      <p:pic>
        <p:nvPicPr>
          <p:cNvPr id="16" name="Picture 15"/>
          <p:cNvPicPr>
            <a:picLocks noChangeAspect="1"/>
          </p:cNvPicPr>
          <p:nvPr/>
        </p:nvPicPr>
        <p:blipFill>
          <a:blip r:embed="rId2"/>
          <a:stretch>
            <a:fillRect/>
          </a:stretch>
        </p:blipFill>
        <p:spPr>
          <a:xfrm>
            <a:off x="3820160" y="4065270"/>
            <a:ext cx="2571750" cy="2352675"/>
          </a:xfrm>
          <a:prstGeom prst="rect">
            <a:avLst/>
          </a:prstGeom>
        </p:spPr>
      </p:pic>
      <p:pic>
        <p:nvPicPr>
          <p:cNvPr id="17" name="Picture 16"/>
          <p:cNvPicPr>
            <a:picLocks noChangeAspect="1"/>
          </p:cNvPicPr>
          <p:nvPr/>
        </p:nvPicPr>
        <p:blipFill>
          <a:blip r:embed="rId3"/>
          <a:stretch>
            <a:fillRect/>
          </a:stretch>
        </p:blipFill>
        <p:spPr>
          <a:xfrm>
            <a:off x="7929880" y="4160520"/>
            <a:ext cx="3600450" cy="2257425"/>
          </a:xfrm>
          <a:prstGeom prst="rect">
            <a:avLst/>
          </a:prstGeom>
        </p:spPr>
      </p:pic>
      <p:sp>
        <p:nvSpPr>
          <p:cNvPr id="18" name="Title 1"/>
          <p:cNvSpPr>
            <a:spLocks noGrp="1"/>
          </p:cNvSpPr>
          <p:nvPr/>
        </p:nvSpPr>
        <p:spPr>
          <a:xfrm>
            <a:off x="7472045" y="3583940"/>
            <a:ext cx="1908175" cy="32004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mn-lt"/>
                <a:ea typeface="+mj-ea"/>
                <a:cs typeface="+mj-cs"/>
              </a:defRPr>
            </a:lvl1pPr>
          </a:lstStyle>
          <a:p>
            <a:pPr algn="l"/>
            <a:r>
              <a:rPr lang="en-US" sz="1800" dirty="0"/>
              <a:t>B3:</a:t>
            </a:r>
            <a:endParaRPr lang="en-US" sz="1800" dirty="0"/>
          </a:p>
        </p:txBody>
      </p:sp>
      <p:pic>
        <p:nvPicPr>
          <p:cNvPr id="5" name="Picture Placeholder 4"/>
          <p:cNvPicPr>
            <a:picLocks noChangeAspect="1"/>
          </p:cNvPicPr>
          <p:nvPr>
            <p:ph type="pic" sz="quarter" idx="14"/>
          </p:nvPr>
        </p:nvPicPr>
        <p:blipFill>
          <a:blip r:embed="rId4"/>
          <a:stretch>
            <a:fillRect/>
          </a:stretch>
        </p:blipFill>
        <p:spPr>
          <a:xfrm>
            <a:off x="9782810" y="864870"/>
            <a:ext cx="2073275" cy="2049145"/>
          </a:xfrm>
          <a:prstGeom prst="rect">
            <a:avLst/>
          </a:prstGeom>
        </p:spPr>
      </p:pic>
      <p:pic>
        <p:nvPicPr>
          <p:cNvPr id="8" name="Picture 7"/>
          <p:cNvPicPr>
            <a:picLocks noChangeAspect="1"/>
          </p:cNvPicPr>
          <p:nvPr/>
        </p:nvPicPr>
        <p:blipFill>
          <a:blip r:embed="rId5"/>
          <a:stretch>
            <a:fillRect/>
          </a:stretch>
        </p:blipFill>
        <p:spPr>
          <a:xfrm>
            <a:off x="6576695" y="865505"/>
            <a:ext cx="2679700" cy="2048510"/>
          </a:xfrm>
          <a:prstGeom prst="rect">
            <a:avLst/>
          </a:prstGeom>
        </p:spPr>
      </p:pic>
      <p:pic>
        <p:nvPicPr>
          <p:cNvPr id="9" name="Picture 8"/>
          <p:cNvPicPr>
            <a:picLocks noChangeAspect="1"/>
          </p:cNvPicPr>
          <p:nvPr/>
        </p:nvPicPr>
        <p:blipFill>
          <a:blip r:embed="rId6"/>
          <a:stretch>
            <a:fillRect/>
          </a:stretch>
        </p:blipFill>
        <p:spPr>
          <a:xfrm>
            <a:off x="3684905" y="865505"/>
            <a:ext cx="2453005" cy="2049145"/>
          </a:xfrm>
          <a:prstGeom prst="rect">
            <a:avLst/>
          </a:prstGeom>
        </p:spPr>
      </p:pic>
      <p:pic>
        <p:nvPicPr>
          <p:cNvPr id="11" name="Content Placeholder 10"/>
          <p:cNvPicPr>
            <a:picLocks noChangeAspect="1"/>
          </p:cNvPicPr>
          <p:nvPr>
            <p:ph sz="quarter" idx="15"/>
          </p:nvPr>
        </p:nvPicPr>
        <p:blipFill>
          <a:blip r:embed="rId7"/>
          <a:stretch>
            <a:fillRect/>
          </a:stretch>
        </p:blipFill>
        <p:spPr>
          <a:xfrm>
            <a:off x="288290" y="865505"/>
            <a:ext cx="2957830" cy="20491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par>
                                <p:cTn id="11" presetID="18" presetClass="entr" presetSubtype="12"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500"/>
                                        <p:tgtEl>
                                          <p:spTgt spid="9"/>
                                        </p:tgtEl>
                                      </p:cBhvr>
                                    </p:animEffect>
                                  </p:childTnLst>
                                </p:cTn>
                              </p:par>
                              <p:par>
                                <p:cTn id="14" presetID="18" presetClass="entr" presetSubtype="12"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p:tgtEl>
                                          <p:spTgt spid="2"/>
                                        </p:tgtEl>
                                        <p:attrNameLst>
                                          <p:attrName>ppt_y</p:attrName>
                                        </p:attrNameLst>
                                      </p:cBhvr>
                                      <p:tavLst>
                                        <p:tav tm="0">
                                          <p:val>
                                            <p:strVal val="#ppt_y+#ppt_h*1.125000"/>
                                          </p:val>
                                        </p:tav>
                                        <p:tav tm="100000">
                                          <p:val>
                                            <p:strVal val="#ppt_y"/>
                                          </p:val>
                                        </p:tav>
                                      </p:tavLst>
                                    </p:anim>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trips(downLeft)">
                                      <p:cBhvr>
                                        <p:cTn id="27" dur="500"/>
                                        <p:tgtEl>
                                          <p:spTgt spid="12"/>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trips(downLeft)">
                                      <p:cBhvr>
                                        <p:cTn id="30" dur="500"/>
                                        <p:tgtEl>
                                          <p:spTgt spid="13"/>
                                        </p:tgtEl>
                                      </p:cBhvr>
                                    </p:animEffect>
                                  </p:childTnLst>
                                </p:cTn>
                              </p:par>
                              <p:par>
                                <p:cTn id="31" presetID="18" presetClass="entr" presetSubtype="12"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strips(downLeft)">
                                      <p:cBhvr>
                                        <p:cTn id="33" dur="500"/>
                                        <p:tgtEl>
                                          <p:spTgt spid="14"/>
                                        </p:tgtEl>
                                      </p:cBhvr>
                                    </p:animEffect>
                                  </p:childTnLst>
                                </p:cTn>
                              </p:par>
                              <p:par>
                                <p:cTn id="34" presetID="18" presetClass="entr" presetSubtype="12"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downLeft)">
                                      <p:cBhvr>
                                        <p:cTn id="36" dur="500"/>
                                        <p:tgtEl>
                                          <p:spTgt spid="16"/>
                                        </p:tgtEl>
                                      </p:cBhvr>
                                    </p:animEffect>
                                  </p:childTnLst>
                                </p:cTn>
                              </p:par>
                              <p:par>
                                <p:cTn id="37" presetID="18" presetClass="entr" presetSubtype="12"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downLeft)">
                                      <p:cBhvr>
                                        <p:cTn id="39" dur="500"/>
                                        <p:tgtEl>
                                          <p:spTgt spid="17"/>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strips(downLeft)">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3" grpId="0"/>
      <p:bldP spid="18" grpId="0"/>
      <p:bldP spid="12" grpId="1"/>
      <p:bldP spid="13" grpId="1"/>
      <p:bldP spid="1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r>
              <a:rPr lang="en-US"/>
              <a:t>Ví dụ</a:t>
            </a:r>
            <a:endParaRPr lang="en-US"/>
          </a:p>
        </p:txBody>
      </p:sp>
      <p:pic>
        <p:nvPicPr>
          <p:cNvPr id="5" name="Picture Placeholder 4"/>
          <p:cNvPicPr>
            <a:picLocks noChangeAspect="1"/>
          </p:cNvPicPr>
          <p:nvPr>
            <p:ph type="pic" sz="quarter" idx="14"/>
          </p:nvPr>
        </p:nvPicPr>
        <p:blipFill>
          <a:blip r:embed="rId1"/>
          <a:stretch>
            <a:fillRect/>
          </a:stretch>
        </p:blipFill>
        <p:spPr>
          <a:xfrm>
            <a:off x="810260" y="1424940"/>
            <a:ext cx="5100955" cy="4657090"/>
          </a:xfrm>
          <a:prstGeom prst="rect">
            <a:avLst/>
          </a:prstGeom>
        </p:spPr>
      </p:pic>
      <p:pic>
        <p:nvPicPr>
          <p:cNvPr id="11" name="Content Placeholder 10"/>
          <p:cNvPicPr>
            <a:picLocks noChangeAspect="1"/>
          </p:cNvPicPr>
          <p:nvPr>
            <p:ph sz="quarter" idx="15"/>
          </p:nvPr>
        </p:nvPicPr>
        <p:blipFill>
          <a:blip r:embed="rId2"/>
          <a:stretch>
            <a:fillRect/>
          </a:stretch>
        </p:blipFill>
        <p:spPr>
          <a:xfrm>
            <a:off x="6558915" y="2101215"/>
            <a:ext cx="4951095" cy="3181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theme/theme1.xml><?xml version="1.0" encoding="utf-8"?>
<a:theme xmlns:a="http://schemas.openxmlformats.org/drawingml/2006/main" name="powerpoint tutorial">
  <a:themeElements>
    <a:clrScheme name="Custom 27">
      <a:dk1>
        <a:srgbClr val="000000"/>
      </a:dk1>
      <a:lt1>
        <a:srgbClr val="FFFFFF"/>
      </a:lt1>
      <a:dk2>
        <a:srgbClr val="005F73"/>
      </a:dk2>
      <a:lt2>
        <a:srgbClr val="E7E6E6"/>
      </a:lt2>
      <a:accent1>
        <a:srgbClr val="6A205F"/>
      </a:accent1>
      <a:accent2>
        <a:srgbClr val="C74F66"/>
      </a:accent2>
      <a:accent3>
        <a:srgbClr val="C40C67"/>
      </a:accent3>
      <a:accent4>
        <a:srgbClr val="FF7675"/>
      </a:accent4>
      <a:accent5>
        <a:srgbClr val="0696D0"/>
      </a:accent5>
      <a:accent6>
        <a:srgbClr val="360070"/>
      </a:accent6>
      <a:hlink>
        <a:srgbClr val="0563C1"/>
      </a:hlink>
      <a:folHlink>
        <a:srgbClr val="954F72"/>
      </a:folHlink>
    </a:clrScheme>
    <a:fontScheme name="Custom 25">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Feeling overwhelmed</Template>
  <TotalTime>0</TotalTime>
  <Words>7059</Words>
  <Application>WPS Presentation</Application>
  <PresentationFormat>Widescreen</PresentationFormat>
  <Paragraphs>175</Paragraphs>
  <Slides>26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Segoe UI Semibold</vt:lpstr>
      <vt:lpstr>Times New Roman</vt:lpstr>
      <vt:lpstr>Segoe UI</vt:lpstr>
      <vt:lpstr>Microsoft YaHei</vt:lpstr>
      <vt:lpstr>Arial Unicode MS</vt:lpstr>
      <vt:lpstr>Calibri</vt:lpstr>
      <vt:lpstr>powerpoint tutorial</vt:lpstr>
      <vt:lpstr>TRƯỜNG ĐẠI HỌC KIẾN TRÚC HÀ NỘI</vt:lpstr>
      <vt:lpstr>MỤC LỤC</vt:lpstr>
      <vt:lpstr> I. HTML  1.1 Định nghĩa -HTML (HyperText Markup Language) là ngôn ngữ đánh dấu sử dụng để tạo và định dạng nội dung trên trang web. Nó là một phần quan trọng của phát triển web và cho phép bạn tạo cấu trúc trang web bằng cách sử dụng các thẻ và các phần tử khác </vt:lpstr>
      <vt:lpstr>Ghi chú</vt:lpstr>
      <vt:lpstr>Thẻ &lt;html&gt;: Đây là thẻ gốc của mọi trang HTML và định nghĩa toàn bộ trang web.  Thẻ &lt;head&gt;: Chứa thông tin về trang web, bao gồm tiêu đề, thẻ &lt;meta&gt;, thẻ &lt;link&gt; và các thẻ khác.  Thẻ &lt;title&gt;: Xác định tiêu đề của trang web, hiển thị trên thanh tiêu đề trình duyệt.  Thẻ &lt;meta&gt;: Chứa thông tin về trang web, như ngôn ngữ, tập tin mã hóa, và mô tả trang.  Thẻ &lt;link&gt;: Được sử dụng để liên kết các tệp CSS, biểu đồ, và các tài liệu khác với trang web.  Thẻ &lt;style&gt;: Chứa mã CSS để định dạng trang web.</vt:lpstr>
      <vt:lpstr>Thẻ &lt;body&gt;: Đây là nơi chứa nội dung chính của trang web, bao gồm văn bản, hình ảnh, và các phần khác.  Thẻ &lt;h1&gt;, &lt;h2&gt;, &lt;h3&gt;, &lt;h4&gt;, &lt;h5&gt;, &lt;h6&gt;: Được sử dụng để tạo tiêu đề với các mức độ khác nhau, với &lt;h1&gt; là tiêu đề lớn nhất và &lt;h6&gt; là tiêu đề nhỏ nhất.  Thẻ &lt;p&gt;: Sử dụng để định dạng đoạn văn bản.  Thẻ &lt;a&gt;: Tạo liên kết đến các trang web khác hoặc tài liệu.  Thẻ &lt;img&gt;: Để hiển thị hình ảnh trên trang web.  Thẻ &lt;ul&gt; và &lt;ol&gt;: Dùng để tạo danh sách không sắp xếp (unordered list) và danh sách có sắp xếp (ordered list) tương ứng.  Thẻ &lt;li&gt;: Được sử dụng để định nghĩa các mục trong danh sách. </vt:lpstr>
      <vt:lpstr>Thẻ &lt;div&gt;: Được sử dụng để tạo các khối hoặc phần riêng biệt trên trang web, thường kết hợp với CSS để định dạng.  Thẻ &lt;span&gt;: Được sử dụng để định dạng một phần của văn bản hoặc một phần nhỏ hơn của nội dung.  Thẻ &lt;table&gt;: Sử dụng để tạo bảng trên trang web, với các thẻ &lt;tr&gt; (dòng), &lt;th&gt; (tiêu đề cột), và &lt;td&gt; (dữ liệu cột).  Thẻ &lt;form&gt;: Được sử dụng để tạo mẫu nhập dữ liệu từ người dùng, thường bao gồm các thẻ như &lt;input&gt;, &lt;button&gt;, và &lt;select&gt;.  Thẻ &lt;input&gt;: Sử dụng để tạo các trường nhập liệu trong mẫu và có nhiều loại, chẳng hạn như text, password, checkbox, radio, và nhiều loại khác.  Thẻ &lt;button&gt;: Tạo nút trên trang web, thường được sử dụng trong mẫu để gửi dữ liệu.</vt:lpstr>
      <vt:lpstr>Tạo project html (Visual Studio Code) </vt:lpstr>
      <vt:lpstr>Ví dụ</vt:lpstr>
      <vt:lpstr>CSS</vt:lpstr>
      <vt:lpstr>II. CSS CSS (Cascading Style Sheets) là một ngôn ngữ định dạng và trình bày được sử dụng để mô tả cách các trang web và tài liệu HTML được hiển thị trên trình duyệt web. CSS cho phép bạn điều chỉnh màu sắc, font chữ, khoảng cách, kích thước và kiểu định dạng của các phần tử HTML.  </vt:lpstr>
      <vt:lpstr>2.2 Ứng dụng   Cách 1:CSS Nội tuyến (Inline CSS):  </vt:lpstr>
      <vt:lpstr>PowerPoint 演示文稿</vt:lpstr>
      <vt:lpstr>PowerPoint 演示文稿</vt:lpstr>
      <vt:lpstr>JAVA SCRIPT</vt:lpstr>
      <vt:lpstr>III. JAVA SCRIPT  3.1 Định nghĩa  JavaScript (JS) là một ngôn ngữ lập trình thông dịch (interpreted) và đa năng, thường được sử dụng cho phía máy khách (client-side) để tạo ra các ứng dụng web tương tác và động. </vt:lpstr>
      <vt:lpstr>PowerPoint 演示文稿</vt:lpstr>
      <vt:lpstr>PowerPoint 演示文稿</vt:lpstr>
      <vt:lpstr>Ứng dụng</vt:lpstr>
      <vt:lpstr>Quy trình phát triển web</vt:lpstr>
      <vt:lpstr>PowerPoint 演示文稿</vt:lpstr>
      <vt:lpstr>PowerPoint 演示文稿</vt:lpstr>
      <vt:lpstr>PowerPoint 演示文稿</vt:lpstr>
      <vt:lpstr>PowerPoint 演示文稿</vt:lpstr>
      <vt:lpstr>Tổng kết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KIẾN TRÚC HÀ NỘI</dc:title>
  <dc:creator>Phạm Tuấn Anh</dc:creator>
  <cp:lastModifiedBy>ASUS</cp:lastModifiedBy>
  <cp:revision>9</cp:revision>
  <dcterms:created xsi:type="dcterms:W3CDTF">2023-03-31T14:54:00Z</dcterms:created>
  <dcterms:modified xsi:type="dcterms:W3CDTF">2023-09-23T03:52:39Z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D5B9380784894EC0A4530CFE773874A9_13</vt:lpwstr>
  </property>
  <property fmtid="{D5CDD505-2E9C-101B-9397-08002B2CF9AE}" pid="3" name="KSOProductBuildVer">
    <vt:lpwstr>1033-12.2.0.13215</vt:lpwstr>
  </property>
</Properties>
</file>