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59" r:id="rId7"/>
    <p:sldId id="3524" r:id="rId8"/>
    <p:sldId id="12648" r:id="rId9"/>
    <p:sldId id="12548" r:id="rId10"/>
    <p:sldId id="12649" r:id="rId11"/>
    <p:sldId id="12650" r:id="rId12"/>
    <p:sldId id="12564" r:id="rId13"/>
    <p:sldId id="12651" r:id="rId14"/>
    <p:sldId id="12626" r:id="rId15"/>
    <p:sldId id="12653" r:id="rId16"/>
    <p:sldId id="12654" r:id="rId17"/>
    <p:sldId id="29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37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0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91" autoAdjust="0"/>
  </p:normalViewPr>
  <p:slideViewPr>
    <p:cSldViewPr snapToGrid="0" showGuides="1">
      <p:cViewPr varScale="1">
        <p:scale>
          <a:sx n="80" d="100"/>
          <a:sy n="80" d="100"/>
        </p:scale>
        <p:origin x="739" y="58"/>
      </p:cViewPr>
      <p:guideLst>
        <p:guide orient="horz" pos="2172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 Quang Tuan" userId="8cb7d4ea-e199-4c46-bdca-f26dd0bb128f" providerId="ADAL" clId="{326007A3-BD82-4F3F-820F-A8B568E7B6EA}"/>
    <pc:docChg chg="undo modSld">
      <pc:chgData name="Dao Quang Tuan" userId="8cb7d4ea-e199-4c46-bdca-f26dd0bb128f" providerId="ADAL" clId="{326007A3-BD82-4F3F-820F-A8B568E7B6EA}" dt="2023-06-16T08:24:37.917" v="126"/>
      <pc:docMkLst>
        <pc:docMk/>
      </pc:docMkLst>
      <pc:sldChg chg="modTransition">
        <pc:chgData name="Dao Quang Tuan" userId="8cb7d4ea-e199-4c46-bdca-f26dd0bb128f" providerId="ADAL" clId="{326007A3-BD82-4F3F-820F-A8B568E7B6EA}" dt="2023-06-16T08:08:09.661" v="14"/>
        <pc:sldMkLst>
          <pc:docMk/>
          <pc:sldMk cId="0" sldId="259"/>
        </pc:sldMkLst>
      </pc:sldChg>
      <pc:sldChg chg="modTransition">
        <pc:chgData name="Dao Quang Tuan" userId="8cb7d4ea-e199-4c46-bdca-f26dd0bb128f" providerId="ADAL" clId="{326007A3-BD82-4F3F-820F-A8B568E7B6EA}" dt="2023-06-16T08:08:03.967" v="12"/>
        <pc:sldMkLst>
          <pc:docMk/>
          <pc:sldMk cId="0" sldId="276"/>
        </pc:sldMkLst>
      </pc:sldChg>
      <pc:sldChg chg="modSp modTransition modAnim">
        <pc:chgData name="Dao Quang Tuan" userId="8cb7d4ea-e199-4c46-bdca-f26dd0bb128f" providerId="ADAL" clId="{326007A3-BD82-4F3F-820F-A8B568E7B6EA}" dt="2023-06-16T08:08:25.941" v="16"/>
        <pc:sldMkLst>
          <pc:docMk/>
          <pc:sldMk cId="0" sldId="3524"/>
        </pc:sldMkLst>
        <pc:spChg chg="mod">
          <ac:chgData name="Dao Quang Tuan" userId="8cb7d4ea-e199-4c46-bdca-f26dd0bb128f" providerId="ADAL" clId="{326007A3-BD82-4F3F-820F-A8B568E7B6EA}" dt="2023-06-16T08:07:09.501" v="6" actId="20577"/>
          <ac:spMkLst>
            <pc:docMk/>
            <pc:sldMk cId="0" sldId="3524"/>
            <ac:spMk id="20" creationId="{00000000-0000-0000-0000-000000000000}"/>
          </ac:spMkLst>
        </pc:spChg>
      </pc:sldChg>
      <pc:sldChg chg="modTransition">
        <pc:chgData name="Dao Quang Tuan" userId="8cb7d4ea-e199-4c46-bdca-f26dd0bb128f" providerId="ADAL" clId="{326007A3-BD82-4F3F-820F-A8B568E7B6EA}" dt="2023-06-16T08:08:59.958" v="22"/>
        <pc:sldMkLst>
          <pc:docMk/>
          <pc:sldMk cId="0" sldId="12564"/>
        </pc:sldMkLst>
      </pc:sldChg>
      <pc:sldChg chg="addSp modSp modTransition modAnim">
        <pc:chgData name="Dao Quang Tuan" userId="8cb7d4ea-e199-4c46-bdca-f26dd0bb128f" providerId="ADAL" clId="{326007A3-BD82-4F3F-820F-A8B568E7B6EA}" dt="2023-06-16T08:22:01.108" v="112"/>
        <pc:sldMkLst>
          <pc:docMk/>
          <pc:sldMk cId="0" sldId="12626"/>
        </pc:sldMkLst>
        <pc:spChg chg="add mod">
          <ac:chgData name="Dao Quang Tuan" userId="8cb7d4ea-e199-4c46-bdca-f26dd0bb128f" providerId="ADAL" clId="{326007A3-BD82-4F3F-820F-A8B568E7B6EA}" dt="2023-06-16T08:12:45.597" v="69" actId="571"/>
          <ac:spMkLst>
            <pc:docMk/>
            <pc:sldMk cId="0" sldId="12626"/>
            <ac:spMk id="40" creationId="{332D4227-2C8E-4A1C-9E09-46556A79D5F9}"/>
          </ac:spMkLst>
        </pc:spChg>
        <pc:spChg chg="add mod">
          <ac:chgData name="Dao Quang Tuan" userId="8cb7d4ea-e199-4c46-bdca-f26dd0bb128f" providerId="ADAL" clId="{326007A3-BD82-4F3F-820F-A8B568E7B6EA}" dt="2023-06-16T08:12:45.597" v="69" actId="571"/>
          <ac:spMkLst>
            <pc:docMk/>
            <pc:sldMk cId="0" sldId="12626"/>
            <ac:spMk id="42" creationId="{EFA4126C-82EA-4AEF-91B4-E9053907CC82}"/>
          </ac:spMkLst>
        </pc:spChg>
        <pc:spChg chg="add mod">
          <ac:chgData name="Dao Quang Tuan" userId="8cb7d4ea-e199-4c46-bdca-f26dd0bb128f" providerId="ADAL" clId="{326007A3-BD82-4F3F-820F-A8B568E7B6EA}" dt="2023-06-16T08:12:45.597" v="69" actId="571"/>
          <ac:spMkLst>
            <pc:docMk/>
            <pc:sldMk cId="0" sldId="12626"/>
            <ac:spMk id="43" creationId="{0FE72329-9FC6-4BC4-8E42-01D3A5E3BA55}"/>
          </ac:spMkLst>
        </pc:spChg>
        <pc:spChg chg="add mod">
          <ac:chgData name="Dao Quang Tuan" userId="8cb7d4ea-e199-4c46-bdca-f26dd0bb128f" providerId="ADAL" clId="{326007A3-BD82-4F3F-820F-A8B568E7B6EA}" dt="2023-06-16T08:21:23.161" v="104" actId="571"/>
          <ac:spMkLst>
            <pc:docMk/>
            <pc:sldMk cId="0" sldId="12626"/>
            <ac:spMk id="47" creationId="{BBCC8A14-9BBD-43EC-A57B-92E5D82FC904}"/>
          </ac:spMkLst>
        </pc:spChg>
        <pc:spChg chg="add mod">
          <ac:chgData name="Dao Quang Tuan" userId="8cb7d4ea-e199-4c46-bdca-f26dd0bb128f" providerId="ADAL" clId="{326007A3-BD82-4F3F-820F-A8B568E7B6EA}" dt="2023-06-16T08:21:23.161" v="104" actId="571"/>
          <ac:spMkLst>
            <pc:docMk/>
            <pc:sldMk cId="0" sldId="12626"/>
            <ac:spMk id="48" creationId="{B1F47340-D8F0-4B4D-832B-30745DFC310A}"/>
          </ac:spMkLst>
        </pc:spChg>
        <pc:spChg chg="add mod">
          <ac:chgData name="Dao Quang Tuan" userId="8cb7d4ea-e199-4c46-bdca-f26dd0bb128f" providerId="ADAL" clId="{326007A3-BD82-4F3F-820F-A8B568E7B6EA}" dt="2023-06-16T08:21:23.161" v="104" actId="571"/>
          <ac:spMkLst>
            <pc:docMk/>
            <pc:sldMk cId="0" sldId="12626"/>
            <ac:spMk id="49" creationId="{B552EDBD-11B4-486D-820C-2DDEA34CF661}"/>
          </ac:spMkLst>
        </pc:spChg>
        <pc:spChg chg="mod">
          <ac:chgData name="Dao Quang Tuan" userId="8cb7d4ea-e199-4c46-bdca-f26dd0bb128f" providerId="ADAL" clId="{326007A3-BD82-4F3F-820F-A8B568E7B6EA}" dt="2023-06-16T08:12:57.725" v="74" actId="1076"/>
          <ac:spMkLst>
            <pc:docMk/>
            <pc:sldMk cId="0" sldId="12626"/>
            <ac:spMk id="138" creationId="{166DA2E5-D06A-4F3E-8CC3-A32A6A3B1DB2}"/>
          </ac:spMkLst>
        </pc:spChg>
        <pc:grpChg chg="mod">
          <ac:chgData name="Dao Quang Tuan" userId="8cb7d4ea-e199-4c46-bdca-f26dd0bb128f" providerId="ADAL" clId="{326007A3-BD82-4F3F-820F-A8B568E7B6EA}" dt="2023-06-16T08:19:42.151" v="90" actId="1076"/>
          <ac:grpSpMkLst>
            <pc:docMk/>
            <pc:sldMk cId="0" sldId="12626"/>
            <ac:grpSpMk id="14" creationId="{00000000-0000-0000-0000-000000000000}"/>
          </ac:grpSpMkLst>
        </pc:grpChg>
        <pc:grpChg chg="add mod">
          <ac:chgData name="Dao Quang Tuan" userId="8cb7d4ea-e199-4c46-bdca-f26dd0bb128f" providerId="ADAL" clId="{326007A3-BD82-4F3F-820F-A8B568E7B6EA}" dt="2023-06-16T08:19:39.063" v="88" actId="571"/>
          <ac:grpSpMkLst>
            <pc:docMk/>
            <pc:sldMk cId="0" sldId="12626"/>
            <ac:grpSpMk id="36" creationId="{0A03DCAD-A440-4B90-BC62-60E25D94C58A}"/>
          </ac:grpSpMkLst>
        </pc:grpChg>
        <pc:grpChg chg="add mod">
          <ac:chgData name="Dao Quang Tuan" userId="8cb7d4ea-e199-4c46-bdca-f26dd0bb128f" providerId="ADAL" clId="{326007A3-BD82-4F3F-820F-A8B568E7B6EA}" dt="2023-06-16T08:12:45.597" v="69" actId="571"/>
          <ac:grpSpMkLst>
            <pc:docMk/>
            <pc:sldMk cId="0" sldId="12626"/>
            <ac:grpSpMk id="36" creationId="{A7B092E4-9CF3-4BBD-B4F0-E1631EACFFD1}"/>
          </ac:grpSpMkLst>
        </pc:grpChg>
        <pc:grpChg chg="add mod">
          <ac:chgData name="Dao Quang Tuan" userId="8cb7d4ea-e199-4c46-bdca-f26dd0bb128f" providerId="ADAL" clId="{326007A3-BD82-4F3F-820F-A8B568E7B6EA}" dt="2023-06-16T08:21:23.161" v="104" actId="571"/>
          <ac:grpSpMkLst>
            <pc:docMk/>
            <pc:sldMk cId="0" sldId="12626"/>
            <ac:grpSpMk id="43" creationId="{4E82663A-D9AE-41D8-BE19-BCF39B1D01C0}"/>
          </ac:grpSpMkLst>
        </pc:grpChg>
        <pc:grpChg chg="mod">
          <ac:chgData name="Dao Quang Tuan" userId="8cb7d4ea-e199-4c46-bdca-f26dd0bb128f" providerId="ADAL" clId="{326007A3-BD82-4F3F-820F-A8B568E7B6EA}" dt="2023-06-16T08:13:02.354" v="76" actId="1076"/>
          <ac:grpSpMkLst>
            <pc:docMk/>
            <pc:sldMk cId="0" sldId="12626"/>
            <ac:grpSpMk id="86" creationId="{BD9BE763-AA16-4CD4-9D9C-4B88C7107023}"/>
          </ac:grpSpMkLst>
        </pc:grpChg>
        <pc:grpChg chg="mod">
          <ac:chgData name="Dao Quang Tuan" userId="8cb7d4ea-e199-4c46-bdca-f26dd0bb128f" providerId="ADAL" clId="{326007A3-BD82-4F3F-820F-A8B568E7B6EA}" dt="2023-06-16T08:21:45.286" v="109" actId="1076"/>
          <ac:grpSpMkLst>
            <pc:docMk/>
            <pc:sldMk cId="0" sldId="12626"/>
            <ac:grpSpMk id="99" creationId="{74A3B09E-293E-45AE-AE19-E528BD7419BC}"/>
          </ac:grpSpMkLst>
        </pc:grpChg>
        <pc:picChg chg="mod">
          <ac:chgData name="Dao Quang Tuan" userId="8cb7d4ea-e199-4c46-bdca-f26dd0bb128f" providerId="ADAL" clId="{326007A3-BD82-4F3F-820F-A8B568E7B6EA}" dt="2023-06-16T08:21:47.319" v="111" actId="1076"/>
          <ac:picMkLst>
            <pc:docMk/>
            <pc:sldMk cId="0" sldId="12626"/>
            <ac:picMk id="5" creationId="{CD16578B-C786-431F-A620-35AAF9AF9FEE}"/>
          </ac:picMkLst>
        </pc:picChg>
        <pc:picChg chg="add mod">
          <ac:chgData name="Dao Quang Tuan" userId="8cb7d4ea-e199-4c46-bdca-f26dd0bb128f" providerId="ADAL" clId="{326007A3-BD82-4F3F-820F-A8B568E7B6EA}" dt="2023-06-16T08:19:39.063" v="88" actId="571"/>
          <ac:picMkLst>
            <pc:docMk/>
            <pc:sldMk cId="0" sldId="12626"/>
            <ac:picMk id="42" creationId="{182ACE78-9C99-4075-9BA1-375FBF5CB268}"/>
          </ac:picMkLst>
        </pc:picChg>
        <pc:picChg chg="add mod">
          <ac:chgData name="Dao Quang Tuan" userId="8cb7d4ea-e199-4c46-bdca-f26dd0bb128f" providerId="ADAL" clId="{326007A3-BD82-4F3F-820F-A8B568E7B6EA}" dt="2023-06-16T08:12:45.597" v="69" actId="571"/>
          <ac:picMkLst>
            <pc:docMk/>
            <pc:sldMk cId="0" sldId="12626"/>
            <ac:picMk id="44" creationId="{38DC5234-A22C-4E05-AF36-9E8631023FD1}"/>
          </ac:picMkLst>
        </pc:picChg>
        <pc:picChg chg="add mod">
          <ac:chgData name="Dao Quang Tuan" userId="8cb7d4ea-e199-4c46-bdca-f26dd0bb128f" providerId="ADAL" clId="{326007A3-BD82-4F3F-820F-A8B568E7B6EA}" dt="2023-06-16T08:21:23.161" v="104" actId="571"/>
          <ac:picMkLst>
            <pc:docMk/>
            <pc:sldMk cId="0" sldId="12626"/>
            <ac:picMk id="50" creationId="{AD4DC071-B5A2-4589-9EA0-4385B5880C39}"/>
          </ac:picMkLst>
        </pc:picChg>
        <pc:picChg chg="mod">
          <ac:chgData name="Dao Quang Tuan" userId="8cb7d4ea-e199-4c46-bdca-f26dd0bb128f" providerId="ADAL" clId="{326007A3-BD82-4F3F-820F-A8B568E7B6EA}" dt="2023-06-16T08:19:42.151" v="90" actId="1076"/>
          <ac:picMkLst>
            <pc:docMk/>
            <pc:sldMk cId="0" sldId="12626"/>
            <ac:picMk id="143" creationId="{67807D63-50B6-4946-BCE5-E3DD7417B930}"/>
          </ac:picMkLst>
        </pc:picChg>
        <pc:picChg chg="mod">
          <ac:chgData name="Dao Quang Tuan" userId="8cb7d4ea-e199-4c46-bdca-f26dd0bb128f" providerId="ADAL" clId="{326007A3-BD82-4F3F-820F-A8B568E7B6EA}" dt="2023-06-16T08:20:45.625" v="97" actId="1076"/>
          <ac:picMkLst>
            <pc:docMk/>
            <pc:sldMk cId="0" sldId="12626"/>
            <ac:picMk id="144" creationId="{FEC1BEF1-1E07-4E18-B90F-42BD6FACF03F}"/>
          </ac:picMkLst>
        </pc:picChg>
      </pc:sldChg>
      <pc:sldChg chg="modTransition">
        <pc:chgData name="Dao Quang Tuan" userId="8cb7d4ea-e199-4c46-bdca-f26dd0bb128f" providerId="ADAL" clId="{326007A3-BD82-4F3F-820F-A8B568E7B6EA}" dt="2023-06-16T08:08:34.524" v="17"/>
        <pc:sldMkLst>
          <pc:docMk/>
          <pc:sldMk cId="3678452444" sldId="12648"/>
        </pc:sldMkLst>
      </pc:sldChg>
      <pc:sldChg chg="modTransition">
        <pc:chgData name="Dao Quang Tuan" userId="8cb7d4ea-e199-4c46-bdca-f26dd0bb128f" providerId="ADAL" clId="{326007A3-BD82-4F3F-820F-A8B568E7B6EA}" dt="2023-06-16T08:08:43.367" v="18"/>
        <pc:sldMkLst>
          <pc:docMk/>
          <pc:sldMk cId="1699372124" sldId="12649"/>
        </pc:sldMkLst>
      </pc:sldChg>
      <pc:sldChg chg="modTransition">
        <pc:chgData name="Dao Quang Tuan" userId="8cb7d4ea-e199-4c46-bdca-f26dd0bb128f" providerId="ADAL" clId="{326007A3-BD82-4F3F-820F-A8B568E7B6EA}" dt="2023-06-16T08:08:54.824" v="20"/>
        <pc:sldMkLst>
          <pc:docMk/>
          <pc:sldMk cId="3865984997" sldId="12650"/>
        </pc:sldMkLst>
      </pc:sldChg>
      <pc:sldChg chg="modTransition">
        <pc:chgData name="Dao Quang Tuan" userId="8cb7d4ea-e199-4c46-bdca-f26dd0bb128f" providerId="ADAL" clId="{326007A3-BD82-4F3F-820F-A8B568E7B6EA}" dt="2023-06-16T08:12:47.588" v="72"/>
        <pc:sldMkLst>
          <pc:docMk/>
          <pc:sldMk cId="319487083" sldId="12651"/>
        </pc:sldMkLst>
      </pc:sldChg>
      <pc:sldChg chg="addSp modSp modTransition modAnim">
        <pc:chgData name="Dao Quang Tuan" userId="8cb7d4ea-e199-4c46-bdca-f26dd0bb128f" providerId="ADAL" clId="{326007A3-BD82-4F3F-820F-A8B568E7B6EA}" dt="2023-06-16T08:24:37.917" v="126"/>
        <pc:sldMkLst>
          <pc:docMk/>
          <pc:sldMk cId="1693592275" sldId="12653"/>
        </pc:sldMkLst>
        <pc:spChg chg="add mod">
          <ac:chgData name="Dao Quang Tuan" userId="8cb7d4ea-e199-4c46-bdca-f26dd0bb128f" providerId="ADAL" clId="{326007A3-BD82-4F3F-820F-A8B568E7B6EA}" dt="2023-06-16T08:24:35.077" v="125" actId="571"/>
          <ac:spMkLst>
            <pc:docMk/>
            <pc:sldMk cId="1693592275" sldId="12653"/>
            <ac:spMk id="24" creationId="{D8850814-33D6-458E-9E3F-B7E04E87491A}"/>
          </ac:spMkLst>
        </pc:spChg>
        <pc:spChg chg="mod">
          <ac:chgData name="Dao Quang Tuan" userId="8cb7d4ea-e199-4c46-bdca-f26dd0bb128f" providerId="ADAL" clId="{326007A3-BD82-4F3F-820F-A8B568E7B6EA}" dt="2023-06-16T08:24:20.417" v="120" actId="1076"/>
          <ac:spMkLst>
            <pc:docMk/>
            <pc:sldMk cId="1693592275" sldId="12653"/>
            <ac:spMk id="42" creationId="{37BD8B87-FE3F-4C4D-A814-77A26C5A39C3}"/>
          </ac:spMkLst>
        </pc:spChg>
        <pc:spChg chg="mod">
          <ac:chgData name="Dao Quang Tuan" userId="8cb7d4ea-e199-4c46-bdca-f26dd0bb128f" providerId="ADAL" clId="{326007A3-BD82-4F3F-820F-A8B568E7B6EA}" dt="2023-06-16T08:19:25.175" v="86" actId="20577"/>
          <ac:spMkLst>
            <pc:docMk/>
            <pc:sldMk cId="1693592275" sldId="12653"/>
            <ac:spMk id="49" creationId="{D85C93D5-A956-4E54-8FBE-15C62C472B44}"/>
          </ac:spMkLst>
        </pc:spChg>
        <pc:grpChg chg="add mod">
          <ac:chgData name="Dao Quang Tuan" userId="8cb7d4ea-e199-4c46-bdca-f26dd0bb128f" providerId="ADAL" clId="{326007A3-BD82-4F3F-820F-A8B568E7B6EA}" dt="2023-06-16T08:24:35.077" v="125" actId="571"/>
          <ac:grpSpMkLst>
            <pc:docMk/>
            <pc:sldMk cId="1693592275" sldId="12653"/>
            <ac:grpSpMk id="21" creationId="{B1B1BF81-8735-4B95-8A49-10AE415778A5}"/>
          </ac:grpSpMkLst>
        </pc:grpChg>
        <pc:grpChg chg="mod">
          <ac:chgData name="Dao Quang Tuan" userId="8cb7d4ea-e199-4c46-bdca-f26dd0bb128f" providerId="ADAL" clId="{326007A3-BD82-4F3F-820F-A8B568E7B6EA}" dt="2023-06-16T08:24:20.417" v="120" actId="1076"/>
          <ac:grpSpMkLst>
            <pc:docMk/>
            <pc:sldMk cId="1693592275" sldId="12653"/>
            <ac:grpSpMk id="38" creationId="{A14C5A85-E279-41D6-8207-12A189B0AFE6}"/>
          </ac:grpSpMkLst>
        </pc:grpChg>
        <pc:grpChg chg="mod">
          <ac:chgData name="Dao Quang Tuan" userId="8cb7d4ea-e199-4c46-bdca-f26dd0bb128f" providerId="ADAL" clId="{326007A3-BD82-4F3F-820F-A8B568E7B6EA}" dt="2023-06-16T08:24:25.315" v="122" actId="1076"/>
          <ac:grpSpMkLst>
            <pc:docMk/>
            <pc:sldMk cId="1693592275" sldId="12653"/>
            <ac:grpSpMk id="47" creationId="{3DC857E5-5525-46E0-9794-5740DA762601}"/>
          </ac:grpSpMkLst>
        </pc:grpChg>
        <pc:picChg chg="add mod">
          <ac:chgData name="Dao Quang Tuan" userId="8cb7d4ea-e199-4c46-bdca-f26dd0bb128f" providerId="ADAL" clId="{326007A3-BD82-4F3F-820F-A8B568E7B6EA}" dt="2023-06-16T08:24:35.077" v="125" actId="571"/>
          <ac:picMkLst>
            <pc:docMk/>
            <pc:sldMk cId="1693592275" sldId="12653"/>
            <ac:picMk id="25" creationId="{8DDD2C73-F463-486D-ADE8-8B49E253EC1E}"/>
          </ac:picMkLst>
        </pc:picChg>
        <pc:picChg chg="mod">
          <ac:chgData name="Dao Quang Tuan" userId="8cb7d4ea-e199-4c46-bdca-f26dd0bb128f" providerId="ADAL" clId="{326007A3-BD82-4F3F-820F-A8B568E7B6EA}" dt="2023-06-16T08:24:20.417" v="120" actId="1076"/>
          <ac:picMkLst>
            <pc:docMk/>
            <pc:sldMk cId="1693592275" sldId="12653"/>
            <ac:picMk id="51" creationId="{FEA3BD5D-E187-43C6-8433-9AD6D38C2ADC}"/>
          </ac:picMkLst>
        </pc:picChg>
        <pc:picChg chg="mod">
          <ac:chgData name="Dao Quang Tuan" userId="8cb7d4ea-e199-4c46-bdca-f26dd0bb128f" providerId="ADAL" clId="{326007A3-BD82-4F3F-820F-A8B568E7B6EA}" dt="2023-06-16T08:24:28.257" v="123" actId="1076"/>
          <ac:picMkLst>
            <pc:docMk/>
            <pc:sldMk cId="1693592275" sldId="12653"/>
            <ac:picMk id="52" creationId="{D65658B2-3CFE-4713-9D65-5A0B3A663ACD}"/>
          </ac:picMkLst>
        </pc:picChg>
      </pc:sldChg>
      <pc:sldChg chg="modTransition">
        <pc:chgData name="Dao Quang Tuan" userId="8cb7d4ea-e199-4c46-bdca-f26dd0bb128f" providerId="ADAL" clId="{326007A3-BD82-4F3F-820F-A8B568E7B6EA}" dt="2023-06-16T08:14:53.764" v="84"/>
        <pc:sldMkLst>
          <pc:docMk/>
          <pc:sldMk cId="3377374537" sldId="126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</a:defRPr>
            </a:lvl1pPr>
          </a:lstStyle>
          <a:p>
            <a:fld id="{EAF74D56-A251-4BEE-8219-186167AEECCA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</a:defRPr>
            </a:lvl1pPr>
          </a:lstStyle>
          <a:p>
            <a:fld id="{72762ADA-4D0E-4413-A6F6-7CD4DE7B5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 Medium" panose="00000600000000000000" charset="0"/>
        <a:ea typeface="Montserrat Medium" panose="00000600000000000000" charset="0"/>
        <a:cs typeface="Montserrat Medium" panose="000006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 Medium" panose="00000600000000000000" charset="0"/>
        <a:ea typeface="Montserrat Medium" panose="00000600000000000000" charset="0"/>
        <a:cs typeface="Montserrat Medium" panose="000006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 Medium" panose="00000600000000000000" charset="0"/>
        <a:ea typeface="Montserrat Medium" panose="00000600000000000000" charset="0"/>
        <a:cs typeface="Montserrat Medium" panose="000006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 Medium" panose="00000600000000000000" charset="0"/>
        <a:ea typeface="Montserrat Medium" panose="00000600000000000000" charset="0"/>
        <a:cs typeface="Montserrat Medium" panose="000006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 Medium" panose="00000600000000000000" charset="0"/>
        <a:ea typeface="Montserrat Medium" panose="00000600000000000000" charset="0"/>
        <a:cs typeface="Montserrat Medium" panose="000006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62ADA-4D0E-4413-A6F6-7CD4DE7B5C3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62ADA-4D0E-4413-A6F6-7CD4DE7B5C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2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880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62ADA-4D0E-4413-A6F6-7CD4DE7B5C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34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62ADA-4D0E-4413-A6F6-7CD4DE7B5C3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62ADA-4D0E-4413-A6F6-7CD4DE7B5C3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62ADA-4D0E-4413-A6F6-7CD4DE7B5C3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62ADA-4D0E-4413-A6F6-7CD4DE7B5C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77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62ADA-4D0E-4413-A6F6-7CD4DE7B5C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6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1D525-B3AE-4EC7-92A7-FB5EB6ABB58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431-CB9A-4ED2-994E-20E9491539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9CB7-87E6-4CB8-8ED0-E43A0713A6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431-CB9A-4ED2-994E-20E9491539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9CB7-87E6-4CB8-8ED0-E43A0713A6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431-CB9A-4ED2-994E-20E9491539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9CB7-87E6-4CB8-8ED0-E43A0713A6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57229" y="195322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132997" y="195322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591944" y="195322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067711" y="195322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543479" y="195322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657229" y="342900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132997" y="342900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91944" y="342900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067711" y="342900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543479" y="342900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Rectangle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cs typeface="Montserrat Medium" panose="00000600000000000000" charset="0"/>
              </a:defRPr>
            </a:lvl1pPr>
          </a:lstStyle>
          <a:p>
            <a:fld id="{47C820B1-1F48-7A42-99B8-9603D6A23376}" type="slidenum">
              <a:rPr lang="x-none" altLang="x-none"/>
              <a:t>‹#›</a:t>
            </a:fld>
            <a:endParaRPr lang="x-none" altLang="x-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431-CB9A-4ED2-994E-20E9491539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9CB7-87E6-4CB8-8ED0-E43A0713A6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431-CB9A-4ED2-994E-20E9491539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9CB7-87E6-4CB8-8ED0-E43A0713A6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431-CB9A-4ED2-994E-20E9491539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9CB7-87E6-4CB8-8ED0-E43A0713A6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431-CB9A-4ED2-994E-20E9491539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9CB7-87E6-4CB8-8ED0-E43A0713A6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431-CB9A-4ED2-994E-20E9491539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9CB7-87E6-4CB8-8ED0-E43A0713A6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431-CB9A-4ED2-994E-20E9491539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9CB7-87E6-4CB8-8ED0-E43A0713A6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431-CB9A-4ED2-994E-20E9491539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9CB7-87E6-4CB8-8ED0-E43A0713A6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2431-CB9A-4ED2-994E-20E9491539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9CB7-87E6-4CB8-8ED0-E43A0713A6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</a:defRPr>
            </a:lvl1pPr>
          </a:lstStyle>
          <a:p>
            <a:fld id="{B3552431-CB9A-4ED2-994E-20E9491539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</a:defRPr>
            </a:lvl1pPr>
          </a:lstStyle>
          <a:p>
            <a:fld id="{ADAF9CB7-87E6-4CB8-8ED0-E43A0713A6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5" r:id="rId13"/>
    <p:sldLayoutId id="2147483667" r:id="rId14"/>
    <p:sldLayoutId id="214748366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Medium" panose="00000600000000000000" charset="0"/>
          <a:ea typeface="Montserrat Medium" panose="00000600000000000000" charset="0"/>
          <a:cs typeface="Montserrat Medium" panose="000006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 Medium" panose="00000600000000000000" charset="0"/>
          <a:ea typeface="Montserrat Medium" panose="00000600000000000000" charset="0"/>
          <a:cs typeface="Montserrat Medium" panose="000006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Medium" panose="00000600000000000000" charset="0"/>
          <a:ea typeface="Montserrat Medium" panose="00000600000000000000" charset="0"/>
          <a:cs typeface="Montserrat Medium" panose="000006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Medium" panose="00000600000000000000" charset="0"/>
          <a:ea typeface="Montserrat Medium" panose="00000600000000000000" charset="0"/>
          <a:cs typeface="Montserrat Medium" panose="000006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Medium" panose="00000600000000000000" charset="0"/>
          <a:ea typeface="Montserrat Medium" panose="00000600000000000000" charset="0"/>
          <a:cs typeface="Montserrat Medium" panose="000006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Medium" panose="00000600000000000000" charset="0"/>
          <a:ea typeface="Montserrat Medium" panose="00000600000000000000" charset="0"/>
          <a:cs typeface="Montserrat Medium" panose="000006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Consortium" TargetMode="External"/><Relationship Id="rId7" Type="http://schemas.openxmlformats.org/officeDocument/2006/relationships/hyperlink" Target="https://vi.wikipedia.org/wiki/Microsof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i.wikipedia.org/wiki/DirectX" TargetMode="External"/><Relationship Id="rId5" Type="http://schemas.openxmlformats.org/officeDocument/2006/relationships/hyperlink" Target="https://vi.wikipedia.org/w/index.php?title=Khronos_Group&amp;action=edit&amp;redlink=1" TargetMode="External"/><Relationship Id="rId4" Type="http://schemas.openxmlformats.org/officeDocument/2006/relationships/hyperlink" Target="https://vi.wikipedia.org/wiki/Phi_l%E1%BB%A3i_nhu%E1%BA%AD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888452"/>
            <a:ext cx="60068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Montserrat SemiBold" panose="00000700000000000000" charset="0"/>
                <a:ea typeface="Montserrat Medium" panose="00000600000000000000" charset="0"/>
                <a:cs typeface="Montserrat SemiBold" panose="00000700000000000000" charset="0"/>
                <a:sym typeface="字魂36号-正文宋楷" panose="02000000000000000000" pitchFamily="2" charset="-122"/>
              </a:rPr>
              <a:t>CHỦ ĐỀ:TÌM HIỂU OPEN GL VÀ DỰNG CẢNH LĂNG BÁC</a:t>
            </a:r>
            <a:endParaRPr lang="zh-CN" altLang="en-US" sz="4000" b="1" dirty="0">
              <a:latin typeface="Montserrat SemiBold" panose="00000700000000000000" charset="0"/>
              <a:ea typeface="Montserrat Medium" panose="00000600000000000000" charset="0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430137" y="2706545"/>
            <a:ext cx="3143250" cy="5518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NHÓM</a:t>
            </a:r>
            <a:r>
              <a:rPr lang="zh-CN" altLang="en-US" sz="24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：</a:t>
            </a:r>
            <a:r>
              <a:rPr lang="en-US" altLang="zh-CN" sz="24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12</a:t>
            </a:r>
            <a:endParaRPr lang="zh-CN" altLang="en-US" sz="2400" dirty="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pic>
        <p:nvPicPr>
          <p:cNvPr id="7" name="Picture 2" descr="OpenGL | Beaverton OR">
            <a:extLst>
              <a:ext uri="{FF2B5EF4-FFF2-40B4-BE49-F238E27FC236}">
                <a16:creationId xmlns:a16="http://schemas.microsoft.com/office/drawing/2014/main" id="{9144A379-6DC0-4EA8-804D-E9E506F3F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899" y="66477"/>
            <a:ext cx="6153150" cy="370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67F0DD-2231-4D9F-A962-461356044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2206"/>
            <a:ext cx="12192000" cy="3085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11272838" y="6165057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fld id="{B072D622-34C0-9842-AC02-FAB918321836}" type="slidenum">
              <a:rPr lang="x-none" altLang="x-none" sz="1000">
                <a:solidFill>
                  <a:srgbClr val="C8C9CD"/>
                </a:solidFill>
                <a:latin typeface="Montserrat Medium" panose="00000600000000000000" charset="0"/>
                <a:ea typeface="Montserrat Medium" panose="00000600000000000000" charset="0"/>
                <a:sym typeface="字魂36号-正文宋楷" panose="02000000000000000000" pitchFamily="2" charset="-122"/>
              </a:rPr>
              <a:t>10</a:t>
            </a:fld>
            <a:endParaRPr lang="x-none" altLang="x-none" sz="1000">
              <a:solidFill>
                <a:srgbClr val="C8C9CD"/>
              </a:solidFill>
              <a:latin typeface="Montserrat Medium" panose="00000600000000000000" charset="0"/>
              <a:ea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email"/>
          <a:srcRect l="1207" t="11636" r="8863" b="23531"/>
          <a:stretch>
            <a:fillRect/>
          </a:stretch>
        </p:blipFill>
        <p:spPr>
          <a:xfrm rot="18046219">
            <a:off x="-7330784" y="-3309885"/>
            <a:ext cx="15604541" cy="7397412"/>
          </a:xfrm>
          <a:custGeom>
            <a:avLst/>
            <a:gdLst>
              <a:gd name="connsiteX0" fmla="*/ 6865148 w 12196133"/>
              <a:gd name="connsiteY0" fmla="*/ 4928132 h 5781639"/>
              <a:gd name="connsiteX1" fmla="*/ 7196197 w 12196133"/>
              <a:gd name="connsiteY1" fmla="*/ 5132934 h 5781639"/>
              <a:gd name="connsiteX2" fmla="*/ 7054233 w 12196133"/>
              <a:gd name="connsiteY2" fmla="*/ 5699513 h 5781639"/>
              <a:gd name="connsiteX3" fmla="*/ 7010745 w 12196133"/>
              <a:gd name="connsiteY3" fmla="*/ 5725194 h 5781639"/>
              <a:gd name="connsiteX4" fmla="*/ 6446048 w 12196133"/>
              <a:gd name="connsiteY4" fmla="*/ 5575924 h 5781639"/>
              <a:gd name="connsiteX5" fmla="*/ 6588011 w 12196133"/>
              <a:gd name="connsiteY5" fmla="*/ 5009346 h 5781639"/>
              <a:gd name="connsiteX6" fmla="*/ 6631499 w 12196133"/>
              <a:gd name="connsiteY6" fmla="*/ 4983665 h 5781639"/>
              <a:gd name="connsiteX7" fmla="*/ 6865148 w 12196133"/>
              <a:gd name="connsiteY7" fmla="*/ 4928132 h 5781639"/>
              <a:gd name="connsiteX8" fmla="*/ 462451 w 12196133"/>
              <a:gd name="connsiteY8" fmla="*/ 4601956 h 5781639"/>
              <a:gd name="connsiteX9" fmla="*/ 678057 w 12196133"/>
              <a:gd name="connsiteY9" fmla="*/ 4735340 h 5781639"/>
              <a:gd name="connsiteX10" fmla="*/ 678057 w 12196133"/>
              <a:gd name="connsiteY10" fmla="*/ 4735341 h 5781639"/>
              <a:gd name="connsiteX11" fmla="*/ 585598 w 12196133"/>
              <a:gd name="connsiteY11" fmla="*/ 5104344 h 5781639"/>
              <a:gd name="connsiteX12" fmla="*/ 405852 w 12196133"/>
              <a:gd name="connsiteY12" fmla="*/ 5210489 h 5781639"/>
              <a:gd name="connsiteX13" fmla="*/ 38074 w 12196133"/>
              <a:gd name="connsiteY13" fmla="*/ 5113273 h 5781639"/>
              <a:gd name="connsiteX14" fmla="*/ 38073 w 12196133"/>
              <a:gd name="connsiteY14" fmla="*/ 5113273 h 5781639"/>
              <a:gd name="connsiteX15" fmla="*/ 130533 w 12196133"/>
              <a:gd name="connsiteY15" fmla="*/ 4744270 h 5781639"/>
              <a:gd name="connsiteX16" fmla="*/ 310279 w 12196133"/>
              <a:gd name="connsiteY16" fmla="*/ 4638124 h 5781639"/>
              <a:gd name="connsiteX17" fmla="*/ 462451 w 12196133"/>
              <a:gd name="connsiteY17" fmla="*/ 4601956 h 5781639"/>
              <a:gd name="connsiteX18" fmla="*/ 5265062 w 12196133"/>
              <a:gd name="connsiteY18" fmla="*/ 3815080 h 5781639"/>
              <a:gd name="connsiteX19" fmla="*/ 5480670 w 12196133"/>
              <a:gd name="connsiteY19" fmla="*/ 3948464 h 5781639"/>
              <a:gd name="connsiteX20" fmla="*/ 5388211 w 12196133"/>
              <a:gd name="connsiteY20" fmla="*/ 4317467 h 5781639"/>
              <a:gd name="connsiteX21" fmla="*/ 5208465 w 12196133"/>
              <a:gd name="connsiteY21" fmla="*/ 4423613 h 5781639"/>
              <a:gd name="connsiteX22" fmla="*/ 4840686 w 12196133"/>
              <a:gd name="connsiteY22" fmla="*/ 4326396 h 5781639"/>
              <a:gd name="connsiteX23" fmla="*/ 4933145 w 12196133"/>
              <a:gd name="connsiteY23" fmla="*/ 3957393 h 5781639"/>
              <a:gd name="connsiteX24" fmla="*/ 5112891 w 12196133"/>
              <a:gd name="connsiteY24" fmla="*/ 3851247 h 5781639"/>
              <a:gd name="connsiteX25" fmla="*/ 5265062 w 12196133"/>
              <a:gd name="connsiteY25" fmla="*/ 3815080 h 5781639"/>
              <a:gd name="connsiteX26" fmla="*/ 4003399 w 12196133"/>
              <a:gd name="connsiteY26" fmla="*/ 2518520 h 5781639"/>
              <a:gd name="connsiteX27" fmla="*/ 4219005 w 12196133"/>
              <a:gd name="connsiteY27" fmla="*/ 2651904 h 5781639"/>
              <a:gd name="connsiteX28" fmla="*/ 4126546 w 12196133"/>
              <a:gd name="connsiteY28" fmla="*/ 3020907 h 5781639"/>
              <a:gd name="connsiteX29" fmla="*/ 1252061 w 12196133"/>
              <a:gd name="connsiteY29" fmla="*/ 4718392 h 5781639"/>
              <a:gd name="connsiteX30" fmla="*/ 884282 w 12196133"/>
              <a:gd name="connsiteY30" fmla="*/ 4621175 h 5781639"/>
              <a:gd name="connsiteX31" fmla="*/ 884283 w 12196133"/>
              <a:gd name="connsiteY31" fmla="*/ 4621175 h 5781639"/>
              <a:gd name="connsiteX32" fmla="*/ 976742 w 12196133"/>
              <a:gd name="connsiteY32" fmla="*/ 4252172 h 5781639"/>
              <a:gd name="connsiteX33" fmla="*/ 3851227 w 12196133"/>
              <a:gd name="connsiteY33" fmla="*/ 2554687 h 5781639"/>
              <a:gd name="connsiteX34" fmla="*/ 4003399 w 12196133"/>
              <a:gd name="connsiteY34" fmla="*/ 2518520 h 5781639"/>
              <a:gd name="connsiteX35" fmla="*/ 7820748 w 12196133"/>
              <a:gd name="connsiteY35" fmla="*/ 2313082 h 5781639"/>
              <a:gd name="connsiteX36" fmla="*/ 8036355 w 12196133"/>
              <a:gd name="connsiteY36" fmla="*/ 2446466 h 5781639"/>
              <a:gd name="connsiteX37" fmla="*/ 7943895 w 12196133"/>
              <a:gd name="connsiteY37" fmla="*/ 2815469 h 5781639"/>
              <a:gd name="connsiteX38" fmla="*/ 6055113 w 12196133"/>
              <a:gd name="connsiteY38" fmla="*/ 3930861 h 5781639"/>
              <a:gd name="connsiteX39" fmla="*/ 5687336 w 12196133"/>
              <a:gd name="connsiteY39" fmla="*/ 3833644 h 5781639"/>
              <a:gd name="connsiteX40" fmla="*/ 5779794 w 12196133"/>
              <a:gd name="connsiteY40" fmla="*/ 3464642 h 5781639"/>
              <a:gd name="connsiteX41" fmla="*/ 7668577 w 12196133"/>
              <a:gd name="connsiteY41" fmla="*/ 2349250 h 5781639"/>
              <a:gd name="connsiteX42" fmla="*/ 7820748 w 12196133"/>
              <a:gd name="connsiteY42" fmla="*/ 2313082 h 5781639"/>
              <a:gd name="connsiteX43" fmla="*/ 11806227 w 12196133"/>
              <a:gd name="connsiteY43" fmla="*/ 857651 h 5781639"/>
              <a:gd name="connsiteX44" fmla="*/ 12137615 w 12196133"/>
              <a:gd name="connsiteY44" fmla="*/ 1062664 h 5781639"/>
              <a:gd name="connsiteX45" fmla="*/ 11995505 w 12196133"/>
              <a:gd name="connsiteY45" fmla="*/ 1629823 h 5781639"/>
              <a:gd name="connsiteX46" fmla="*/ 5361574 w 12196133"/>
              <a:gd name="connsiteY46" fmla="*/ 5547393 h 5781639"/>
              <a:gd name="connsiteX47" fmla="*/ 4796296 w 12196133"/>
              <a:gd name="connsiteY47" fmla="*/ 5397970 h 5781639"/>
              <a:gd name="connsiteX48" fmla="*/ 4938406 w 12196133"/>
              <a:gd name="connsiteY48" fmla="*/ 4830810 h 5781639"/>
              <a:gd name="connsiteX49" fmla="*/ 11572337 w 12196133"/>
              <a:gd name="connsiteY49" fmla="*/ 913241 h 5781639"/>
              <a:gd name="connsiteX50" fmla="*/ 11806227 w 12196133"/>
              <a:gd name="connsiteY50" fmla="*/ 857651 h 5781639"/>
              <a:gd name="connsiteX51" fmla="*/ 3580087 w 12196133"/>
              <a:gd name="connsiteY51" fmla="*/ 738557 h 5781639"/>
              <a:gd name="connsiteX52" fmla="*/ 3795694 w 12196133"/>
              <a:gd name="connsiteY52" fmla="*/ 871941 h 5781639"/>
              <a:gd name="connsiteX53" fmla="*/ 3795694 w 12196133"/>
              <a:gd name="connsiteY53" fmla="*/ 871941 h 5781639"/>
              <a:gd name="connsiteX54" fmla="*/ 3703235 w 12196133"/>
              <a:gd name="connsiteY54" fmla="*/ 1240944 h 5781639"/>
              <a:gd name="connsiteX55" fmla="*/ 407651 w 12196133"/>
              <a:gd name="connsiteY55" fmla="*/ 3187102 h 5781639"/>
              <a:gd name="connsiteX56" fmla="*/ 39873 w 12196133"/>
              <a:gd name="connsiteY56" fmla="*/ 3089885 h 5781639"/>
              <a:gd name="connsiteX57" fmla="*/ 39872 w 12196133"/>
              <a:gd name="connsiteY57" fmla="*/ 3089886 h 5781639"/>
              <a:gd name="connsiteX58" fmla="*/ 132332 w 12196133"/>
              <a:gd name="connsiteY58" fmla="*/ 2720883 h 5781639"/>
              <a:gd name="connsiteX59" fmla="*/ 3427916 w 12196133"/>
              <a:gd name="connsiteY59" fmla="*/ 774724 h 5781639"/>
              <a:gd name="connsiteX60" fmla="*/ 3580087 w 12196133"/>
              <a:gd name="connsiteY60" fmla="*/ 738557 h 5781639"/>
              <a:gd name="connsiteX61" fmla="*/ 7511922 w 12196133"/>
              <a:gd name="connsiteY61" fmla="*/ 484430 h 5781639"/>
              <a:gd name="connsiteX62" fmla="*/ 7727528 w 12196133"/>
              <a:gd name="connsiteY62" fmla="*/ 617814 h 5781639"/>
              <a:gd name="connsiteX63" fmla="*/ 7635069 w 12196133"/>
              <a:gd name="connsiteY63" fmla="*/ 986817 h 5781639"/>
              <a:gd name="connsiteX64" fmla="*/ 4760583 w 12196133"/>
              <a:gd name="connsiteY64" fmla="*/ 2684302 h 5781639"/>
              <a:gd name="connsiteX65" fmla="*/ 4392805 w 12196133"/>
              <a:gd name="connsiteY65" fmla="*/ 2587085 h 5781639"/>
              <a:gd name="connsiteX66" fmla="*/ 4392805 w 12196133"/>
              <a:gd name="connsiteY66" fmla="*/ 2587086 h 5781639"/>
              <a:gd name="connsiteX67" fmla="*/ 4485265 w 12196133"/>
              <a:gd name="connsiteY67" fmla="*/ 2218082 h 5781639"/>
              <a:gd name="connsiteX68" fmla="*/ 7359750 w 12196133"/>
              <a:gd name="connsiteY68" fmla="*/ 520597 h 5781639"/>
              <a:gd name="connsiteX69" fmla="*/ 7511922 w 12196133"/>
              <a:gd name="connsiteY69" fmla="*/ 484430 h 5781639"/>
              <a:gd name="connsiteX70" fmla="*/ 9686138 w 12196133"/>
              <a:gd name="connsiteY70" fmla="*/ 58922 h 5781639"/>
              <a:gd name="connsiteX71" fmla="*/ 10017187 w 12196133"/>
              <a:gd name="connsiteY71" fmla="*/ 263726 h 5781639"/>
              <a:gd name="connsiteX72" fmla="*/ 10017186 w 12196133"/>
              <a:gd name="connsiteY72" fmla="*/ 263725 h 5781639"/>
              <a:gd name="connsiteX73" fmla="*/ 9875222 w 12196133"/>
              <a:gd name="connsiteY73" fmla="*/ 830305 h 5781639"/>
              <a:gd name="connsiteX74" fmla="*/ 2432435 w 12196133"/>
              <a:gd name="connsiteY74" fmla="*/ 5225532 h 5781639"/>
              <a:gd name="connsiteX75" fmla="*/ 1867736 w 12196133"/>
              <a:gd name="connsiteY75" fmla="*/ 5076262 h 5781639"/>
              <a:gd name="connsiteX76" fmla="*/ 1867736 w 12196133"/>
              <a:gd name="connsiteY76" fmla="*/ 5076263 h 5781639"/>
              <a:gd name="connsiteX77" fmla="*/ 2009701 w 12196133"/>
              <a:gd name="connsiteY77" fmla="*/ 4509684 h 5781639"/>
              <a:gd name="connsiteX78" fmla="*/ 9452487 w 12196133"/>
              <a:gd name="connsiteY78" fmla="*/ 114456 h 5781639"/>
              <a:gd name="connsiteX79" fmla="*/ 9686138 w 12196133"/>
              <a:gd name="connsiteY79" fmla="*/ 58922 h 5781639"/>
              <a:gd name="connsiteX80" fmla="*/ 6305028 w 12196133"/>
              <a:gd name="connsiteY80" fmla="*/ 913 h 5781639"/>
              <a:gd name="connsiteX81" fmla="*/ 6636077 w 12196133"/>
              <a:gd name="connsiteY81" fmla="*/ 205716 h 5781639"/>
              <a:gd name="connsiteX82" fmla="*/ 6636077 w 12196133"/>
              <a:gd name="connsiteY82" fmla="*/ 205716 h 5781639"/>
              <a:gd name="connsiteX83" fmla="*/ 6494112 w 12196133"/>
              <a:gd name="connsiteY83" fmla="*/ 772295 h 5781639"/>
              <a:gd name="connsiteX84" fmla="*/ 2304872 w 12196133"/>
              <a:gd name="connsiteY84" fmla="*/ 3246189 h 5781639"/>
              <a:gd name="connsiteX85" fmla="*/ 1740174 w 12196133"/>
              <a:gd name="connsiteY85" fmla="*/ 3096919 h 5781639"/>
              <a:gd name="connsiteX86" fmla="*/ 1740174 w 12196133"/>
              <a:gd name="connsiteY86" fmla="*/ 3096919 h 5781639"/>
              <a:gd name="connsiteX87" fmla="*/ 1882139 w 12196133"/>
              <a:gd name="connsiteY87" fmla="*/ 2530341 h 5781639"/>
              <a:gd name="connsiteX88" fmla="*/ 6071379 w 12196133"/>
              <a:gd name="connsiteY88" fmla="*/ 56446 h 5781639"/>
              <a:gd name="connsiteX89" fmla="*/ 6305028 w 12196133"/>
              <a:gd name="connsiteY89" fmla="*/ 913 h 578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6133" h="5781639">
                <a:moveTo>
                  <a:pt x="6865148" y="4928132"/>
                </a:moveTo>
                <a:cubicBezTo>
                  <a:pt x="6997118" y="4936951"/>
                  <a:pt x="7123238" y="5009387"/>
                  <a:pt x="7196197" y="5132934"/>
                </a:cubicBezTo>
                <a:cubicBezTo>
                  <a:pt x="7312931" y="5330611"/>
                  <a:pt x="7249372" y="5584276"/>
                  <a:pt x="7054233" y="5699513"/>
                </a:cubicBezTo>
                <a:lnTo>
                  <a:pt x="7010745" y="5725194"/>
                </a:lnTo>
                <a:cubicBezTo>
                  <a:pt x="6815606" y="5840431"/>
                  <a:pt x="6562782" y="5773601"/>
                  <a:pt x="6446048" y="5575924"/>
                </a:cubicBezTo>
                <a:cubicBezTo>
                  <a:pt x="6329313" y="5378249"/>
                  <a:pt x="6392872" y="5124583"/>
                  <a:pt x="6588011" y="5009346"/>
                </a:cubicBezTo>
                <a:lnTo>
                  <a:pt x="6631499" y="4983665"/>
                </a:lnTo>
                <a:cubicBezTo>
                  <a:pt x="6704676" y="4940451"/>
                  <a:pt x="6785965" y="4922841"/>
                  <a:pt x="6865148" y="4928132"/>
                </a:cubicBezTo>
                <a:close/>
                <a:moveTo>
                  <a:pt x="462451" y="4601956"/>
                </a:moveTo>
                <a:cubicBezTo>
                  <a:pt x="548401" y="4607700"/>
                  <a:pt x="630541" y="4654876"/>
                  <a:pt x="678057" y="4735340"/>
                </a:cubicBezTo>
                <a:lnTo>
                  <a:pt x="678057" y="4735341"/>
                </a:lnTo>
                <a:cubicBezTo>
                  <a:pt x="754085" y="4864083"/>
                  <a:pt x="712689" y="5029292"/>
                  <a:pt x="585598" y="5104344"/>
                </a:cubicBezTo>
                <a:lnTo>
                  <a:pt x="405852" y="5210489"/>
                </a:lnTo>
                <a:cubicBezTo>
                  <a:pt x="278761" y="5285541"/>
                  <a:pt x="114101" y="5242016"/>
                  <a:pt x="38074" y="5113273"/>
                </a:cubicBezTo>
                <a:lnTo>
                  <a:pt x="38073" y="5113273"/>
                </a:lnTo>
                <a:cubicBezTo>
                  <a:pt x="-37953" y="4984530"/>
                  <a:pt x="3442" y="4819322"/>
                  <a:pt x="130533" y="4744270"/>
                </a:cubicBezTo>
                <a:lnTo>
                  <a:pt x="310279" y="4638124"/>
                </a:lnTo>
                <a:cubicBezTo>
                  <a:pt x="357938" y="4609979"/>
                  <a:pt x="410881" y="4598510"/>
                  <a:pt x="462451" y="4601956"/>
                </a:cubicBezTo>
                <a:close/>
                <a:moveTo>
                  <a:pt x="5265062" y="3815080"/>
                </a:moveTo>
                <a:cubicBezTo>
                  <a:pt x="5351014" y="3820824"/>
                  <a:pt x="5433153" y="3868000"/>
                  <a:pt x="5480670" y="3948464"/>
                </a:cubicBezTo>
                <a:cubicBezTo>
                  <a:pt x="5556697" y="4077207"/>
                  <a:pt x="5515302" y="4242416"/>
                  <a:pt x="5388211" y="4317467"/>
                </a:cubicBezTo>
                <a:lnTo>
                  <a:pt x="5208465" y="4423613"/>
                </a:lnTo>
                <a:cubicBezTo>
                  <a:pt x="5081373" y="4498665"/>
                  <a:pt x="4916714" y="4455139"/>
                  <a:pt x="4840686" y="4326396"/>
                </a:cubicBezTo>
                <a:cubicBezTo>
                  <a:pt x="4764659" y="4197654"/>
                  <a:pt x="4806055" y="4032446"/>
                  <a:pt x="4933145" y="3957393"/>
                </a:cubicBezTo>
                <a:lnTo>
                  <a:pt x="5112891" y="3851247"/>
                </a:lnTo>
                <a:cubicBezTo>
                  <a:pt x="5160550" y="3823103"/>
                  <a:pt x="5213493" y="3811634"/>
                  <a:pt x="5265062" y="3815080"/>
                </a:cubicBezTo>
                <a:close/>
                <a:moveTo>
                  <a:pt x="4003399" y="2518520"/>
                </a:moveTo>
                <a:cubicBezTo>
                  <a:pt x="4089349" y="2524264"/>
                  <a:pt x="4171488" y="2571440"/>
                  <a:pt x="4219005" y="2651904"/>
                </a:cubicBezTo>
                <a:cubicBezTo>
                  <a:pt x="4295033" y="2780648"/>
                  <a:pt x="4253637" y="2945855"/>
                  <a:pt x="4126546" y="3020907"/>
                </a:cubicBezTo>
                <a:lnTo>
                  <a:pt x="1252061" y="4718392"/>
                </a:lnTo>
                <a:cubicBezTo>
                  <a:pt x="1124970" y="4793444"/>
                  <a:pt x="960310" y="4749918"/>
                  <a:pt x="884282" y="4621175"/>
                </a:cubicBezTo>
                <a:lnTo>
                  <a:pt x="884283" y="4621175"/>
                </a:lnTo>
                <a:cubicBezTo>
                  <a:pt x="808256" y="4492432"/>
                  <a:pt x="849651" y="4327224"/>
                  <a:pt x="976742" y="4252172"/>
                </a:cubicBezTo>
                <a:lnTo>
                  <a:pt x="3851227" y="2554687"/>
                </a:lnTo>
                <a:cubicBezTo>
                  <a:pt x="3898887" y="2526544"/>
                  <a:pt x="3951829" y="2515074"/>
                  <a:pt x="4003399" y="2518520"/>
                </a:cubicBezTo>
                <a:close/>
                <a:moveTo>
                  <a:pt x="7820748" y="2313082"/>
                </a:moveTo>
                <a:cubicBezTo>
                  <a:pt x="7906699" y="2318825"/>
                  <a:pt x="7988837" y="2366002"/>
                  <a:pt x="8036355" y="2446466"/>
                </a:cubicBezTo>
                <a:cubicBezTo>
                  <a:pt x="8112382" y="2575210"/>
                  <a:pt x="8070986" y="2740417"/>
                  <a:pt x="7943895" y="2815469"/>
                </a:cubicBezTo>
                <a:lnTo>
                  <a:pt x="6055113" y="3930861"/>
                </a:lnTo>
                <a:cubicBezTo>
                  <a:pt x="5928022" y="4005912"/>
                  <a:pt x="5763363" y="3962387"/>
                  <a:pt x="5687336" y="3833644"/>
                </a:cubicBezTo>
                <a:cubicBezTo>
                  <a:pt x="5611308" y="3704901"/>
                  <a:pt x="5652704" y="3539693"/>
                  <a:pt x="5779794" y="3464642"/>
                </a:cubicBezTo>
                <a:lnTo>
                  <a:pt x="7668577" y="2349250"/>
                </a:lnTo>
                <a:cubicBezTo>
                  <a:pt x="7716236" y="2321105"/>
                  <a:pt x="7769179" y="2309636"/>
                  <a:pt x="7820748" y="2313082"/>
                </a:cubicBezTo>
                <a:close/>
                <a:moveTo>
                  <a:pt x="11806227" y="857651"/>
                </a:moveTo>
                <a:cubicBezTo>
                  <a:pt x="11938331" y="866479"/>
                  <a:pt x="12064581" y="938989"/>
                  <a:pt x="12137615" y="1062664"/>
                </a:cubicBezTo>
                <a:cubicBezTo>
                  <a:pt x="12254469" y="1260543"/>
                  <a:pt x="12190845" y="1514468"/>
                  <a:pt x="11995505" y="1629823"/>
                </a:cubicBezTo>
                <a:lnTo>
                  <a:pt x="5361574" y="5547393"/>
                </a:lnTo>
                <a:cubicBezTo>
                  <a:pt x="5166234" y="5662748"/>
                  <a:pt x="4913151" y="5595849"/>
                  <a:pt x="4796296" y="5397970"/>
                </a:cubicBezTo>
                <a:cubicBezTo>
                  <a:pt x="4679442" y="5200092"/>
                  <a:pt x="4743066" y="4946165"/>
                  <a:pt x="4938406" y="4830810"/>
                </a:cubicBezTo>
                <a:lnTo>
                  <a:pt x="11572337" y="913241"/>
                </a:lnTo>
                <a:cubicBezTo>
                  <a:pt x="11645589" y="869983"/>
                  <a:pt x="11726963" y="852354"/>
                  <a:pt x="11806227" y="857651"/>
                </a:cubicBezTo>
                <a:close/>
                <a:moveTo>
                  <a:pt x="3580087" y="738557"/>
                </a:moveTo>
                <a:cubicBezTo>
                  <a:pt x="3666038" y="744300"/>
                  <a:pt x="3748177" y="791476"/>
                  <a:pt x="3795694" y="871941"/>
                </a:cubicBezTo>
                <a:lnTo>
                  <a:pt x="3795694" y="871941"/>
                </a:lnTo>
                <a:cubicBezTo>
                  <a:pt x="3871721" y="1000684"/>
                  <a:pt x="3830326" y="1165893"/>
                  <a:pt x="3703235" y="1240944"/>
                </a:cubicBezTo>
                <a:lnTo>
                  <a:pt x="407651" y="3187102"/>
                </a:lnTo>
                <a:cubicBezTo>
                  <a:pt x="280560" y="3262154"/>
                  <a:pt x="115900" y="3218629"/>
                  <a:pt x="39873" y="3089885"/>
                </a:cubicBezTo>
                <a:lnTo>
                  <a:pt x="39872" y="3089886"/>
                </a:lnTo>
                <a:cubicBezTo>
                  <a:pt x="-36154" y="2961143"/>
                  <a:pt x="5241" y="2795935"/>
                  <a:pt x="132332" y="2720883"/>
                </a:cubicBezTo>
                <a:lnTo>
                  <a:pt x="3427916" y="774724"/>
                </a:lnTo>
                <a:cubicBezTo>
                  <a:pt x="3475575" y="746579"/>
                  <a:pt x="3528517" y="735110"/>
                  <a:pt x="3580087" y="738557"/>
                </a:cubicBezTo>
                <a:close/>
                <a:moveTo>
                  <a:pt x="7511922" y="484430"/>
                </a:moveTo>
                <a:cubicBezTo>
                  <a:pt x="7597872" y="490173"/>
                  <a:pt x="7680010" y="537350"/>
                  <a:pt x="7727528" y="617814"/>
                </a:cubicBezTo>
                <a:cubicBezTo>
                  <a:pt x="7803555" y="746557"/>
                  <a:pt x="7762160" y="911766"/>
                  <a:pt x="7635069" y="986817"/>
                </a:cubicBezTo>
                <a:lnTo>
                  <a:pt x="4760583" y="2684302"/>
                </a:lnTo>
                <a:cubicBezTo>
                  <a:pt x="4633493" y="2759353"/>
                  <a:pt x="4468832" y="2715828"/>
                  <a:pt x="4392805" y="2587085"/>
                </a:cubicBezTo>
                <a:lnTo>
                  <a:pt x="4392805" y="2587086"/>
                </a:lnTo>
                <a:cubicBezTo>
                  <a:pt x="4316778" y="2458343"/>
                  <a:pt x="4358174" y="2293134"/>
                  <a:pt x="4485265" y="2218082"/>
                </a:cubicBezTo>
                <a:lnTo>
                  <a:pt x="7359750" y="520597"/>
                </a:lnTo>
                <a:cubicBezTo>
                  <a:pt x="7407410" y="492453"/>
                  <a:pt x="7460351" y="480984"/>
                  <a:pt x="7511922" y="484430"/>
                </a:cubicBezTo>
                <a:close/>
                <a:moveTo>
                  <a:pt x="9686138" y="58922"/>
                </a:moveTo>
                <a:cubicBezTo>
                  <a:pt x="9818108" y="67741"/>
                  <a:pt x="9944227" y="140178"/>
                  <a:pt x="10017187" y="263726"/>
                </a:cubicBezTo>
                <a:lnTo>
                  <a:pt x="10017186" y="263725"/>
                </a:lnTo>
                <a:cubicBezTo>
                  <a:pt x="10133922" y="461402"/>
                  <a:pt x="10070361" y="715068"/>
                  <a:pt x="9875222" y="830305"/>
                </a:cubicBezTo>
                <a:lnTo>
                  <a:pt x="2432435" y="5225532"/>
                </a:lnTo>
                <a:cubicBezTo>
                  <a:pt x="2237295" y="5340769"/>
                  <a:pt x="1984471" y="5273939"/>
                  <a:pt x="1867736" y="5076262"/>
                </a:cubicBezTo>
                <a:lnTo>
                  <a:pt x="1867736" y="5076263"/>
                </a:lnTo>
                <a:cubicBezTo>
                  <a:pt x="1751001" y="4878586"/>
                  <a:pt x="1814561" y="4624920"/>
                  <a:pt x="2009701" y="4509684"/>
                </a:cubicBezTo>
                <a:lnTo>
                  <a:pt x="9452487" y="114456"/>
                </a:lnTo>
                <a:cubicBezTo>
                  <a:pt x="9525664" y="71242"/>
                  <a:pt x="9606954" y="53631"/>
                  <a:pt x="9686138" y="58922"/>
                </a:cubicBezTo>
                <a:close/>
                <a:moveTo>
                  <a:pt x="6305028" y="913"/>
                </a:moveTo>
                <a:cubicBezTo>
                  <a:pt x="6436998" y="9732"/>
                  <a:pt x="6563118" y="82168"/>
                  <a:pt x="6636077" y="205716"/>
                </a:cubicBezTo>
                <a:lnTo>
                  <a:pt x="6636077" y="205716"/>
                </a:lnTo>
                <a:cubicBezTo>
                  <a:pt x="6752812" y="403392"/>
                  <a:pt x="6689251" y="657058"/>
                  <a:pt x="6494112" y="772295"/>
                </a:cubicBezTo>
                <a:lnTo>
                  <a:pt x="2304872" y="3246189"/>
                </a:lnTo>
                <a:cubicBezTo>
                  <a:pt x="2109733" y="3361426"/>
                  <a:pt x="1856908" y="3294595"/>
                  <a:pt x="1740174" y="3096919"/>
                </a:cubicBezTo>
                <a:lnTo>
                  <a:pt x="1740174" y="3096919"/>
                </a:lnTo>
                <a:cubicBezTo>
                  <a:pt x="1623439" y="2899244"/>
                  <a:pt x="1686999" y="2645578"/>
                  <a:pt x="1882139" y="2530341"/>
                </a:cubicBezTo>
                <a:lnTo>
                  <a:pt x="6071379" y="56446"/>
                </a:lnTo>
                <a:cubicBezTo>
                  <a:pt x="6144557" y="13232"/>
                  <a:pt x="6225845" y="-4379"/>
                  <a:pt x="6305028" y="913"/>
                </a:cubicBezTo>
                <a:close/>
              </a:path>
            </a:pathLst>
          </a:custGeom>
        </p:spPr>
      </p:pic>
      <p:pic>
        <p:nvPicPr>
          <p:cNvPr id="6" name="图片 27">
            <a:extLst>
              <a:ext uri="{FF2B5EF4-FFF2-40B4-BE49-F238E27FC236}">
                <a16:creationId xmlns:a16="http://schemas.microsoft.com/office/drawing/2014/main" id="{61F818F3-4C63-4F4E-9C2D-74132D10AE4E}"/>
              </a:ext>
            </a:extLst>
          </p:cNvPr>
          <p:cNvPicPr>
            <a:picLocks noChangeAspect="1"/>
          </p:cNvPicPr>
          <p:nvPr/>
        </p:nvPicPr>
        <p:blipFill>
          <a:blip r:embed="rId3" cstate="email"/>
          <a:srcRect l="1207" t="11636" r="8863" b="23531"/>
          <a:stretch>
            <a:fillRect/>
          </a:stretch>
        </p:blipFill>
        <p:spPr>
          <a:xfrm rot="18046219">
            <a:off x="3795686" y="-2919436"/>
            <a:ext cx="15604541" cy="7397412"/>
          </a:xfrm>
          <a:custGeom>
            <a:avLst/>
            <a:gdLst>
              <a:gd name="connsiteX0" fmla="*/ 6865148 w 12196133"/>
              <a:gd name="connsiteY0" fmla="*/ 4928132 h 5781639"/>
              <a:gd name="connsiteX1" fmla="*/ 7196197 w 12196133"/>
              <a:gd name="connsiteY1" fmla="*/ 5132934 h 5781639"/>
              <a:gd name="connsiteX2" fmla="*/ 7054233 w 12196133"/>
              <a:gd name="connsiteY2" fmla="*/ 5699513 h 5781639"/>
              <a:gd name="connsiteX3" fmla="*/ 7010745 w 12196133"/>
              <a:gd name="connsiteY3" fmla="*/ 5725194 h 5781639"/>
              <a:gd name="connsiteX4" fmla="*/ 6446048 w 12196133"/>
              <a:gd name="connsiteY4" fmla="*/ 5575924 h 5781639"/>
              <a:gd name="connsiteX5" fmla="*/ 6588011 w 12196133"/>
              <a:gd name="connsiteY5" fmla="*/ 5009346 h 5781639"/>
              <a:gd name="connsiteX6" fmla="*/ 6631499 w 12196133"/>
              <a:gd name="connsiteY6" fmla="*/ 4983665 h 5781639"/>
              <a:gd name="connsiteX7" fmla="*/ 6865148 w 12196133"/>
              <a:gd name="connsiteY7" fmla="*/ 4928132 h 5781639"/>
              <a:gd name="connsiteX8" fmla="*/ 462451 w 12196133"/>
              <a:gd name="connsiteY8" fmla="*/ 4601956 h 5781639"/>
              <a:gd name="connsiteX9" fmla="*/ 678057 w 12196133"/>
              <a:gd name="connsiteY9" fmla="*/ 4735340 h 5781639"/>
              <a:gd name="connsiteX10" fmla="*/ 678057 w 12196133"/>
              <a:gd name="connsiteY10" fmla="*/ 4735341 h 5781639"/>
              <a:gd name="connsiteX11" fmla="*/ 585598 w 12196133"/>
              <a:gd name="connsiteY11" fmla="*/ 5104344 h 5781639"/>
              <a:gd name="connsiteX12" fmla="*/ 405852 w 12196133"/>
              <a:gd name="connsiteY12" fmla="*/ 5210489 h 5781639"/>
              <a:gd name="connsiteX13" fmla="*/ 38074 w 12196133"/>
              <a:gd name="connsiteY13" fmla="*/ 5113273 h 5781639"/>
              <a:gd name="connsiteX14" fmla="*/ 38073 w 12196133"/>
              <a:gd name="connsiteY14" fmla="*/ 5113273 h 5781639"/>
              <a:gd name="connsiteX15" fmla="*/ 130533 w 12196133"/>
              <a:gd name="connsiteY15" fmla="*/ 4744270 h 5781639"/>
              <a:gd name="connsiteX16" fmla="*/ 310279 w 12196133"/>
              <a:gd name="connsiteY16" fmla="*/ 4638124 h 5781639"/>
              <a:gd name="connsiteX17" fmla="*/ 462451 w 12196133"/>
              <a:gd name="connsiteY17" fmla="*/ 4601956 h 5781639"/>
              <a:gd name="connsiteX18" fmla="*/ 5265062 w 12196133"/>
              <a:gd name="connsiteY18" fmla="*/ 3815080 h 5781639"/>
              <a:gd name="connsiteX19" fmla="*/ 5480670 w 12196133"/>
              <a:gd name="connsiteY19" fmla="*/ 3948464 h 5781639"/>
              <a:gd name="connsiteX20" fmla="*/ 5388211 w 12196133"/>
              <a:gd name="connsiteY20" fmla="*/ 4317467 h 5781639"/>
              <a:gd name="connsiteX21" fmla="*/ 5208465 w 12196133"/>
              <a:gd name="connsiteY21" fmla="*/ 4423613 h 5781639"/>
              <a:gd name="connsiteX22" fmla="*/ 4840686 w 12196133"/>
              <a:gd name="connsiteY22" fmla="*/ 4326396 h 5781639"/>
              <a:gd name="connsiteX23" fmla="*/ 4933145 w 12196133"/>
              <a:gd name="connsiteY23" fmla="*/ 3957393 h 5781639"/>
              <a:gd name="connsiteX24" fmla="*/ 5112891 w 12196133"/>
              <a:gd name="connsiteY24" fmla="*/ 3851247 h 5781639"/>
              <a:gd name="connsiteX25" fmla="*/ 5265062 w 12196133"/>
              <a:gd name="connsiteY25" fmla="*/ 3815080 h 5781639"/>
              <a:gd name="connsiteX26" fmla="*/ 4003399 w 12196133"/>
              <a:gd name="connsiteY26" fmla="*/ 2518520 h 5781639"/>
              <a:gd name="connsiteX27" fmla="*/ 4219005 w 12196133"/>
              <a:gd name="connsiteY27" fmla="*/ 2651904 h 5781639"/>
              <a:gd name="connsiteX28" fmla="*/ 4126546 w 12196133"/>
              <a:gd name="connsiteY28" fmla="*/ 3020907 h 5781639"/>
              <a:gd name="connsiteX29" fmla="*/ 1252061 w 12196133"/>
              <a:gd name="connsiteY29" fmla="*/ 4718392 h 5781639"/>
              <a:gd name="connsiteX30" fmla="*/ 884282 w 12196133"/>
              <a:gd name="connsiteY30" fmla="*/ 4621175 h 5781639"/>
              <a:gd name="connsiteX31" fmla="*/ 884283 w 12196133"/>
              <a:gd name="connsiteY31" fmla="*/ 4621175 h 5781639"/>
              <a:gd name="connsiteX32" fmla="*/ 976742 w 12196133"/>
              <a:gd name="connsiteY32" fmla="*/ 4252172 h 5781639"/>
              <a:gd name="connsiteX33" fmla="*/ 3851227 w 12196133"/>
              <a:gd name="connsiteY33" fmla="*/ 2554687 h 5781639"/>
              <a:gd name="connsiteX34" fmla="*/ 4003399 w 12196133"/>
              <a:gd name="connsiteY34" fmla="*/ 2518520 h 5781639"/>
              <a:gd name="connsiteX35" fmla="*/ 7820748 w 12196133"/>
              <a:gd name="connsiteY35" fmla="*/ 2313082 h 5781639"/>
              <a:gd name="connsiteX36" fmla="*/ 8036355 w 12196133"/>
              <a:gd name="connsiteY36" fmla="*/ 2446466 h 5781639"/>
              <a:gd name="connsiteX37" fmla="*/ 7943895 w 12196133"/>
              <a:gd name="connsiteY37" fmla="*/ 2815469 h 5781639"/>
              <a:gd name="connsiteX38" fmla="*/ 6055113 w 12196133"/>
              <a:gd name="connsiteY38" fmla="*/ 3930861 h 5781639"/>
              <a:gd name="connsiteX39" fmla="*/ 5687336 w 12196133"/>
              <a:gd name="connsiteY39" fmla="*/ 3833644 h 5781639"/>
              <a:gd name="connsiteX40" fmla="*/ 5779794 w 12196133"/>
              <a:gd name="connsiteY40" fmla="*/ 3464642 h 5781639"/>
              <a:gd name="connsiteX41" fmla="*/ 7668577 w 12196133"/>
              <a:gd name="connsiteY41" fmla="*/ 2349250 h 5781639"/>
              <a:gd name="connsiteX42" fmla="*/ 7820748 w 12196133"/>
              <a:gd name="connsiteY42" fmla="*/ 2313082 h 5781639"/>
              <a:gd name="connsiteX43" fmla="*/ 11806227 w 12196133"/>
              <a:gd name="connsiteY43" fmla="*/ 857651 h 5781639"/>
              <a:gd name="connsiteX44" fmla="*/ 12137615 w 12196133"/>
              <a:gd name="connsiteY44" fmla="*/ 1062664 h 5781639"/>
              <a:gd name="connsiteX45" fmla="*/ 11995505 w 12196133"/>
              <a:gd name="connsiteY45" fmla="*/ 1629823 h 5781639"/>
              <a:gd name="connsiteX46" fmla="*/ 5361574 w 12196133"/>
              <a:gd name="connsiteY46" fmla="*/ 5547393 h 5781639"/>
              <a:gd name="connsiteX47" fmla="*/ 4796296 w 12196133"/>
              <a:gd name="connsiteY47" fmla="*/ 5397970 h 5781639"/>
              <a:gd name="connsiteX48" fmla="*/ 4938406 w 12196133"/>
              <a:gd name="connsiteY48" fmla="*/ 4830810 h 5781639"/>
              <a:gd name="connsiteX49" fmla="*/ 11572337 w 12196133"/>
              <a:gd name="connsiteY49" fmla="*/ 913241 h 5781639"/>
              <a:gd name="connsiteX50" fmla="*/ 11806227 w 12196133"/>
              <a:gd name="connsiteY50" fmla="*/ 857651 h 5781639"/>
              <a:gd name="connsiteX51" fmla="*/ 3580087 w 12196133"/>
              <a:gd name="connsiteY51" fmla="*/ 738557 h 5781639"/>
              <a:gd name="connsiteX52" fmla="*/ 3795694 w 12196133"/>
              <a:gd name="connsiteY52" fmla="*/ 871941 h 5781639"/>
              <a:gd name="connsiteX53" fmla="*/ 3795694 w 12196133"/>
              <a:gd name="connsiteY53" fmla="*/ 871941 h 5781639"/>
              <a:gd name="connsiteX54" fmla="*/ 3703235 w 12196133"/>
              <a:gd name="connsiteY54" fmla="*/ 1240944 h 5781639"/>
              <a:gd name="connsiteX55" fmla="*/ 407651 w 12196133"/>
              <a:gd name="connsiteY55" fmla="*/ 3187102 h 5781639"/>
              <a:gd name="connsiteX56" fmla="*/ 39873 w 12196133"/>
              <a:gd name="connsiteY56" fmla="*/ 3089885 h 5781639"/>
              <a:gd name="connsiteX57" fmla="*/ 39872 w 12196133"/>
              <a:gd name="connsiteY57" fmla="*/ 3089886 h 5781639"/>
              <a:gd name="connsiteX58" fmla="*/ 132332 w 12196133"/>
              <a:gd name="connsiteY58" fmla="*/ 2720883 h 5781639"/>
              <a:gd name="connsiteX59" fmla="*/ 3427916 w 12196133"/>
              <a:gd name="connsiteY59" fmla="*/ 774724 h 5781639"/>
              <a:gd name="connsiteX60" fmla="*/ 3580087 w 12196133"/>
              <a:gd name="connsiteY60" fmla="*/ 738557 h 5781639"/>
              <a:gd name="connsiteX61" fmla="*/ 7511922 w 12196133"/>
              <a:gd name="connsiteY61" fmla="*/ 484430 h 5781639"/>
              <a:gd name="connsiteX62" fmla="*/ 7727528 w 12196133"/>
              <a:gd name="connsiteY62" fmla="*/ 617814 h 5781639"/>
              <a:gd name="connsiteX63" fmla="*/ 7635069 w 12196133"/>
              <a:gd name="connsiteY63" fmla="*/ 986817 h 5781639"/>
              <a:gd name="connsiteX64" fmla="*/ 4760583 w 12196133"/>
              <a:gd name="connsiteY64" fmla="*/ 2684302 h 5781639"/>
              <a:gd name="connsiteX65" fmla="*/ 4392805 w 12196133"/>
              <a:gd name="connsiteY65" fmla="*/ 2587085 h 5781639"/>
              <a:gd name="connsiteX66" fmla="*/ 4392805 w 12196133"/>
              <a:gd name="connsiteY66" fmla="*/ 2587086 h 5781639"/>
              <a:gd name="connsiteX67" fmla="*/ 4485265 w 12196133"/>
              <a:gd name="connsiteY67" fmla="*/ 2218082 h 5781639"/>
              <a:gd name="connsiteX68" fmla="*/ 7359750 w 12196133"/>
              <a:gd name="connsiteY68" fmla="*/ 520597 h 5781639"/>
              <a:gd name="connsiteX69" fmla="*/ 7511922 w 12196133"/>
              <a:gd name="connsiteY69" fmla="*/ 484430 h 5781639"/>
              <a:gd name="connsiteX70" fmla="*/ 9686138 w 12196133"/>
              <a:gd name="connsiteY70" fmla="*/ 58922 h 5781639"/>
              <a:gd name="connsiteX71" fmla="*/ 10017187 w 12196133"/>
              <a:gd name="connsiteY71" fmla="*/ 263726 h 5781639"/>
              <a:gd name="connsiteX72" fmla="*/ 10017186 w 12196133"/>
              <a:gd name="connsiteY72" fmla="*/ 263725 h 5781639"/>
              <a:gd name="connsiteX73" fmla="*/ 9875222 w 12196133"/>
              <a:gd name="connsiteY73" fmla="*/ 830305 h 5781639"/>
              <a:gd name="connsiteX74" fmla="*/ 2432435 w 12196133"/>
              <a:gd name="connsiteY74" fmla="*/ 5225532 h 5781639"/>
              <a:gd name="connsiteX75" fmla="*/ 1867736 w 12196133"/>
              <a:gd name="connsiteY75" fmla="*/ 5076262 h 5781639"/>
              <a:gd name="connsiteX76" fmla="*/ 1867736 w 12196133"/>
              <a:gd name="connsiteY76" fmla="*/ 5076263 h 5781639"/>
              <a:gd name="connsiteX77" fmla="*/ 2009701 w 12196133"/>
              <a:gd name="connsiteY77" fmla="*/ 4509684 h 5781639"/>
              <a:gd name="connsiteX78" fmla="*/ 9452487 w 12196133"/>
              <a:gd name="connsiteY78" fmla="*/ 114456 h 5781639"/>
              <a:gd name="connsiteX79" fmla="*/ 9686138 w 12196133"/>
              <a:gd name="connsiteY79" fmla="*/ 58922 h 5781639"/>
              <a:gd name="connsiteX80" fmla="*/ 6305028 w 12196133"/>
              <a:gd name="connsiteY80" fmla="*/ 913 h 5781639"/>
              <a:gd name="connsiteX81" fmla="*/ 6636077 w 12196133"/>
              <a:gd name="connsiteY81" fmla="*/ 205716 h 5781639"/>
              <a:gd name="connsiteX82" fmla="*/ 6636077 w 12196133"/>
              <a:gd name="connsiteY82" fmla="*/ 205716 h 5781639"/>
              <a:gd name="connsiteX83" fmla="*/ 6494112 w 12196133"/>
              <a:gd name="connsiteY83" fmla="*/ 772295 h 5781639"/>
              <a:gd name="connsiteX84" fmla="*/ 2304872 w 12196133"/>
              <a:gd name="connsiteY84" fmla="*/ 3246189 h 5781639"/>
              <a:gd name="connsiteX85" fmla="*/ 1740174 w 12196133"/>
              <a:gd name="connsiteY85" fmla="*/ 3096919 h 5781639"/>
              <a:gd name="connsiteX86" fmla="*/ 1740174 w 12196133"/>
              <a:gd name="connsiteY86" fmla="*/ 3096919 h 5781639"/>
              <a:gd name="connsiteX87" fmla="*/ 1882139 w 12196133"/>
              <a:gd name="connsiteY87" fmla="*/ 2530341 h 5781639"/>
              <a:gd name="connsiteX88" fmla="*/ 6071379 w 12196133"/>
              <a:gd name="connsiteY88" fmla="*/ 56446 h 5781639"/>
              <a:gd name="connsiteX89" fmla="*/ 6305028 w 12196133"/>
              <a:gd name="connsiteY89" fmla="*/ 913 h 578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6133" h="5781639">
                <a:moveTo>
                  <a:pt x="6865148" y="4928132"/>
                </a:moveTo>
                <a:cubicBezTo>
                  <a:pt x="6997118" y="4936951"/>
                  <a:pt x="7123238" y="5009387"/>
                  <a:pt x="7196197" y="5132934"/>
                </a:cubicBezTo>
                <a:cubicBezTo>
                  <a:pt x="7312931" y="5330611"/>
                  <a:pt x="7249372" y="5584276"/>
                  <a:pt x="7054233" y="5699513"/>
                </a:cubicBezTo>
                <a:lnTo>
                  <a:pt x="7010745" y="5725194"/>
                </a:lnTo>
                <a:cubicBezTo>
                  <a:pt x="6815606" y="5840431"/>
                  <a:pt x="6562782" y="5773601"/>
                  <a:pt x="6446048" y="5575924"/>
                </a:cubicBezTo>
                <a:cubicBezTo>
                  <a:pt x="6329313" y="5378249"/>
                  <a:pt x="6392872" y="5124583"/>
                  <a:pt x="6588011" y="5009346"/>
                </a:cubicBezTo>
                <a:lnTo>
                  <a:pt x="6631499" y="4983665"/>
                </a:lnTo>
                <a:cubicBezTo>
                  <a:pt x="6704676" y="4940451"/>
                  <a:pt x="6785965" y="4922841"/>
                  <a:pt x="6865148" y="4928132"/>
                </a:cubicBezTo>
                <a:close/>
                <a:moveTo>
                  <a:pt x="462451" y="4601956"/>
                </a:moveTo>
                <a:cubicBezTo>
                  <a:pt x="548401" y="4607700"/>
                  <a:pt x="630541" y="4654876"/>
                  <a:pt x="678057" y="4735340"/>
                </a:cubicBezTo>
                <a:lnTo>
                  <a:pt x="678057" y="4735341"/>
                </a:lnTo>
                <a:cubicBezTo>
                  <a:pt x="754085" y="4864083"/>
                  <a:pt x="712689" y="5029292"/>
                  <a:pt x="585598" y="5104344"/>
                </a:cubicBezTo>
                <a:lnTo>
                  <a:pt x="405852" y="5210489"/>
                </a:lnTo>
                <a:cubicBezTo>
                  <a:pt x="278761" y="5285541"/>
                  <a:pt x="114101" y="5242016"/>
                  <a:pt x="38074" y="5113273"/>
                </a:cubicBezTo>
                <a:lnTo>
                  <a:pt x="38073" y="5113273"/>
                </a:lnTo>
                <a:cubicBezTo>
                  <a:pt x="-37953" y="4984530"/>
                  <a:pt x="3442" y="4819322"/>
                  <a:pt x="130533" y="4744270"/>
                </a:cubicBezTo>
                <a:lnTo>
                  <a:pt x="310279" y="4638124"/>
                </a:lnTo>
                <a:cubicBezTo>
                  <a:pt x="357938" y="4609979"/>
                  <a:pt x="410881" y="4598510"/>
                  <a:pt x="462451" y="4601956"/>
                </a:cubicBezTo>
                <a:close/>
                <a:moveTo>
                  <a:pt x="5265062" y="3815080"/>
                </a:moveTo>
                <a:cubicBezTo>
                  <a:pt x="5351014" y="3820824"/>
                  <a:pt x="5433153" y="3868000"/>
                  <a:pt x="5480670" y="3948464"/>
                </a:cubicBezTo>
                <a:cubicBezTo>
                  <a:pt x="5556697" y="4077207"/>
                  <a:pt x="5515302" y="4242416"/>
                  <a:pt x="5388211" y="4317467"/>
                </a:cubicBezTo>
                <a:lnTo>
                  <a:pt x="5208465" y="4423613"/>
                </a:lnTo>
                <a:cubicBezTo>
                  <a:pt x="5081373" y="4498665"/>
                  <a:pt x="4916714" y="4455139"/>
                  <a:pt x="4840686" y="4326396"/>
                </a:cubicBezTo>
                <a:cubicBezTo>
                  <a:pt x="4764659" y="4197654"/>
                  <a:pt x="4806055" y="4032446"/>
                  <a:pt x="4933145" y="3957393"/>
                </a:cubicBezTo>
                <a:lnTo>
                  <a:pt x="5112891" y="3851247"/>
                </a:lnTo>
                <a:cubicBezTo>
                  <a:pt x="5160550" y="3823103"/>
                  <a:pt x="5213493" y="3811634"/>
                  <a:pt x="5265062" y="3815080"/>
                </a:cubicBezTo>
                <a:close/>
                <a:moveTo>
                  <a:pt x="4003399" y="2518520"/>
                </a:moveTo>
                <a:cubicBezTo>
                  <a:pt x="4089349" y="2524264"/>
                  <a:pt x="4171488" y="2571440"/>
                  <a:pt x="4219005" y="2651904"/>
                </a:cubicBezTo>
                <a:cubicBezTo>
                  <a:pt x="4295033" y="2780648"/>
                  <a:pt x="4253637" y="2945855"/>
                  <a:pt x="4126546" y="3020907"/>
                </a:cubicBezTo>
                <a:lnTo>
                  <a:pt x="1252061" y="4718392"/>
                </a:lnTo>
                <a:cubicBezTo>
                  <a:pt x="1124970" y="4793444"/>
                  <a:pt x="960310" y="4749918"/>
                  <a:pt x="884282" y="4621175"/>
                </a:cubicBezTo>
                <a:lnTo>
                  <a:pt x="884283" y="4621175"/>
                </a:lnTo>
                <a:cubicBezTo>
                  <a:pt x="808256" y="4492432"/>
                  <a:pt x="849651" y="4327224"/>
                  <a:pt x="976742" y="4252172"/>
                </a:cubicBezTo>
                <a:lnTo>
                  <a:pt x="3851227" y="2554687"/>
                </a:lnTo>
                <a:cubicBezTo>
                  <a:pt x="3898887" y="2526544"/>
                  <a:pt x="3951829" y="2515074"/>
                  <a:pt x="4003399" y="2518520"/>
                </a:cubicBezTo>
                <a:close/>
                <a:moveTo>
                  <a:pt x="7820748" y="2313082"/>
                </a:moveTo>
                <a:cubicBezTo>
                  <a:pt x="7906699" y="2318825"/>
                  <a:pt x="7988837" y="2366002"/>
                  <a:pt x="8036355" y="2446466"/>
                </a:cubicBezTo>
                <a:cubicBezTo>
                  <a:pt x="8112382" y="2575210"/>
                  <a:pt x="8070986" y="2740417"/>
                  <a:pt x="7943895" y="2815469"/>
                </a:cubicBezTo>
                <a:lnTo>
                  <a:pt x="6055113" y="3930861"/>
                </a:lnTo>
                <a:cubicBezTo>
                  <a:pt x="5928022" y="4005912"/>
                  <a:pt x="5763363" y="3962387"/>
                  <a:pt x="5687336" y="3833644"/>
                </a:cubicBezTo>
                <a:cubicBezTo>
                  <a:pt x="5611308" y="3704901"/>
                  <a:pt x="5652704" y="3539693"/>
                  <a:pt x="5779794" y="3464642"/>
                </a:cubicBezTo>
                <a:lnTo>
                  <a:pt x="7668577" y="2349250"/>
                </a:lnTo>
                <a:cubicBezTo>
                  <a:pt x="7716236" y="2321105"/>
                  <a:pt x="7769179" y="2309636"/>
                  <a:pt x="7820748" y="2313082"/>
                </a:cubicBezTo>
                <a:close/>
                <a:moveTo>
                  <a:pt x="11806227" y="857651"/>
                </a:moveTo>
                <a:cubicBezTo>
                  <a:pt x="11938331" y="866479"/>
                  <a:pt x="12064581" y="938989"/>
                  <a:pt x="12137615" y="1062664"/>
                </a:cubicBezTo>
                <a:cubicBezTo>
                  <a:pt x="12254469" y="1260543"/>
                  <a:pt x="12190845" y="1514468"/>
                  <a:pt x="11995505" y="1629823"/>
                </a:cubicBezTo>
                <a:lnTo>
                  <a:pt x="5361574" y="5547393"/>
                </a:lnTo>
                <a:cubicBezTo>
                  <a:pt x="5166234" y="5662748"/>
                  <a:pt x="4913151" y="5595849"/>
                  <a:pt x="4796296" y="5397970"/>
                </a:cubicBezTo>
                <a:cubicBezTo>
                  <a:pt x="4679442" y="5200092"/>
                  <a:pt x="4743066" y="4946165"/>
                  <a:pt x="4938406" y="4830810"/>
                </a:cubicBezTo>
                <a:lnTo>
                  <a:pt x="11572337" y="913241"/>
                </a:lnTo>
                <a:cubicBezTo>
                  <a:pt x="11645589" y="869983"/>
                  <a:pt x="11726963" y="852354"/>
                  <a:pt x="11806227" y="857651"/>
                </a:cubicBezTo>
                <a:close/>
                <a:moveTo>
                  <a:pt x="3580087" y="738557"/>
                </a:moveTo>
                <a:cubicBezTo>
                  <a:pt x="3666038" y="744300"/>
                  <a:pt x="3748177" y="791476"/>
                  <a:pt x="3795694" y="871941"/>
                </a:cubicBezTo>
                <a:lnTo>
                  <a:pt x="3795694" y="871941"/>
                </a:lnTo>
                <a:cubicBezTo>
                  <a:pt x="3871721" y="1000684"/>
                  <a:pt x="3830326" y="1165893"/>
                  <a:pt x="3703235" y="1240944"/>
                </a:cubicBezTo>
                <a:lnTo>
                  <a:pt x="407651" y="3187102"/>
                </a:lnTo>
                <a:cubicBezTo>
                  <a:pt x="280560" y="3262154"/>
                  <a:pt x="115900" y="3218629"/>
                  <a:pt x="39873" y="3089885"/>
                </a:cubicBezTo>
                <a:lnTo>
                  <a:pt x="39872" y="3089886"/>
                </a:lnTo>
                <a:cubicBezTo>
                  <a:pt x="-36154" y="2961143"/>
                  <a:pt x="5241" y="2795935"/>
                  <a:pt x="132332" y="2720883"/>
                </a:cubicBezTo>
                <a:lnTo>
                  <a:pt x="3427916" y="774724"/>
                </a:lnTo>
                <a:cubicBezTo>
                  <a:pt x="3475575" y="746579"/>
                  <a:pt x="3528517" y="735110"/>
                  <a:pt x="3580087" y="738557"/>
                </a:cubicBezTo>
                <a:close/>
                <a:moveTo>
                  <a:pt x="7511922" y="484430"/>
                </a:moveTo>
                <a:cubicBezTo>
                  <a:pt x="7597872" y="490173"/>
                  <a:pt x="7680010" y="537350"/>
                  <a:pt x="7727528" y="617814"/>
                </a:cubicBezTo>
                <a:cubicBezTo>
                  <a:pt x="7803555" y="746557"/>
                  <a:pt x="7762160" y="911766"/>
                  <a:pt x="7635069" y="986817"/>
                </a:cubicBezTo>
                <a:lnTo>
                  <a:pt x="4760583" y="2684302"/>
                </a:lnTo>
                <a:cubicBezTo>
                  <a:pt x="4633493" y="2759353"/>
                  <a:pt x="4468832" y="2715828"/>
                  <a:pt x="4392805" y="2587085"/>
                </a:cubicBezTo>
                <a:lnTo>
                  <a:pt x="4392805" y="2587086"/>
                </a:lnTo>
                <a:cubicBezTo>
                  <a:pt x="4316778" y="2458343"/>
                  <a:pt x="4358174" y="2293134"/>
                  <a:pt x="4485265" y="2218082"/>
                </a:cubicBezTo>
                <a:lnTo>
                  <a:pt x="7359750" y="520597"/>
                </a:lnTo>
                <a:cubicBezTo>
                  <a:pt x="7407410" y="492453"/>
                  <a:pt x="7460351" y="480984"/>
                  <a:pt x="7511922" y="484430"/>
                </a:cubicBezTo>
                <a:close/>
                <a:moveTo>
                  <a:pt x="9686138" y="58922"/>
                </a:moveTo>
                <a:cubicBezTo>
                  <a:pt x="9818108" y="67741"/>
                  <a:pt x="9944227" y="140178"/>
                  <a:pt x="10017187" y="263726"/>
                </a:cubicBezTo>
                <a:lnTo>
                  <a:pt x="10017186" y="263725"/>
                </a:lnTo>
                <a:cubicBezTo>
                  <a:pt x="10133922" y="461402"/>
                  <a:pt x="10070361" y="715068"/>
                  <a:pt x="9875222" y="830305"/>
                </a:cubicBezTo>
                <a:lnTo>
                  <a:pt x="2432435" y="5225532"/>
                </a:lnTo>
                <a:cubicBezTo>
                  <a:pt x="2237295" y="5340769"/>
                  <a:pt x="1984471" y="5273939"/>
                  <a:pt x="1867736" y="5076262"/>
                </a:cubicBezTo>
                <a:lnTo>
                  <a:pt x="1867736" y="5076263"/>
                </a:lnTo>
                <a:cubicBezTo>
                  <a:pt x="1751001" y="4878586"/>
                  <a:pt x="1814561" y="4624920"/>
                  <a:pt x="2009701" y="4509684"/>
                </a:cubicBezTo>
                <a:lnTo>
                  <a:pt x="9452487" y="114456"/>
                </a:lnTo>
                <a:cubicBezTo>
                  <a:pt x="9525664" y="71242"/>
                  <a:pt x="9606954" y="53631"/>
                  <a:pt x="9686138" y="58922"/>
                </a:cubicBezTo>
                <a:close/>
                <a:moveTo>
                  <a:pt x="6305028" y="913"/>
                </a:moveTo>
                <a:cubicBezTo>
                  <a:pt x="6436998" y="9732"/>
                  <a:pt x="6563118" y="82168"/>
                  <a:pt x="6636077" y="205716"/>
                </a:cubicBezTo>
                <a:lnTo>
                  <a:pt x="6636077" y="205716"/>
                </a:lnTo>
                <a:cubicBezTo>
                  <a:pt x="6752812" y="403392"/>
                  <a:pt x="6689251" y="657058"/>
                  <a:pt x="6494112" y="772295"/>
                </a:cubicBezTo>
                <a:lnTo>
                  <a:pt x="2304872" y="3246189"/>
                </a:lnTo>
                <a:cubicBezTo>
                  <a:pt x="2109733" y="3361426"/>
                  <a:pt x="1856908" y="3294595"/>
                  <a:pt x="1740174" y="3096919"/>
                </a:cubicBezTo>
                <a:lnTo>
                  <a:pt x="1740174" y="3096919"/>
                </a:lnTo>
                <a:cubicBezTo>
                  <a:pt x="1623439" y="2899244"/>
                  <a:pt x="1686999" y="2645578"/>
                  <a:pt x="1882139" y="2530341"/>
                </a:cubicBezTo>
                <a:lnTo>
                  <a:pt x="6071379" y="56446"/>
                </a:lnTo>
                <a:cubicBezTo>
                  <a:pt x="6144557" y="13232"/>
                  <a:pt x="6225845" y="-4379"/>
                  <a:pt x="6305028" y="913"/>
                </a:cubicBezTo>
                <a:close/>
              </a:path>
            </a:pathLst>
          </a:custGeom>
        </p:spPr>
      </p:pic>
      <p:sp>
        <p:nvSpPr>
          <p:cNvPr id="7" name="矩形: 圆角 14">
            <a:extLst>
              <a:ext uri="{FF2B5EF4-FFF2-40B4-BE49-F238E27FC236}">
                <a16:creationId xmlns:a16="http://schemas.microsoft.com/office/drawing/2014/main" id="{F14C060D-17AF-498B-B80F-97864AA77E90}"/>
              </a:ext>
            </a:extLst>
          </p:cNvPr>
          <p:cNvSpPr/>
          <p:nvPr/>
        </p:nvSpPr>
        <p:spPr>
          <a:xfrm>
            <a:off x="1598751" y="388821"/>
            <a:ext cx="5659120" cy="55937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4.Các </a:t>
            </a:r>
            <a:r>
              <a:rPr lang="en-US" altLang="zh-CN" sz="9000" dirty="0" err="1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phép</a:t>
            </a:r>
            <a:r>
              <a:rPr lang="en-US" altLang="zh-CN" sz="90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9000" dirty="0" err="1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biến</a:t>
            </a:r>
            <a:r>
              <a:rPr lang="en-US" altLang="zh-CN" sz="90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9000" dirty="0" err="1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đổi</a:t>
            </a:r>
            <a:r>
              <a:rPr lang="en-US" altLang="zh-CN" sz="90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endParaRPr lang="zh-CN" altLang="en-US" sz="9000" dirty="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8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>
            <a:stCxn id="6" idx="6"/>
            <a:endCxn id="7" idx="2"/>
          </p:cNvCxnSpPr>
          <p:nvPr/>
        </p:nvCxnSpPr>
        <p:spPr>
          <a:xfrm>
            <a:off x="1854467" y="5606831"/>
            <a:ext cx="8483072" cy="0"/>
          </a:xfrm>
          <a:prstGeom prst="line">
            <a:avLst/>
          </a:prstGeom>
          <a:ln w="444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466640" y="5412917"/>
            <a:ext cx="387827" cy="3878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337537" y="5412917"/>
            <a:ext cx="387827" cy="3878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12065" y="5251377"/>
            <a:ext cx="705139" cy="7051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43433" y="5251377"/>
            <a:ext cx="705139" cy="7051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474801" y="5251377"/>
            <a:ext cx="705139" cy="7051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206168" y="5251377"/>
            <a:ext cx="705139" cy="7051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80699" y="5251377"/>
            <a:ext cx="705139" cy="7051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92369" y="1251169"/>
            <a:ext cx="2755761" cy="4662960"/>
            <a:chOff x="5236539" y="2679468"/>
            <a:chExt cx="1747861" cy="2896367"/>
          </a:xfrm>
        </p:grpSpPr>
        <p:sp>
          <p:nvSpPr>
            <p:cNvPr id="28" name="任意多边形 27"/>
            <p:cNvSpPr/>
            <p:nvPr/>
          </p:nvSpPr>
          <p:spPr>
            <a:xfrm>
              <a:off x="5240953" y="2859600"/>
              <a:ext cx="1710096" cy="2716235"/>
            </a:xfrm>
            <a:custGeom>
              <a:avLst/>
              <a:gdLst>
                <a:gd name="connsiteX0" fmla="*/ 261702 w 1710096"/>
                <a:gd name="connsiteY0" fmla="*/ 0 h 2716235"/>
                <a:gd name="connsiteX1" fmla="*/ 1448394 w 1710096"/>
                <a:gd name="connsiteY1" fmla="*/ 0 h 2716235"/>
                <a:gd name="connsiteX2" fmla="*/ 1710096 w 1710096"/>
                <a:gd name="connsiteY2" fmla="*/ 261702 h 2716235"/>
                <a:gd name="connsiteX3" fmla="*/ 1710096 w 1710096"/>
                <a:gd name="connsiteY3" fmla="*/ 1308476 h 2716235"/>
                <a:gd name="connsiteX4" fmla="*/ 1448394 w 1710096"/>
                <a:gd name="connsiteY4" fmla="*/ 1570178 h 2716235"/>
                <a:gd name="connsiteX5" fmla="*/ 904405 w 1710096"/>
                <a:gd name="connsiteY5" fmla="*/ 1570178 h 2716235"/>
                <a:gd name="connsiteX6" fmla="*/ 904405 w 1710096"/>
                <a:gd name="connsiteY6" fmla="*/ 2288250 h 2716235"/>
                <a:gd name="connsiteX7" fmla="*/ 940283 w 1710096"/>
                <a:gd name="connsiteY7" fmla="*/ 2295493 h 2716235"/>
                <a:gd name="connsiteX8" fmla="*/ 1074023 w 1710096"/>
                <a:gd name="connsiteY8" fmla="*/ 2497260 h 2716235"/>
                <a:gd name="connsiteX9" fmla="*/ 855048 w 1710096"/>
                <a:gd name="connsiteY9" fmla="*/ 2716235 h 2716235"/>
                <a:gd name="connsiteX10" fmla="*/ 636073 w 1710096"/>
                <a:gd name="connsiteY10" fmla="*/ 2497260 h 2716235"/>
                <a:gd name="connsiteX11" fmla="*/ 769813 w 1710096"/>
                <a:gd name="connsiteY11" fmla="*/ 2295493 h 2716235"/>
                <a:gd name="connsiteX12" fmla="*/ 805691 w 1710096"/>
                <a:gd name="connsiteY12" fmla="*/ 2288250 h 2716235"/>
                <a:gd name="connsiteX13" fmla="*/ 805691 w 1710096"/>
                <a:gd name="connsiteY13" fmla="*/ 1570178 h 2716235"/>
                <a:gd name="connsiteX14" fmla="*/ 261702 w 1710096"/>
                <a:gd name="connsiteY14" fmla="*/ 1570178 h 2716235"/>
                <a:gd name="connsiteX15" fmla="*/ 0 w 1710096"/>
                <a:gd name="connsiteY15" fmla="*/ 1308476 h 2716235"/>
                <a:gd name="connsiteX16" fmla="*/ 0 w 1710096"/>
                <a:gd name="connsiteY16" fmla="*/ 261702 h 2716235"/>
                <a:gd name="connsiteX17" fmla="*/ 261702 w 1710096"/>
                <a:gd name="connsiteY17" fmla="*/ 0 h 27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0096" h="2716235">
                  <a:moveTo>
                    <a:pt x="261702" y="0"/>
                  </a:moveTo>
                  <a:lnTo>
                    <a:pt x="1448394" y="0"/>
                  </a:lnTo>
                  <a:cubicBezTo>
                    <a:pt x="1592928" y="0"/>
                    <a:pt x="1710096" y="117168"/>
                    <a:pt x="1710096" y="261702"/>
                  </a:cubicBezTo>
                  <a:lnTo>
                    <a:pt x="1710096" y="1308476"/>
                  </a:lnTo>
                  <a:cubicBezTo>
                    <a:pt x="1710096" y="1453010"/>
                    <a:pt x="1592928" y="1570178"/>
                    <a:pt x="1448394" y="1570178"/>
                  </a:cubicBezTo>
                  <a:lnTo>
                    <a:pt x="904405" y="1570178"/>
                  </a:lnTo>
                  <a:lnTo>
                    <a:pt x="904405" y="2288250"/>
                  </a:lnTo>
                  <a:lnTo>
                    <a:pt x="940283" y="2295493"/>
                  </a:lnTo>
                  <a:cubicBezTo>
                    <a:pt x="1018877" y="2328735"/>
                    <a:pt x="1074023" y="2406558"/>
                    <a:pt x="1074023" y="2497260"/>
                  </a:cubicBezTo>
                  <a:cubicBezTo>
                    <a:pt x="1074023" y="2618197"/>
                    <a:pt x="975985" y="2716235"/>
                    <a:pt x="855048" y="2716235"/>
                  </a:cubicBezTo>
                  <a:cubicBezTo>
                    <a:pt x="734111" y="2716235"/>
                    <a:pt x="636073" y="2618197"/>
                    <a:pt x="636073" y="2497260"/>
                  </a:cubicBezTo>
                  <a:cubicBezTo>
                    <a:pt x="636073" y="2406558"/>
                    <a:pt x="691220" y="2328735"/>
                    <a:pt x="769813" y="2295493"/>
                  </a:cubicBezTo>
                  <a:lnTo>
                    <a:pt x="805691" y="2288250"/>
                  </a:lnTo>
                  <a:lnTo>
                    <a:pt x="805691" y="1570178"/>
                  </a:lnTo>
                  <a:lnTo>
                    <a:pt x="261702" y="1570178"/>
                  </a:lnTo>
                  <a:cubicBezTo>
                    <a:pt x="117168" y="1570178"/>
                    <a:pt x="0" y="1453010"/>
                    <a:pt x="0" y="1308476"/>
                  </a:cubicBezTo>
                  <a:lnTo>
                    <a:pt x="0" y="261702"/>
                  </a:lnTo>
                  <a:cubicBezTo>
                    <a:pt x="0" y="117168"/>
                    <a:pt x="117168" y="0"/>
                    <a:pt x="2617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 bwMode="auto">
            <a:xfrm>
              <a:off x="5937439" y="5262044"/>
              <a:ext cx="318595" cy="189632"/>
            </a:xfrm>
            <a:custGeom>
              <a:avLst/>
              <a:gdLst>
                <a:gd name="connsiteX0" fmla="*/ 2389719 w 3268922"/>
                <a:gd name="connsiteY0" fmla="*/ 97 h 1945710"/>
                <a:gd name="connsiteX1" fmla="*/ 2489590 w 3268922"/>
                <a:gd name="connsiteY1" fmla="*/ 73289 h 1945710"/>
                <a:gd name="connsiteX2" fmla="*/ 3193503 w 3268922"/>
                <a:gd name="connsiteY2" fmla="*/ 771568 h 1945710"/>
                <a:gd name="connsiteX3" fmla="*/ 3193503 w 3268922"/>
                <a:gd name="connsiteY3" fmla="*/ 1159501 h 1945710"/>
                <a:gd name="connsiteX4" fmla="*/ 2489590 w 3268922"/>
                <a:gd name="connsiteY4" fmla="*/ 1883641 h 1945710"/>
                <a:gd name="connsiteX5" fmla="*/ 2313612 w 3268922"/>
                <a:gd name="connsiteY5" fmla="*/ 1806055 h 1945710"/>
                <a:gd name="connsiteX6" fmla="*/ 2037075 w 3268922"/>
                <a:gd name="connsiteY6" fmla="*/ 1521571 h 1945710"/>
                <a:gd name="connsiteX7" fmla="*/ 1374210 w 3268922"/>
                <a:gd name="connsiteY7" fmla="*/ 1521571 h 1945710"/>
                <a:gd name="connsiteX8" fmla="*/ 1283452 w 3268922"/>
                <a:gd name="connsiteY8" fmla="*/ 1521571 h 1945710"/>
                <a:gd name="connsiteX9" fmla="*/ 1283452 w 3268922"/>
                <a:gd name="connsiteY9" fmla="*/ 1521571 h 1945710"/>
                <a:gd name="connsiteX10" fmla="*/ 1275261 w 3268922"/>
                <a:gd name="connsiteY10" fmla="*/ 1521571 h 1945710"/>
                <a:gd name="connsiteX11" fmla="*/ 1108752 w 3268922"/>
                <a:gd name="connsiteY11" fmla="*/ 1521571 h 1945710"/>
                <a:gd name="connsiteX12" fmla="*/ 956065 w 3268922"/>
                <a:gd name="connsiteY12" fmla="*/ 1521571 h 1945710"/>
                <a:gd name="connsiteX13" fmla="*/ 947874 w 3268922"/>
                <a:gd name="connsiteY13" fmla="*/ 1521571 h 1945710"/>
                <a:gd name="connsiteX14" fmla="*/ 903970 w 3268922"/>
                <a:gd name="connsiteY14" fmla="*/ 1521571 h 1945710"/>
                <a:gd name="connsiteX15" fmla="*/ 781365 w 3268922"/>
                <a:gd name="connsiteY15" fmla="*/ 1521571 h 1945710"/>
                <a:gd name="connsiteX16" fmla="*/ 654774 w 3268922"/>
                <a:gd name="connsiteY16" fmla="*/ 1521571 h 1945710"/>
                <a:gd name="connsiteX17" fmla="*/ 646583 w 3268922"/>
                <a:gd name="connsiteY17" fmla="*/ 1521571 h 1945710"/>
                <a:gd name="connsiteX18" fmla="*/ 576583 w 3268922"/>
                <a:gd name="connsiteY18" fmla="*/ 1521571 h 1945710"/>
                <a:gd name="connsiteX19" fmla="*/ 480074 w 3268922"/>
                <a:gd name="connsiteY19" fmla="*/ 1521571 h 1945710"/>
                <a:gd name="connsiteX20" fmla="*/ 275292 w 3268922"/>
                <a:gd name="connsiteY20" fmla="*/ 1521571 h 1945710"/>
                <a:gd name="connsiteX21" fmla="*/ 0 w 3268922"/>
                <a:gd name="connsiteY21" fmla="*/ 1237087 h 1945710"/>
                <a:gd name="connsiteX22" fmla="*/ 0 w 3268922"/>
                <a:gd name="connsiteY22" fmla="*/ 693981 h 1945710"/>
                <a:gd name="connsiteX23" fmla="*/ 275292 w 3268922"/>
                <a:gd name="connsiteY23" fmla="*/ 409497 h 1945710"/>
                <a:gd name="connsiteX24" fmla="*/ 501631 w 3268922"/>
                <a:gd name="connsiteY24" fmla="*/ 409497 h 1945710"/>
                <a:gd name="connsiteX25" fmla="*/ 576583 w 3268922"/>
                <a:gd name="connsiteY25" fmla="*/ 409497 h 1945710"/>
                <a:gd name="connsiteX26" fmla="*/ 604876 w 3268922"/>
                <a:gd name="connsiteY26" fmla="*/ 409497 h 1945710"/>
                <a:gd name="connsiteX27" fmla="*/ 613150 w 3268922"/>
                <a:gd name="connsiteY27" fmla="*/ 409497 h 1945710"/>
                <a:gd name="connsiteX28" fmla="*/ 631842 w 3268922"/>
                <a:gd name="connsiteY28" fmla="*/ 409497 h 1945710"/>
                <a:gd name="connsiteX29" fmla="*/ 654774 w 3268922"/>
                <a:gd name="connsiteY29" fmla="*/ 409497 h 1945710"/>
                <a:gd name="connsiteX30" fmla="*/ 672070 w 3268922"/>
                <a:gd name="connsiteY30" fmla="*/ 409497 h 1945710"/>
                <a:gd name="connsiteX31" fmla="*/ 802922 w 3268922"/>
                <a:gd name="connsiteY31" fmla="*/ 409497 h 1945710"/>
                <a:gd name="connsiteX32" fmla="*/ 903970 w 3268922"/>
                <a:gd name="connsiteY32" fmla="*/ 409497 h 1945710"/>
                <a:gd name="connsiteX33" fmla="*/ 909249 w 3268922"/>
                <a:gd name="connsiteY33" fmla="*/ 409497 h 1945710"/>
                <a:gd name="connsiteX34" fmla="*/ 914441 w 3268922"/>
                <a:gd name="connsiteY34" fmla="*/ 409497 h 1945710"/>
                <a:gd name="connsiteX35" fmla="*/ 921787 w 3268922"/>
                <a:gd name="connsiteY35" fmla="*/ 409497 h 1945710"/>
                <a:gd name="connsiteX36" fmla="*/ 946202 w 3268922"/>
                <a:gd name="connsiteY36" fmla="*/ 409497 h 1945710"/>
                <a:gd name="connsiteX37" fmla="*/ 956065 w 3268922"/>
                <a:gd name="connsiteY37" fmla="*/ 409497 h 1945710"/>
                <a:gd name="connsiteX38" fmla="*/ 986455 w 3268922"/>
                <a:gd name="connsiteY38" fmla="*/ 409497 h 1945710"/>
                <a:gd name="connsiteX39" fmla="*/ 1241828 w 3268922"/>
                <a:gd name="connsiteY39" fmla="*/ 409497 h 1945710"/>
                <a:gd name="connsiteX40" fmla="*/ 1283452 w 3268922"/>
                <a:gd name="connsiteY40" fmla="*/ 409497 h 1945710"/>
                <a:gd name="connsiteX41" fmla="*/ 1283452 w 3268922"/>
                <a:gd name="connsiteY41" fmla="*/ 409497 h 1945710"/>
                <a:gd name="connsiteX42" fmla="*/ 1333161 w 3268922"/>
                <a:gd name="connsiteY42" fmla="*/ 409497 h 1945710"/>
                <a:gd name="connsiteX43" fmla="*/ 2037075 w 3268922"/>
                <a:gd name="connsiteY43" fmla="*/ 409497 h 1945710"/>
                <a:gd name="connsiteX44" fmla="*/ 2313612 w 3268922"/>
                <a:gd name="connsiteY44" fmla="*/ 150875 h 1945710"/>
                <a:gd name="connsiteX45" fmla="*/ 2389719 w 3268922"/>
                <a:gd name="connsiteY45" fmla="*/ 97 h 194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68922" h="1945710">
                  <a:moveTo>
                    <a:pt x="2389719" y="97"/>
                  </a:moveTo>
                  <a:cubicBezTo>
                    <a:pt x="2417706" y="1764"/>
                    <a:pt x="2451881" y="24797"/>
                    <a:pt x="2489590" y="73289"/>
                  </a:cubicBezTo>
                  <a:cubicBezTo>
                    <a:pt x="2489590" y="73289"/>
                    <a:pt x="2489590" y="73289"/>
                    <a:pt x="3193503" y="771568"/>
                  </a:cubicBezTo>
                  <a:cubicBezTo>
                    <a:pt x="3294062" y="875016"/>
                    <a:pt x="3294062" y="1056052"/>
                    <a:pt x="3193503" y="1159501"/>
                  </a:cubicBezTo>
                  <a:lnTo>
                    <a:pt x="2489590" y="1883641"/>
                  </a:lnTo>
                  <a:cubicBezTo>
                    <a:pt x="2389031" y="1987090"/>
                    <a:pt x="2313612" y="1961228"/>
                    <a:pt x="2313612" y="1806055"/>
                  </a:cubicBezTo>
                  <a:cubicBezTo>
                    <a:pt x="2313612" y="1650882"/>
                    <a:pt x="2187913" y="1521571"/>
                    <a:pt x="2037075" y="1521571"/>
                  </a:cubicBezTo>
                  <a:cubicBezTo>
                    <a:pt x="2037075" y="1521571"/>
                    <a:pt x="2037075" y="1521571"/>
                    <a:pt x="1374210" y="1521571"/>
                  </a:cubicBezTo>
                  <a:lnTo>
                    <a:pt x="1283452" y="1521571"/>
                  </a:lnTo>
                  <a:lnTo>
                    <a:pt x="1283452" y="1521571"/>
                  </a:lnTo>
                  <a:lnTo>
                    <a:pt x="1275261" y="1521571"/>
                  </a:lnTo>
                  <a:cubicBezTo>
                    <a:pt x="1225697" y="1521571"/>
                    <a:pt x="1170414" y="1521571"/>
                    <a:pt x="1108752" y="1521571"/>
                  </a:cubicBezTo>
                  <a:lnTo>
                    <a:pt x="956065" y="1521571"/>
                  </a:lnTo>
                  <a:lnTo>
                    <a:pt x="947874" y="1521571"/>
                  </a:lnTo>
                  <a:lnTo>
                    <a:pt x="903970" y="1521571"/>
                  </a:lnTo>
                  <a:lnTo>
                    <a:pt x="781365" y="1521571"/>
                  </a:lnTo>
                  <a:lnTo>
                    <a:pt x="654774" y="1521571"/>
                  </a:lnTo>
                  <a:lnTo>
                    <a:pt x="646583" y="1521571"/>
                  </a:lnTo>
                  <a:lnTo>
                    <a:pt x="576583" y="1521571"/>
                  </a:lnTo>
                  <a:lnTo>
                    <a:pt x="480074" y="1521571"/>
                  </a:lnTo>
                  <a:cubicBezTo>
                    <a:pt x="418412" y="1521571"/>
                    <a:pt x="350372" y="1521571"/>
                    <a:pt x="275292" y="1521571"/>
                  </a:cubicBezTo>
                  <a:cubicBezTo>
                    <a:pt x="125133" y="1521571"/>
                    <a:pt x="0" y="1392260"/>
                    <a:pt x="0" y="1237087"/>
                  </a:cubicBezTo>
                  <a:cubicBezTo>
                    <a:pt x="0" y="1237087"/>
                    <a:pt x="0" y="1237087"/>
                    <a:pt x="0" y="693981"/>
                  </a:cubicBezTo>
                  <a:cubicBezTo>
                    <a:pt x="0" y="538808"/>
                    <a:pt x="125133" y="409497"/>
                    <a:pt x="275292" y="409497"/>
                  </a:cubicBezTo>
                  <a:cubicBezTo>
                    <a:pt x="275292" y="409497"/>
                    <a:pt x="275292" y="409497"/>
                    <a:pt x="501631" y="409497"/>
                  </a:cubicBezTo>
                  <a:lnTo>
                    <a:pt x="576583" y="409497"/>
                  </a:lnTo>
                  <a:cubicBezTo>
                    <a:pt x="576583" y="409497"/>
                    <a:pt x="576583" y="409497"/>
                    <a:pt x="604876" y="409497"/>
                  </a:cubicBezTo>
                  <a:lnTo>
                    <a:pt x="613150" y="409497"/>
                  </a:lnTo>
                  <a:lnTo>
                    <a:pt x="631842" y="409497"/>
                  </a:lnTo>
                  <a:lnTo>
                    <a:pt x="654774" y="409497"/>
                  </a:lnTo>
                  <a:lnTo>
                    <a:pt x="672070" y="409497"/>
                  </a:lnTo>
                  <a:cubicBezTo>
                    <a:pt x="703899" y="409497"/>
                    <a:pt x="746337" y="409497"/>
                    <a:pt x="802922" y="409497"/>
                  </a:cubicBezTo>
                  <a:lnTo>
                    <a:pt x="903970" y="409497"/>
                  </a:lnTo>
                  <a:lnTo>
                    <a:pt x="909249" y="409497"/>
                  </a:lnTo>
                  <a:lnTo>
                    <a:pt x="914441" y="409497"/>
                  </a:lnTo>
                  <a:lnTo>
                    <a:pt x="921787" y="409497"/>
                  </a:lnTo>
                  <a:lnTo>
                    <a:pt x="946202" y="409497"/>
                  </a:lnTo>
                  <a:lnTo>
                    <a:pt x="956065" y="409497"/>
                  </a:lnTo>
                  <a:lnTo>
                    <a:pt x="986455" y="409497"/>
                  </a:lnTo>
                  <a:cubicBezTo>
                    <a:pt x="1035946" y="409497"/>
                    <a:pt x="1115131" y="409497"/>
                    <a:pt x="1241828" y="409497"/>
                  </a:cubicBezTo>
                  <a:lnTo>
                    <a:pt x="1283452" y="409497"/>
                  </a:lnTo>
                  <a:lnTo>
                    <a:pt x="1283452" y="409497"/>
                  </a:lnTo>
                  <a:lnTo>
                    <a:pt x="1333161" y="409497"/>
                  </a:lnTo>
                  <a:cubicBezTo>
                    <a:pt x="1433721" y="409497"/>
                    <a:pt x="1634839" y="409497"/>
                    <a:pt x="2037075" y="409497"/>
                  </a:cubicBezTo>
                  <a:cubicBezTo>
                    <a:pt x="2187913" y="409497"/>
                    <a:pt x="2313612" y="306048"/>
                    <a:pt x="2313612" y="150875"/>
                  </a:cubicBezTo>
                  <a:cubicBezTo>
                    <a:pt x="2313612" y="53892"/>
                    <a:pt x="2343073" y="-2681"/>
                    <a:pt x="2389719" y="9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txBody>
            <a:bodyPr vert="horz" wrap="square" lIns="91416" tIns="45708" rIns="91416" bIns="45708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sz="1800" kern="0">
                <a:solidFill>
                  <a:prstClr val="black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sp>
          <p:nvSpPr>
            <p:cNvPr id="60" name="同侧圆角矩形 59"/>
            <p:cNvSpPr/>
            <p:nvPr/>
          </p:nvSpPr>
          <p:spPr>
            <a:xfrm rot="5400000">
              <a:off x="5934015" y="2039498"/>
              <a:ext cx="410416" cy="1690355"/>
            </a:xfrm>
            <a:prstGeom prst="round2SameRect">
              <a:avLst>
                <a:gd name="adj1" fmla="val 19083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innerShdw blurRad="50800" dist="25400" dir="135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236539" y="2724912"/>
              <a:ext cx="554122" cy="286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  <a:sym typeface="字魂36号-正文宋楷" panose="02000000000000000000" pitchFamily="2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89" name="TextBox 18"/>
          <p:cNvSpPr txBox="1"/>
          <p:nvPr/>
        </p:nvSpPr>
        <p:spPr>
          <a:xfrm flipH="1">
            <a:off x="644433" y="232228"/>
            <a:ext cx="42659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Các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phép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biến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đổi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3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chiều</a:t>
            </a:r>
            <a:endParaRPr lang="en-US" sz="3000" b="1" dirty="0">
              <a:solidFill>
                <a:schemeClr val="accent1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84" name="泪滴形 83"/>
          <p:cNvSpPr/>
          <p:nvPr/>
        </p:nvSpPr>
        <p:spPr>
          <a:xfrm rot="3704841">
            <a:off x="-94915" y="36816"/>
            <a:ext cx="615393" cy="649358"/>
          </a:xfrm>
          <a:prstGeom prst="teardrop">
            <a:avLst>
              <a:gd name="adj" fmla="val 93006"/>
            </a:avLst>
          </a:prstGeom>
          <a:solidFill>
            <a:srgbClr val="4B291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85" name="泪滴形 84"/>
          <p:cNvSpPr/>
          <p:nvPr/>
        </p:nvSpPr>
        <p:spPr>
          <a:xfrm rot="3704841">
            <a:off x="480189" y="612917"/>
            <a:ext cx="328489" cy="346619"/>
          </a:xfrm>
          <a:prstGeom prst="teardrop">
            <a:avLst>
              <a:gd name="adj" fmla="val 93006"/>
            </a:avLst>
          </a:prstGeom>
          <a:solidFill>
            <a:srgbClr val="4B291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grpSp>
        <p:nvGrpSpPr>
          <p:cNvPr id="86" name="组合 13">
            <a:extLst>
              <a:ext uri="{FF2B5EF4-FFF2-40B4-BE49-F238E27FC236}">
                <a16:creationId xmlns:a16="http://schemas.microsoft.com/office/drawing/2014/main" id="{BD9BE763-AA16-4CD4-9D9C-4B88C7107023}"/>
              </a:ext>
            </a:extLst>
          </p:cNvPr>
          <p:cNvGrpSpPr/>
          <p:nvPr/>
        </p:nvGrpSpPr>
        <p:grpSpPr>
          <a:xfrm>
            <a:off x="4707895" y="1696940"/>
            <a:ext cx="2750391" cy="4217188"/>
            <a:chOff x="5240953" y="2859600"/>
            <a:chExt cx="1710096" cy="2716235"/>
          </a:xfrm>
        </p:grpSpPr>
        <p:sp>
          <p:nvSpPr>
            <p:cNvPr id="87" name="任意多边形 27">
              <a:extLst>
                <a:ext uri="{FF2B5EF4-FFF2-40B4-BE49-F238E27FC236}">
                  <a16:creationId xmlns:a16="http://schemas.microsoft.com/office/drawing/2014/main" id="{BE25071D-ED2F-4218-9568-9FD24A44B922}"/>
                </a:ext>
              </a:extLst>
            </p:cNvPr>
            <p:cNvSpPr/>
            <p:nvPr/>
          </p:nvSpPr>
          <p:spPr>
            <a:xfrm>
              <a:off x="5240953" y="2859600"/>
              <a:ext cx="1710096" cy="2716235"/>
            </a:xfrm>
            <a:custGeom>
              <a:avLst/>
              <a:gdLst>
                <a:gd name="connsiteX0" fmla="*/ 261702 w 1710096"/>
                <a:gd name="connsiteY0" fmla="*/ 0 h 2716235"/>
                <a:gd name="connsiteX1" fmla="*/ 1448394 w 1710096"/>
                <a:gd name="connsiteY1" fmla="*/ 0 h 2716235"/>
                <a:gd name="connsiteX2" fmla="*/ 1710096 w 1710096"/>
                <a:gd name="connsiteY2" fmla="*/ 261702 h 2716235"/>
                <a:gd name="connsiteX3" fmla="*/ 1710096 w 1710096"/>
                <a:gd name="connsiteY3" fmla="*/ 1308476 h 2716235"/>
                <a:gd name="connsiteX4" fmla="*/ 1448394 w 1710096"/>
                <a:gd name="connsiteY4" fmla="*/ 1570178 h 2716235"/>
                <a:gd name="connsiteX5" fmla="*/ 904405 w 1710096"/>
                <a:gd name="connsiteY5" fmla="*/ 1570178 h 2716235"/>
                <a:gd name="connsiteX6" fmla="*/ 904405 w 1710096"/>
                <a:gd name="connsiteY6" fmla="*/ 2288250 h 2716235"/>
                <a:gd name="connsiteX7" fmla="*/ 940283 w 1710096"/>
                <a:gd name="connsiteY7" fmla="*/ 2295493 h 2716235"/>
                <a:gd name="connsiteX8" fmla="*/ 1074023 w 1710096"/>
                <a:gd name="connsiteY8" fmla="*/ 2497260 h 2716235"/>
                <a:gd name="connsiteX9" fmla="*/ 855048 w 1710096"/>
                <a:gd name="connsiteY9" fmla="*/ 2716235 h 2716235"/>
                <a:gd name="connsiteX10" fmla="*/ 636073 w 1710096"/>
                <a:gd name="connsiteY10" fmla="*/ 2497260 h 2716235"/>
                <a:gd name="connsiteX11" fmla="*/ 769813 w 1710096"/>
                <a:gd name="connsiteY11" fmla="*/ 2295493 h 2716235"/>
                <a:gd name="connsiteX12" fmla="*/ 805691 w 1710096"/>
                <a:gd name="connsiteY12" fmla="*/ 2288250 h 2716235"/>
                <a:gd name="connsiteX13" fmla="*/ 805691 w 1710096"/>
                <a:gd name="connsiteY13" fmla="*/ 1570178 h 2716235"/>
                <a:gd name="connsiteX14" fmla="*/ 261702 w 1710096"/>
                <a:gd name="connsiteY14" fmla="*/ 1570178 h 2716235"/>
                <a:gd name="connsiteX15" fmla="*/ 0 w 1710096"/>
                <a:gd name="connsiteY15" fmla="*/ 1308476 h 2716235"/>
                <a:gd name="connsiteX16" fmla="*/ 0 w 1710096"/>
                <a:gd name="connsiteY16" fmla="*/ 261702 h 2716235"/>
                <a:gd name="connsiteX17" fmla="*/ 261702 w 1710096"/>
                <a:gd name="connsiteY17" fmla="*/ 0 h 27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0096" h="2716235">
                  <a:moveTo>
                    <a:pt x="261702" y="0"/>
                  </a:moveTo>
                  <a:lnTo>
                    <a:pt x="1448394" y="0"/>
                  </a:lnTo>
                  <a:cubicBezTo>
                    <a:pt x="1592928" y="0"/>
                    <a:pt x="1710096" y="117168"/>
                    <a:pt x="1710096" y="261702"/>
                  </a:cubicBezTo>
                  <a:lnTo>
                    <a:pt x="1710096" y="1308476"/>
                  </a:lnTo>
                  <a:cubicBezTo>
                    <a:pt x="1710096" y="1453010"/>
                    <a:pt x="1592928" y="1570178"/>
                    <a:pt x="1448394" y="1570178"/>
                  </a:cubicBezTo>
                  <a:lnTo>
                    <a:pt x="904405" y="1570178"/>
                  </a:lnTo>
                  <a:lnTo>
                    <a:pt x="904405" y="2288250"/>
                  </a:lnTo>
                  <a:lnTo>
                    <a:pt x="940283" y="2295493"/>
                  </a:lnTo>
                  <a:cubicBezTo>
                    <a:pt x="1018877" y="2328735"/>
                    <a:pt x="1074023" y="2406558"/>
                    <a:pt x="1074023" y="2497260"/>
                  </a:cubicBezTo>
                  <a:cubicBezTo>
                    <a:pt x="1074023" y="2618197"/>
                    <a:pt x="975985" y="2716235"/>
                    <a:pt x="855048" y="2716235"/>
                  </a:cubicBezTo>
                  <a:cubicBezTo>
                    <a:pt x="734111" y="2716235"/>
                    <a:pt x="636073" y="2618197"/>
                    <a:pt x="636073" y="2497260"/>
                  </a:cubicBezTo>
                  <a:cubicBezTo>
                    <a:pt x="636073" y="2406558"/>
                    <a:pt x="691220" y="2328735"/>
                    <a:pt x="769813" y="2295493"/>
                  </a:cubicBezTo>
                  <a:lnTo>
                    <a:pt x="805691" y="2288250"/>
                  </a:lnTo>
                  <a:lnTo>
                    <a:pt x="805691" y="1570178"/>
                  </a:lnTo>
                  <a:lnTo>
                    <a:pt x="261702" y="1570178"/>
                  </a:lnTo>
                  <a:cubicBezTo>
                    <a:pt x="117168" y="1570178"/>
                    <a:pt x="0" y="1453010"/>
                    <a:pt x="0" y="1308476"/>
                  </a:cubicBezTo>
                  <a:lnTo>
                    <a:pt x="0" y="261702"/>
                  </a:lnTo>
                  <a:cubicBezTo>
                    <a:pt x="0" y="117168"/>
                    <a:pt x="117168" y="0"/>
                    <a:pt x="2617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sp>
          <p:nvSpPr>
            <p:cNvPr id="88" name="任意多边形 40">
              <a:extLst>
                <a:ext uri="{FF2B5EF4-FFF2-40B4-BE49-F238E27FC236}">
                  <a16:creationId xmlns:a16="http://schemas.microsoft.com/office/drawing/2014/main" id="{23417ED8-4D87-4020-88E2-D30D39E1FFDD}"/>
                </a:ext>
              </a:extLst>
            </p:cNvPr>
            <p:cNvSpPr/>
            <p:nvPr/>
          </p:nvSpPr>
          <p:spPr bwMode="auto">
            <a:xfrm>
              <a:off x="5937439" y="5262044"/>
              <a:ext cx="318595" cy="189632"/>
            </a:xfrm>
            <a:custGeom>
              <a:avLst/>
              <a:gdLst>
                <a:gd name="connsiteX0" fmla="*/ 2389719 w 3268922"/>
                <a:gd name="connsiteY0" fmla="*/ 97 h 1945710"/>
                <a:gd name="connsiteX1" fmla="*/ 2489590 w 3268922"/>
                <a:gd name="connsiteY1" fmla="*/ 73289 h 1945710"/>
                <a:gd name="connsiteX2" fmla="*/ 3193503 w 3268922"/>
                <a:gd name="connsiteY2" fmla="*/ 771568 h 1945710"/>
                <a:gd name="connsiteX3" fmla="*/ 3193503 w 3268922"/>
                <a:gd name="connsiteY3" fmla="*/ 1159501 h 1945710"/>
                <a:gd name="connsiteX4" fmla="*/ 2489590 w 3268922"/>
                <a:gd name="connsiteY4" fmla="*/ 1883641 h 1945710"/>
                <a:gd name="connsiteX5" fmla="*/ 2313612 w 3268922"/>
                <a:gd name="connsiteY5" fmla="*/ 1806055 h 1945710"/>
                <a:gd name="connsiteX6" fmla="*/ 2037075 w 3268922"/>
                <a:gd name="connsiteY6" fmla="*/ 1521571 h 1945710"/>
                <a:gd name="connsiteX7" fmla="*/ 1374210 w 3268922"/>
                <a:gd name="connsiteY7" fmla="*/ 1521571 h 1945710"/>
                <a:gd name="connsiteX8" fmla="*/ 1283452 w 3268922"/>
                <a:gd name="connsiteY8" fmla="*/ 1521571 h 1945710"/>
                <a:gd name="connsiteX9" fmla="*/ 1283452 w 3268922"/>
                <a:gd name="connsiteY9" fmla="*/ 1521571 h 1945710"/>
                <a:gd name="connsiteX10" fmla="*/ 1275261 w 3268922"/>
                <a:gd name="connsiteY10" fmla="*/ 1521571 h 1945710"/>
                <a:gd name="connsiteX11" fmla="*/ 1108752 w 3268922"/>
                <a:gd name="connsiteY11" fmla="*/ 1521571 h 1945710"/>
                <a:gd name="connsiteX12" fmla="*/ 956065 w 3268922"/>
                <a:gd name="connsiteY12" fmla="*/ 1521571 h 1945710"/>
                <a:gd name="connsiteX13" fmla="*/ 947874 w 3268922"/>
                <a:gd name="connsiteY13" fmla="*/ 1521571 h 1945710"/>
                <a:gd name="connsiteX14" fmla="*/ 903970 w 3268922"/>
                <a:gd name="connsiteY14" fmla="*/ 1521571 h 1945710"/>
                <a:gd name="connsiteX15" fmla="*/ 781365 w 3268922"/>
                <a:gd name="connsiteY15" fmla="*/ 1521571 h 1945710"/>
                <a:gd name="connsiteX16" fmla="*/ 654774 w 3268922"/>
                <a:gd name="connsiteY16" fmla="*/ 1521571 h 1945710"/>
                <a:gd name="connsiteX17" fmla="*/ 646583 w 3268922"/>
                <a:gd name="connsiteY17" fmla="*/ 1521571 h 1945710"/>
                <a:gd name="connsiteX18" fmla="*/ 576583 w 3268922"/>
                <a:gd name="connsiteY18" fmla="*/ 1521571 h 1945710"/>
                <a:gd name="connsiteX19" fmla="*/ 480074 w 3268922"/>
                <a:gd name="connsiteY19" fmla="*/ 1521571 h 1945710"/>
                <a:gd name="connsiteX20" fmla="*/ 275292 w 3268922"/>
                <a:gd name="connsiteY20" fmla="*/ 1521571 h 1945710"/>
                <a:gd name="connsiteX21" fmla="*/ 0 w 3268922"/>
                <a:gd name="connsiteY21" fmla="*/ 1237087 h 1945710"/>
                <a:gd name="connsiteX22" fmla="*/ 0 w 3268922"/>
                <a:gd name="connsiteY22" fmla="*/ 693981 h 1945710"/>
                <a:gd name="connsiteX23" fmla="*/ 275292 w 3268922"/>
                <a:gd name="connsiteY23" fmla="*/ 409497 h 1945710"/>
                <a:gd name="connsiteX24" fmla="*/ 501631 w 3268922"/>
                <a:gd name="connsiteY24" fmla="*/ 409497 h 1945710"/>
                <a:gd name="connsiteX25" fmla="*/ 576583 w 3268922"/>
                <a:gd name="connsiteY25" fmla="*/ 409497 h 1945710"/>
                <a:gd name="connsiteX26" fmla="*/ 604876 w 3268922"/>
                <a:gd name="connsiteY26" fmla="*/ 409497 h 1945710"/>
                <a:gd name="connsiteX27" fmla="*/ 613150 w 3268922"/>
                <a:gd name="connsiteY27" fmla="*/ 409497 h 1945710"/>
                <a:gd name="connsiteX28" fmla="*/ 631842 w 3268922"/>
                <a:gd name="connsiteY28" fmla="*/ 409497 h 1945710"/>
                <a:gd name="connsiteX29" fmla="*/ 654774 w 3268922"/>
                <a:gd name="connsiteY29" fmla="*/ 409497 h 1945710"/>
                <a:gd name="connsiteX30" fmla="*/ 672070 w 3268922"/>
                <a:gd name="connsiteY30" fmla="*/ 409497 h 1945710"/>
                <a:gd name="connsiteX31" fmla="*/ 802922 w 3268922"/>
                <a:gd name="connsiteY31" fmla="*/ 409497 h 1945710"/>
                <a:gd name="connsiteX32" fmla="*/ 903970 w 3268922"/>
                <a:gd name="connsiteY32" fmla="*/ 409497 h 1945710"/>
                <a:gd name="connsiteX33" fmla="*/ 909249 w 3268922"/>
                <a:gd name="connsiteY33" fmla="*/ 409497 h 1945710"/>
                <a:gd name="connsiteX34" fmla="*/ 914441 w 3268922"/>
                <a:gd name="connsiteY34" fmla="*/ 409497 h 1945710"/>
                <a:gd name="connsiteX35" fmla="*/ 921787 w 3268922"/>
                <a:gd name="connsiteY35" fmla="*/ 409497 h 1945710"/>
                <a:gd name="connsiteX36" fmla="*/ 946202 w 3268922"/>
                <a:gd name="connsiteY36" fmla="*/ 409497 h 1945710"/>
                <a:gd name="connsiteX37" fmla="*/ 956065 w 3268922"/>
                <a:gd name="connsiteY37" fmla="*/ 409497 h 1945710"/>
                <a:gd name="connsiteX38" fmla="*/ 986455 w 3268922"/>
                <a:gd name="connsiteY38" fmla="*/ 409497 h 1945710"/>
                <a:gd name="connsiteX39" fmla="*/ 1241828 w 3268922"/>
                <a:gd name="connsiteY39" fmla="*/ 409497 h 1945710"/>
                <a:gd name="connsiteX40" fmla="*/ 1283452 w 3268922"/>
                <a:gd name="connsiteY40" fmla="*/ 409497 h 1945710"/>
                <a:gd name="connsiteX41" fmla="*/ 1283452 w 3268922"/>
                <a:gd name="connsiteY41" fmla="*/ 409497 h 1945710"/>
                <a:gd name="connsiteX42" fmla="*/ 1333161 w 3268922"/>
                <a:gd name="connsiteY42" fmla="*/ 409497 h 1945710"/>
                <a:gd name="connsiteX43" fmla="*/ 2037075 w 3268922"/>
                <a:gd name="connsiteY43" fmla="*/ 409497 h 1945710"/>
                <a:gd name="connsiteX44" fmla="*/ 2313612 w 3268922"/>
                <a:gd name="connsiteY44" fmla="*/ 150875 h 1945710"/>
                <a:gd name="connsiteX45" fmla="*/ 2389719 w 3268922"/>
                <a:gd name="connsiteY45" fmla="*/ 97 h 194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68922" h="1945710">
                  <a:moveTo>
                    <a:pt x="2389719" y="97"/>
                  </a:moveTo>
                  <a:cubicBezTo>
                    <a:pt x="2417706" y="1764"/>
                    <a:pt x="2451881" y="24797"/>
                    <a:pt x="2489590" y="73289"/>
                  </a:cubicBezTo>
                  <a:cubicBezTo>
                    <a:pt x="2489590" y="73289"/>
                    <a:pt x="2489590" y="73289"/>
                    <a:pt x="3193503" y="771568"/>
                  </a:cubicBezTo>
                  <a:cubicBezTo>
                    <a:pt x="3294062" y="875016"/>
                    <a:pt x="3294062" y="1056052"/>
                    <a:pt x="3193503" y="1159501"/>
                  </a:cubicBezTo>
                  <a:lnTo>
                    <a:pt x="2489590" y="1883641"/>
                  </a:lnTo>
                  <a:cubicBezTo>
                    <a:pt x="2389031" y="1987090"/>
                    <a:pt x="2313612" y="1961228"/>
                    <a:pt x="2313612" y="1806055"/>
                  </a:cubicBezTo>
                  <a:cubicBezTo>
                    <a:pt x="2313612" y="1650882"/>
                    <a:pt x="2187913" y="1521571"/>
                    <a:pt x="2037075" y="1521571"/>
                  </a:cubicBezTo>
                  <a:cubicBezTo>
                    <a:pt x="2037075" y="1521571"/>
                    <a:pt x="2037075" y="1521571"/>
                    <a:pt x="1374210" y="1521571"/>
                  </a:cubicBezTo>
                  <a:lnTo>
                    <a:pt x="1283452" y="1521571"/>
                  </a:lnTo>
                  <a:lnTo>
                    <a:pt x="1283452" y="1521571"/>
                  </a:lnTo>
                  <a:lnTo>
                    <a:pt x="1275261" y="1521571"/>
                  </a:lnTo>
                  <a:cubicBezTo>
                    <a:pt x="1225697" y="1521571"/>
                    <a:pt x="1170414" y="1521571"/>
                    <a:pt x="1108752" y="1521571"/>
                  </a:cubicBezTo>
                  <a:lnTo>
                    <a:pt x="956065" y="1521571"/>
                  </a:lnTo>
                  <a:lnTo>
                    <a:pt x="947874" y="1521571"/>
                  </a:lnTo>
                  <a:lnTo>
                    <a:pt x="903970" y="1521571"/>
                  </a:lnTo>
                  <a:lnTo>
                    <a:pt x="781365" y="1521571"/>
                  </a:lnTo>
                  <a:lnTo>
                    <a:pt x="654774" y="1521571"/>
                  </a:lnTo>
                  <a:lnTo>
                    <a:pt x="646583" y="1521571"/>
                  </a:lnTo>
                  <a:lnTo>
                    <a:pt x="576583" y="1521571"/>
                  </a:lnTo>
                  <a:lnTo>
                    <a:pt x="480074" y="1521571"/>
                  </a:lnTo>
                  <a:cubicBezTo>
                    <a:pt x="418412" y="1521571"/>
                    <a:pt x="350372" y="1521571"/>
                    <a:pt x="275292" y="1521571"/>
                  </a:cubicBezTo>
                  <a:cubicBezTo>
                    <a:pt x="125133" y="1521571"/>
                    <a:pt x="0" y="1392260"/>
                    <a:pt x="0" y="1237087"/>
                  </a:cubicBezTo>
                  <a:cubicBezTo>
                    <a:pt x="0" y="1237087"/>
                    <a:pt x="0" y="1237087"/>
                    <a:pt x="0" y="693981"/>
                  </a:cubicBezTo>
                  <a:cubicBezTo>
                    <a:pt x="0" y="538808"/>
                    <a:pt x="125133" y="409497"/>
                    <a:pt x="275292" y="409497"/>
                  </a:cubicBezTo>
                  <a:cubicBezTo>
                    <a:pt x="275292" y="409497"/>
                    <a:pt x="275292" y="409497"/>
                    <a:pt x="501631" y="409497"/>
                  </a:cubicBezTo>
                  <a:lnTo>
                    <a:pt x="576583" y="409497"/>
                  </a:lnTo>
                  <a:cubicBezTo>
                    <a:pt x="576583" y="409497"/>
                    <a:pt x="576583" y="409497"/>
                    <a:pt x="604876" y="409497"/>
                  </a:cubicBezTo>
                  <a:lnTo>
                    <a:pt x="613150" y="409497"/>
                  </a:lnTo>
                  <a:lnTo>
                    <a:pt x="631842" y="409497"/>
                  </a:lnTo>
                  <a:lnTo>
                    <a:pt x="654774" y="409497"/>
                  </a:lnTo>
                  <a:lnTo>
                    <a:pt x="672070" y="409497"/>
                  </a:lnTo>
                  <a:cubicBezTo>
                    <a:pt x="703899" y="409497"/>
                    <a:pt x="746337" y="409497"/>
                    <a:pt x="802922" y="409497"/>
                  </a:cubicBezTo>
                  <a:lnTo>
                    <a:pt x="903970" y="409497"/>
                  </a:lnTo>
                  <a:lnTo>
                    <a:pt x="909249" y="409497"/>
                  </a:lnTo>
                  <a:lnTo>
                    <a:pt x="914441" y="409497"/>
                  </a:lnTo>
                  <a:lnTo>
                    <a:pt x="921787" y="409497"/>
                  </a:lnTo>
                  <a:lnTo>
                    <a:pt x="946202" y="409497"/>
                  </a:lnTo>
                  <a:lnTo>
                    <a:pt x="956065" y="409497"/>
                  </a:lnTo>
                  <a:lnTo>
                    <a:pt x="986455" y="409497"/>
                  </a:lnTo>
                  <a:cubicBezTo>
                    <a:pt x="1035946" y="409497"/>
                    <a:pt x="1115131" y="409497"/>
                    <a:pt x="1241828" y="409497"/>
                  </a:cubicBezTo>
                  <a:lnTo>
                    <a:pt x="1283452" y="409497"/>
                  </a:lnTo>
                  <a:lnTo>
                    <a:pt x="1283452" y="409497"/>
                  </a:lnTo>
                  <a:lnTo>
                    <a:pt x="1333161" y="409497"/>
                  </a:lnTo>
                  <a:cubicBezTo>
                    <a:pt x="1433721" y="409497"/>
                    <a:pt x="1634839" y="409497"/>
                    <a:pt x="2037075" y="409497"/>
                  </a:cubicBezTo>
                  <a:cubicBezTo>
                    <a:pt x="2187913" y="409497"/>
                    <a:pt x="2313612" y="306048"/>
                    <a:pt x="2313612" y="150875"/>
                  </a:cubicBezTo>
                  <a:cubicBezTo>
                    <a:pt x="2313612" y="53892"/>
                    <a:pt x="2343073" y="-2681"/>
                    <a:pt x="2389719" y="9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txBody>
            <a:bodyPr vert="horz" wrap="square" lIns="91416" tIns="45708" rIns="91416" bIns="45708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sz="1800" kern="0">
                <a:solidFill>
                  <a:prstClr val="black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C2CE57E3-3647-4722-A770-49CA76A27DCD}"/>
                </a:ext>
              </a:extLst>
            </p:cNvPr>
            <p:cNvSpPr/>
            <p:nvPr/>
          </p:nvSpPr>
          <p:spPr bwMode="auto">
            <a:xfrm>
              <a:off x="6194755" y="3025635"/>
              <a:ext cx="209688" cy="410415"/>
            </a:xfrm>
            <a:custGeom>
              <a:avLst/>
              <a:gdLst>
                <a:gd name="T0" fmla="*/ 38 w 96"/>
                <a:gd name="T1" fmla="*/ 191 h 191"/>
                <a:gd name="T2" fmla="*/ 38 w 96"/>
                <a:gd name="T3" fmla="*/ 168 h 191"/>
                <a:gd name="T4" fmla="*/ 0 w 96"/>
                <a:gd name="T5" fmla="*/ 158 h 191"/>
                <a:gd name="T6" fmla="*/ 6 w 96"/>
                <a:gd name="T7" fmla="*/ 136 h 191"/>
                <a:gd name="T8" fmla="*/ 43 w 96"/>
                <a:gd name="T9" fmla="*/ 146 h 191"/>
                <a:gd name="T10" fmla="*/ 67 w 96"/>
                <a:gd name="T11" fmla="*/ 128 h 191"/>
                <a:gd name="T12" fmla="*/ 42 w 96"/>
                <a:gd name="T13" fmla="*/ 104 h 191"/>
                <a:gd name="T14" fmla="*/ 2 w 96"/>
                <a:gd name="T15" fmla="*/ 63 h 191"/>
                <a:gd name="T16" fmla="*/ 39 w 96"/>
                <a:gd name="T17" fmla="*/ 23 h 191"/>
                <a:gd name="T18" fmla="*/ 39 w 96"/>
                <a:gd name="T19" fmla="*/ 0 h 191"/>
                <a:gd name="T20" fmla="*/ 58 w 96"/>
                <a:gd name="T21" fmla="*/ 0 h 191"/>
                <a:gd name="T22" fmla="*/ 58 w 96"/>
                <a:gd name="T23" fmla="*/ 22 h 191"/>
                <a:gd name="T24" fmla="*/ 90 w 96"/>
                <a:gd name="T25" fmla="*/ 30 h 191"/>
                <a:gd name="T26" fmla="*/ 84 w 96"/>
                <a:gd name="T27" fmla="*/ 51 h 191"/>
                <a:gd name="T28" fmla="*/ 52 w 96"/>
                <a:gd name="T29" fmla="*/ 43 h 191"/>
                <a:gd name="T30" fmla="*/ 30 w 96"/>
                <a:gd name="T31" fmla="*/ 59 h 191"/>
                <a:gd name="T32" fmla="*/ 59 w 96"/>
                <a:gd name="T33" fmla="*/ 82 h 191"/>
                <a:gd name="T34" fmla="*/ 96 w 96"/>
                <a:gd name="T35" fmla="*/ 125 h 191"/>
                <a:gd name="T36" fmla="*/ 57 w 96"/>
                <a:gd name="T37" fmla="*/ 167 h 191"/>
                <a:gd name="T38" fmla="*/ 57 w 96"/>
                <a:gd name="T39" fmla="*/ 191 h 191"/>
                <a:gd name="T40" fmla="*/ 38 w 96"/>
                <a:gd name="T41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91">
                  <a:moveTo>
                    <a:pt x="38" y="191"/>
                  </a:moveTo>
                  <a:cubicBezTo>
                    <a:pt x="38" y="168"/>
                    <a:pt x="38" y="168"/>
                    <a:pt x="38" y="168"/>
                  </a:cubicBezTo>
                  <a:cubicBezTo>
                    <a:pt x="23" y="168"/>
                    <a:pt x="9" y="163"/>
                    <a:pt x="0" y="158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16" y="141"/>
                    <a:pt x="29" y="146"/>
                    <a:pt x="43" y="146"/>
                  </a:cubicBezTo>
                  <a:cubicBezTo>
                    <a:pt x="57" y="146"/>
                    <a:pt x="67" y="139"/>
                    <a:pt x="67" y="128"/>
                  </a:cubicBezTo>
                  <a:cubicBezTo>
                    <a:pt x="67" y="117"/>
                    <a:pt x="59" y="111"/>
                    <a:pt x="42" y="104"/>
                  </a:cubicBezTo>
                  <a:cubicBezTo>
                    <a:pt x="18" y="95"/>
                    <a:pt x="2" y="84"/>
                    <a:pt x="2" y="63"/>
                  </a:cubicBezTo>
                  <a:cubicBezTo>
                    <a:pt x="2" y="43"/>
                    <a:pt x="16" y="27"/>
                    <a:pt x="39" y="2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73" y="22"/>
                    <a:pt x="83" y="26"/>
                    <a:pt x="90" y="30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79" y="49"/>
                    <a:pt x="68" y="43"/>
                    <a:pt x="52" y="43"/>
                  </a:cubicBezTo>
                  <a:cubicBezTo>
                    <a:pt x="36" y="43"/>
                    <a:pt x="30" y="52"/>
                    <a:pt x="30" y="59"/>
                  </a:cubicBezTo>
                  <a:cubicBezTo>
                    <a:pt x="30" y="69"/>
                    <a:pt x="39" y="74"/>
                    <a:pt x="59" y="82"/>
                  </a:cubicBezTo>
                  <a:cubicBezTo>
                    <a:pt x="85" y="92"/>
                    <a:pt x="96" y="105"/>
                    <a:pt x="96" y="125"/>
                  </a:cubicBezTo>
                  <a:cubicBezTo>
                    <a:pt x="96" y="145"/>
                    <a:pt x="83" y="162"/>
                    <a:pt x="57" y="167"/>
                  </a:cubicBezTo>
                  <a:cubicBezTo>
                    <a:pt x="57" y="191"/>
                    <a:pt x="57" y="191"/>
                    <a:pt x="57" y="191"/>
                  </a:cubicBezTo>
                  <a:lnTo>
                    <a:pt x="38" y="19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>
              <a:reflection blurRad="6350" stA="52000" endA="300" endPos="40000" dir="5400000" sy="-100000" algn="bl" rotWithShape="0"/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80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</p:grpSp>
      <p:grpSp>
        <p:nvGrpSpPr>
          <p:cNvPr id="99" name="组合 13">
            <a:extLst>
              <a:ext uri="{FF2B5EF4-FFF2-40B4-BE49-F238E27FC236}">
                <a16:creationId xmlns:a16="http://schemas.microsoft.com/office/drawing/2014/main" id="{74A3B09E-293E-45AE-AE19-E528BD7419BC}"/>
              </a:ext>
            </a:extLst>
          </p:cNvPr>
          <p:cNvGrpSpPr/>
          <p:nvPr/>
        </p:nvGrpSpPr>
        <p:grpSpPr>
          <a:xfrm>
            <a:off x="8062048" y="1667015"/>
            <a:ext cx="2879251" cy="4247113"/>
            <a:chOff x="5240953" y="2859600"/>
            <a:chExt cx="1710096" cy="2716235"/>
          </a:xfrm>
        </p:grpSpPr>
        <p:sp>
          <p:nvSpPr>
            <p:cNvPr id="100" name="任意多边形 27">
              <a:extLst>
                <a:ext uri="{FF2B5EF4-FFF2-40B4-BE49-F238E27FC236}">
                  <a16:creationId xmlns:a16="http://schemas.microsoft.com/office/drawing/2014/main" id="{46DCF181-6711-4099-896A-E4918676A801}"/>
                </a:ext>
              </a:extLst>
            </p:cNvPr>
            <p:cNvSpPr/>
            <p:nvPr/>
          </p:nvSpPr>
          <p:spPr>
            <a:xfrm>
              <a:off x="5240953" y="2859600"/>
              <a:ext cx="1710096" cy="2716235"/>
            </a:xfrm>
            <a:custGeom>
              <a:avLst/>
              <a:gdLst>
                <a:gd name="connsiteX0" fmla="*/ 261702 w 1710096"/>
                <a:gd name="connsiteY0" fmla="*/ 0 h 2716235"/>
                <a:gd name="connsiteX1" fmla="*/ 1448394 w 1710096"/>
                <a:gd name="connsiteY1" fmla="*/ 0 h 2716235"/>
                <a:gd name="connsiteX2" fmla="*/ 1710096 w 1710096"/>
                <a:gd name="connsiteY2" fmla="*/ 261702 h 2716235"/>
                <a:gd name="connsiteX3" fmla="*/ 1710096 w 1710096"/>
                <a:gd name="connsiteY3" fmla="*/ 1308476 h 2716235"/>
                <a:gd name="connsiteX4" fmla="*/ 1448394 w 1710096"/>
                <a:gd name="connsiteY4" fmla="*/ 1570178 h 2716235"/>
                <a:gd name="connsiteX5" fmla="*/ 904405 w 1710096"/>
                <a:gd name="connsiteY5" fmla="*/ 1570178 h 2716235"/>
                <a:gd name="connsiteX6" fmla="*/ 904405 w 1710096"/>
                <a:gd name="connsiteY6" fmla="*/ 2288250 h 2716235"/>
                <a:gd name="connsiteX7" fmla="*/ 940283 w 1710096"/>
                <a:gd name="connsiteY7" fmla="*/ 2295493 h 2716235"/>
                <a:gd name="connsiteX8" fmla="*/ 1074023 w 1710096"/>
                <a:gd name="connsiteY8" fmla="*/ 2497260 h 2716235"/>
                <a:gd name="connsiteX9" fmla="*/ 855048 w 1710096"/>
                <a:gd name="connsiteY9" fmla="*/ 2716235 h 2716235"/>
                <a:gd name="connsiteX10" fmla="*/ 636073 w 1710096"/>
                <a:gd name="connsiteY10" fmla="*/ 2497260 h 2716235"/>
                <a:gd name="connsiteX11" fmla="*/ 769813 w 1710096"/>
                <a:gd name="connsiteY11" fmla="*/ 2295493 h 2716235"/>
                <a:gd name="connsiteX12" fmla="*/ 805691 w 1710096"/>
                <a:gd name="connsiteY12" fmla="*/ 2288250 h 2716235"/>
                <a:gd name="connsiteX13" fmla="*/ 805691 w 1710096"/>
                <a:gd name="connsiteY13" fmla="*/ 1570178 h 2716235"/>
                <a:gd name="connsiteX14" fmla="*/ 261702 w 1710096"/>
                <a:gd name="connsiteY14" fmla="*/ 1570178 h 2716235"/>
                <a:gd name="connsiteX15" fmla="*/ 0 w 1710096"/>
                <a:gd name="connsiteY15" fmla="*/ 1308476 h 2716235"/>
                <a:gd name="connsiteX16" fmla="*/ 0 w 1710096"/>
                <a:gd name="connsiteY16" fmla="*/ 261702 h 2716235"/>
                <a:gd name="connsiteX17" fmla="*/ 261702 w 1710096"/>
                <a:gd name="connsiteY17" fmla="*/ 0 h 27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0096" h="2716235">
                  <a:moveTo>
                    <a:pt x="261702" y="0"/>
                  </a:moveTo>
                  <a:lnTo>
                    <a:pt x="1448394" y="0"/>
                  </a:lnTo>
                  <a:cubicBezTo>
                    <a:pt x="1592928" y="0"/>
                    <a:pt x="1710096" y="117168"/>
                    <a:pt x="1710096" y="261702"/>
                  </a:cubicBezTo>
                  <a:lnTo>
                    <a:pt x="1710096" y="1308476"/>
                  </a:lnTo>
                  <a:cubicBezTo>
                    <a:pt x="1710096" y="1453010"/>
                    <a:pt x="1592928" y="1570178"/>
                    <a:pt x="1448394" y="1570178"/>
                  </a:cubicBezTo>
                  <a:lnTo>
                    <a:pt x="904405" y="1570178"/>
                  </a:lnTo>
                  <a:lnTo>
                    <a:pt x="904405" y="2288250"/>
                  </a:lnTo>
                  <a:lnTo>
                    <a:pt x="940283" y="2295493"/>
                  </a:lnTo>
                  <a:cubicBezTo>
                    <a:pt x="1018877" y="2328735"/>
                    <a:pt x="1074023" y="2406558"/>
                    <a:pt x="1074023" y="2497260"/>
                  </a:cubicBezTo>
                  <a:cubicBezTo>
                    <a:pt x="1074023" y="2618197"/>
                    <a:pt x="975985" y="2716235"/>
                    <a:pt x="855048" y="2716235"/>
                  </a:cubicBezTo>
                  <a:cubicBezTo>
                    <a:pt x="734111" y="2716235"/>
                    <a:pt x="636073" y="2618197"/>
                    <a:pt x="636073" y="2497260"/>
                  </a:cubicBezTo>
                  <a:cubicBezTo>
                    <a:pt x="636073" y="2406558"/>
                    <a:pt x="691220" y="2328735"/>
                    <a:pt x="769813" y="2295493"/>
                  </a:cubicBezTo>
                  <a:lnTo>
                    <a:pt x="805691" y="2288250"/>
                  </a:lnTo>
                  <a:lnTo>
                    <a:pt x="805691" y="1570178"/>
                  </a:lnTo>
                  <a:lnTo>
                    <a:pt x="261702" y="1570178"/>
                  </a:lnTo>
                  <a:cubicBezTo>
                    <a:pt x="117168" y="1570178"/>
                    <a:pt x="0" y="1453010"/>
                    <a:pt x="0" y="1308476"/>
                  </a:cubicBezTo>
                  <a:lnTo>
                    <a:pt x="0" y="261702"/>
                  </a:lnTo>
                  <a:cubicBezTo>
                    <a:pt x="0" y="117168"/>
                    <a:pt x="117168" y="0"/>
                    <a:pt x="2617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sp>
          <p:nvSpPr>
            <p:cNvPr id="101" name="任意多边形 40">
              <a:extLst>
                <a:ext uri="{FF2B5EF4-FFF2-40B4-BE49-F238E27FC236}">
                  <a16:creationId xmlns:a16="http://schemas.microsoft.com/office/drawing/2014/main" id="{180DD24E-9931-494B-80AB-2EFE90250A29}"/>
                </a:ext>
              </a:extLst>
            </p:cNvPr>
            <p:cNvSpPr/>
            <p:nvPr/>
          </p:nvSpPr>
          <p:spPr bwMode="auto">
            <a:xfrm>
              <a:off x="5937439" y="5262044"/>
              <a:ext cx="318595" cy="189632"/>
            </a:xfrm>
            <a:custGeom>
              <a:avLst/>
              <a:gdLst>
                <a:gd name="connsiteX0" fmla="*/ 2389719 w 3268922"/>
                <a:gd name="connsiteY0" fmla="*/ 97 h 1945710"/>
                <a:gd name="connsiteX1" fmla="*/ 2489590 w 3268922"/>
                <a:gd name="connsiteY1" fmla="*/ 73289 h 1945710"/>
                <a:gd name="connsiteX2" fmla="*/ 3193503 w 3268922"/>
                <a:gd name="connsiteY2" fmla="*/ 771568 h 1945710"/>
                <a:gd name="connsiteX3" fmla="*/ 3193503 w 3268922"/>
                <a:gd name="connsiteY3" fmla="*/ 1159501 h 1945710"/>
                <a:gd name="connsiteX4" fmla="*/ 2489590 w 3268922"/>
                <a:gd name="connsiteY4" fmla="*/ 1883641 h 1945710"/>
                <a:gd name="connsiteX5" fmla="*/ 2313612 w 3268922"/>
                <a:gd name="connsiteY5" fmla="*/ 1806055 h 1945710"/>
                <a:gd name="connsiteX6" fmla="*/ 2037075 w 3268922"/>
                <a:gd name="connsiteY6" fmla="*/ 1521571 h 1945710"/>
                <a:gd name="connsiteX7" fmla="*/ 1374210 w 3268922"/>
                <a:gd name="connsiteY7" fmla="*/ 1521571 h 1945710"/>
                <a:gd name="connsiteX8" fmla="*/ 1283452 w 3268922"/>
                <a:gd name="connsiteY8" fmla="*/ 1521571 h 1945710"/>
                <a:gd name="connsiteX9" fmla="*/ 1283452 w 3268922"/>
                <a:gd name="connsiteY9" fmla="*/ 1521571 h 1945710"/>
                <a:gd name="connsiteX10" fmla="*/ 1275261 w 3268922"/>
                <a:gd name="connsiteY10" fmla="*/ 1521571 h 1945710"/>
                <a:gd name="connsiteX11" fmla="*/ 1108752 w 3268922"/>
                <a:gd name="connsiteY11" fmla="*/ 1521571 h 1945710"/>
                <a:gd name="connsiteX12" fmla="*/ 956065 w 3268922"/>
                <a:gd name="connsiteY12" fmla="*/ 1521571 h 1945710"/>
                <a:gd name="connsiteX13" fmla="*/ 947874 w 3268922"/>
                <a:gd name="connsiteY13" fmla="*/ 1521571 h 1945710"/>
                <a:gd name="connsiteX14" fmla="*/ 903970 w 3268922"/>
                <a:gd name="connsiteY14" fmla="*/ 1521571 h 1945710"/>
                <a:gd name="connsiteX15" fmla="*/ 781365 w 3268922"/>
                <a:gd name="connsiteY15" fmla="*/ 1521571 h 1945710"/>
                <a:gd name="connsiteX16" fmla="*/ 654774 w 3268922"/>
                <a:gd name="connsiteY16" fmla="*/ 1521571 h 1945710"/>
                <a:gd name="connsiteX17" fmla="*/ 646583 w 3268922"/>
                <a:gd name="connsiteY17" fmla="*/ 1521571 h 1945710"/>
                <a:gd name="connsiteX18" fmla="*/ 576583 w 3268922"/>
                <a:gd name="connsiteY18" fmla="*/ 1521571 h 1945710"/>
                <a:gd name="connsiteX19" fmla="*/ 480074 w 3268922"/>
                <a:gd name="connsiteY19" fmla="*/ 1521571 h 1945710"/>
                <a:gd name="connsiteX20" fmla="*/ 275292 w 3268922"/>
                <a:gd name="connsiteY20" fmla="*/ 1521571 h 1945710"/>
                <a:gd name="connsiteX21" fmla="*/ 0 w 3268922"/>
                <a:gd name="connsiteY21" fmla="*/ 1237087 h 1945710"/>
                <a:gd name="connsiteX22" fmla="*/ 0 w 3268922"/>
                <a:gd name="connsiteY22" fmla="*/ 693981 h 1945710"/>
                <a:gd name="connsiteX23" fmla="*/ 275292 w 3268922"/>
                <a:gd name="connsiteY23" fmla="*/ 409497 h 1945710"/>
                <a:gd name="connsiteX24" fmla="*/ 501631 w 3268922"/>
                <a:gd name="connsiteY24" fmla="*/ 409497 h 1945710"/>
                <a:gd name="connsiteX25" fmla="*/ 576583 w 3268922"/>
                <a:gd name="connsiteY25" fmla="*/ 409497 h 1945710"/>
                <a:gd name="connsiteX26" fmla="*/ 604876 w 3268922"/>
                <a:gd name="connsiteY26" fmla="*/ 409497 h 1945710"/>
                <a:gd name="connsiteX27" fmla="*/ 613150 w 3268922"/>
                <a:gd name="connsiteY27" fmla="*/ 409497 h 1945710"/>
                <a:gd name="connsiteX28" fmla="*/ 631842 w 3268922"/>
                <a:gd name="connsiteY28" fmla="*/ 409497 h 1945710"/>
                <a:gd name="connsiteX29" fmla="*/ 654774 w 3268922"/>
                <a:gd name="connsiteY29" fmla="*/ 409497 h 1945710"/>
                <a:gd name="connsiteX30" fmla="*/ 672070 w 3268922"/>
                <a:gd name="connsiteY30" fmla="*/ 409497 h 1945710"/>
                <a:gd name="connsiteX31" fmla="*/ 802922 w 3268922"/>
                <a:gd name="connsiteY31" fmla="*/ 409497 h 1945710"/>
                <a:gd name="connsiteX32" fmla="*/ 903970 w 3268922"/>
                <a:gd name="connsiteY32" fmla="*/ 409497 h 1945710"/>
                <a:gd name="connsiteX33" fmla="*/ 909249 w 3268922"/>
                <a:gd name="connsiteY33" fmla="*/ 409497 h 1945710"/>
                <a:gd name="connsiteX34" fmla="*/ 914441 w 3268922"/>
                <a:gd name="connsiteY34" fmla="*/ 409497 h 1945710"/>
                <a:gd name="connsiteX35" fmla="*/ 921787 w 3268922"/>
                <a:gd name="connsiteY35" fmla="*/ 409497 h 1945710"/>
                <a:gd name="connsiteX36" fmla="*/ 946202 w 3268922"/>
                <a:gd name="connsiteY36" fmla="*/ 409497 h 1945710"/>
                <a:gd name="connsiteX37" fmla="*/ 956065 w 3268922"/>
                <a:gd name="connsiteY37" fmla="*/ 409497 h 1945710"/>
                <a:gd name="connsiteX38" fmla="*/ 986455 w 3268922"/>
                <a:gd name="connsiteY38" fmla="*/ 409497 h 1945710"/>
                <a:gd name="connsiteX39" fmla="*/ 1241828 w 3268922"/>
                <a:gd name="connsiteY39" fmla="*/ 409497 h 1945710"/>
                <a:gd name="connsiteX40" fmla="*/ 1283452 w 3268922"/>
                <a:gd name="connsiteY40" fmla="*/ 409497 h 1945710"/>
                <a:gd name="connsiteX41" fmla="*/ 1283452 w 3268922"/>
                <a:gd name="connsiteY41" fmla="*/ 409497 h 1945710"/>
                <a:gd name="connsiteX42" fmla="*/ 1333161 w 3268922"/>
                <a:gd name="connsiteY42" fmla="*/ 409497 h 1945710"/>
                <a:gd name="connsiteX43" fmla="*/ 2037075 w 3268922"/>
                <a:gd name="connsiteY43" fmla="*/ 409497 h 1945710"/>
                <a:gd name="connsiteX44" fmla="*/ 2313612 w 3268922"/>
                <a:gd name="connsiteY44" fmla="*/ 150875 h 1945710"/>
                <a:gd name="connsiteX45" fmla="*/ 2389719 w 3268922"/>
                <a:gd name="connsiteY45" fmla="*/ 97 h 194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68922" h="1945710">
                  <a:moveTo>
                    <a:pt x="2389719" y="97"/>
                  </a:moveTo>
                  <a:cubicBezTo>
                    <a:pt x="2417706" y="1764"/>
                    <a:pt x="2451881" y="24797"/>
                    <a:pt x="2489590" y="73289"/>
                  </a:cubicBezTo>
                  <a:cubicBezTo>
                    <a:pt x="2489590" y="73289"/>
                    <a:pt x="2489590" y="73289"/>
                    <a:pt x="3193503" y="771568"/>
                  </a:cubicBezTo>
                  <a:cubicBezTo>
                    <a:pt x="3294062" y="875016"/>
                    <a:pt x="3294062" y="1056052"/>
                    <a:pt x="3193503" y="1159501"/>
                  </a:cubicBezTo>
                  <a:lnTo>
                    <a:pt x="2489590" y="1883641"/>
                  </a:lnTo>
                  <a:cubicBezTo>
                    <a:pt x="2389031" y="1987090"/>
                    <a:pt x="2313612" y="1961228"/>
                    <a:pt x="2313612" y="1806055"/>
                  </a:cubicBezTo>
                  <a:cubicBezTo>
                    <a:pt x="2313612" y="1650882"/>
                    <a:pt x="2187913" y="1521571"/>
                    <a:pt x="2037075" y="1521571"/>
                  </a:cubicBezTo>
                  <a:cubicBezTo>
                    <a:pt x="2037075" y="1521571"/>
                    <a:pt x="2037075" y="1521571"/>
                    <a:pt x="1374210" y="1521571"/>
                  </a:cubicBezTo>
                  <a:lnTo>
                    <a:pt x="1283452" y="1521571"/>
                  </a:lnTo>
                  <a:lnTo>
                    <a:pt x="1283452" y="1521571"/>
                  </a:lnTo>
                  <a:lnTo>
                    <a:pt x="1275261" y="1521571"/>
                  </a:lnTo>
                  <a:cubicBezTo>
                    <a:pt x="1225697" y="1521571"/>
                    <a:pt x="1170414" y="1521571"/>
                    <a:pt x="1108752" y="1521571"/>
                  </a:cubicBezTo>
                  <a:lnTo>
                    <a:pt x="956065" y="1521571"/>
                  </a:lnTo>
                  <a:lnTo>
                    <a:pt x="947874" y="1521571"/>
                  </a:lnTo>
                  <a:lnTo>
                    <a:pt x="903970" y="1521571"/>
                  </a:lnTo>
                  <a:lnTo>
                    <a:pt x="781365" y="1521571"/>
                  </a:lnTo>
                  <a:lnTo>
                    <a:pt x="654774" y="1521571"/>
                  </a:lnTo>
                  <a:lnTo>
                    <a:pt x="646583" y="1521571"/>
                  </a:lnTo>
                  <a:lnTo>
                    <a:pt x="576583" y="1521571"/>
                  </a:lnTo>
                  <a:lnTo>
                    <a:pt x="480074" y="1521571"/>
                  </a:lnTo>
                  <a:cubicBezTo>
                    <a:pt x="418412" y="1521571"/>
                    <a:pt x="350372" y="1521571"/>
                    <a:pt x="275292" y="1521571"/>
                  </a:cubicBezTo>
                  <a:cubicBezTo>
                    <a:pt x="125133" y="1521571"/>
                    <a:pt x="0" y="1392260"/>
                    <a:pt x="0" y="1237087"/>
                  </a:cubicBezTo>
                  <a:cubicBezTo>
                    <a:pt x="0" y="1237087"/>
                    <a:pt x="0" y="1237087"/>
                    <a:pt x="0" y="693981"/>
                  </a:cubicBezTo>
                  <a:cubicBezTo>
                    <a:pt x="0" y="538808"/>
                    <a:pt x="125133" y="409497"/>
                    <a:pt x="275292" y="409497"/>
                  </a:cubicBezTo>
                  <a:cubicBezTo>
                    <a:pt x="275292" y="409497"/>
                    <a:pt x="275292" y="409497"/>
                    <a:pt x="501631" y="409497"/>
                  </a:cubicBezTo>
                  <a:lnTo>
                    <a:pt x="576583" y="409497"/>
                  </a:lnTo>
                  <a:cubicBezTo>
                    <a:pt x="576583" y="409497"/>
                    <a:pt x="576583" y="409497"/>
                    <a:pt x="604876" y="409497"/>
                  </a:cubicBezTo>
                  <a:lnTo>
                    <a:pt x="613150" y="409497"/>
                  </a:lnTo>
                  <a:lnTo>
                    <a:pt x="631842" y="409497"/>
                  </a:lnTo>
                  <a:lnTo>
                    <a:pt x="654774" y="409497"/>
                  </a:lnTo>
                  <a:lnTo>
                    <a:pt x="672070" y="409497"/>
                  </a:lnTo>
                  <a:cubicBezTo>
                    <a:pt x="703899" y="409497"/>
                    <a:pt x="746337" y="409497"/>
                    <a:pt x="802922" y="409497"/>
                  </a:cubicBezTo>
                  <a:lnTo>
                    <a:pt x="903970" y="409497"/>
                  </a:lnTo>
                  <a:lnTo>
                    <a:pt x="909249" y="409497"/>
                  </a:lnTo>
                  <a:lnTo>
                    <a:pt x="914441" y="409497"/>
                  </a:lnTo>
                  <a:lnTo>
                    <a:pt x="921787" y="409497"/>
                  </a:lnTo>
                  <a:lnTo>
                    <a:pt x="946202" y="409497"/>
                  </a:lnTo>
                  <a:lnTo>
                    <a:pt x="956065" y="409497"/>
                  </a:lnTo>
                  <a:lnTo>
                    <a:pt x="986455" y="409497"/>
                  </a:lnTo>
                  <a:cubicBezTo>
                    <a:pt x="1035946" y="409497"/>
                    <a:pt x="1115131" y="409497"/>
                    <a:pt x="1241828" y="409497"/>
                  </a:cubicBezTo>
                  <a:lnTo>
                    <a:pt x="1283452" y="409497"/>
                  </a:lnTo>
                  <a:lnTo>
                    <a:pt x="1283452" y="409497"/>
                  </a:lnTo>
                  <a:lnTo>
                    <a:pt x="1333161" y="409497"/>
                  </a:lnTo>
                  <a:cubicBezTo>
                    <a:pt x="1433721" y="409497"/>
                    <a:pt x="1634839" y="409497"/>
                    <a:pt x="2037075" y="409497"/>
                  </a:cubicBezTo>
                  <a:cubicBezTo>
                    <a:pt x="2187913" y="409497"/>
                    <a:pt x="2313612" y="306048"/>
                    <a:pt x="2313612" y="150875"/>
                  </a:cubicBezTo>
                  <a:cubicBezTo>
                    <a:pt x="2313612" y="53892"/>
                    <a:pt x="2343073" y="-2681"/>
                    <a:pt x="2389719" y="9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txBody>
            <a:bodyPr vert="horz" wrap="square" lIns="91416" tIns="45708" rIns="91416" bIns="45708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sz="1800" kern="0">
                <a:solidFill>
                  <a:prstClr val="black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4E533D12-AF38-42AD-8A3E-BA022F03F22C}"/>
                </a:ext>
              </a:extLst>
            </p:cNvPr>
            <p:cNvSpPr/>
            <p:nvPr/>
          </p:nvSpPr>
          <p:spPr bwMode="auto">
            <a:xfrm>
              <a:off x="6194755" y="3025635"/>
              <a:ext cx="209688" cy="410415"/>
            </a:xfrm>
            <a:custGeom>
              <a:avLst/>
              <a:gdLst>
                <a:gd name="T0" fmla="*/ 38 w 96"/>
                <a:gd name="T1" fmla="*/ 191 h 191"/>
                <a:gd name="T2" fmla="*/ 38 w 96"/>
                <a:gd name="T3" fmla="*/ 168 h 191"/>
                <a:gd name="T4" fmla="*/ 0 w 96"/>
                <a:gd name="T5" fmla="*/ 158 h 191"/>
                <a:gd name="T6" fmla="*/ 6 w 96"/>
                <a:gd name="T7" fmla="*/ 136 h 191"/>
                <a:gd name="T8" fmla="*/ 43 w 96"/>
                <a:gd name="T9" fmla="*/ 146 h 191"/>
                <a:gd name="T10" fmla="*/ 67 w 96"/>
                <a:gd name="T11" fmla="*/ 128 h 191"/>
                <a:gd name="T12" fmla="*/ 42 w 96"/>
                <a:gd name="T13" fmla="*/ 104 h 191"/>
                <a:gd name="T14" fmla="*/ 2 w 96"/>
                <a:gd name="T15" fmla="*/ 63 h 191"/>
                <a:gd name="T16" fmla="*/ 39 w 96"/>
                <a:gd name="T17" fmla="*/ 23 h 191"/>
                <a:gd name="T18" fmla="*/ 39 w 96"/>
                <a:gd name="T19" fmla="*/ 0 h 191"/>
                <a:gd name="T20" fmla="*/ 58 w 96"/>
                <a:gd name="T21" fmla="*/ 0 h 191"/>
                <a:gd name="T22" fmla="*/ 58 w 96"/>
                <a:gd name="T23" fmla="*/ 22 h 191"/>
                <a:gd name="T24" fmla="*/ 90 w 96"/>
                <a:gd name="T25" fmla="*/ 30 h 191"/>
                <a:gd name="T26" fmla="*/ 84 w 96"/>
                <a:gd name="T27" fmla="*/ 51 h 191"/>
                <a:gd name="T28" fmla="*/ 52 w 96"/>
                <a:gd name="T29" fmla="*/ 43 h 191"/>
                <a:gd name="T30" fmla="*/ 30 w 96"/>
                <a:gd name="T31" fmla="*/ 59 h 191"/>
                <a:gd name="T32" fmla="*/ 59 w 96"/>
                <a:gd name="T33" fmla="*/ 82 h 191"/>
                <a:gd name="T34" fmla="*/ 96 w 96"/>
                <a:gd name="T35" fmla="*/ 125 h 191"/>
                <a:gd name="T36" fmla="*/ 57 w 96"/>
                <a:gd name="T37" fmla="*/ 167 h 191"/>
                <a:gd name="T38" fmla="*/ 57 w 96"/>
                <a:gd name="T39" fmla="*/ 191 h 191"/>
                <a:gd name="T40" fmla="*/ 38 w 96"/>
                <a:gd name="T41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91">
                  <a:moveTo>
                    <a:pt x="38" y="191"/>
                  </a:moveTo>
                  <a:cubicBezTo>
                    <a:pt x="38" y="168"/>
                    <a:pt x="38" y="168"/>
                    <a:pt x="38" y="168"/>
                  </a:cubicBezTo>
                  <a:cubicBezTo>
                    <a:pt x="23" y="168"/>
                    <a:pt x="9" y="163"/>
                    <a:pt x="0" y="158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16" y="141"/>
                    <a:pt x="29" y="146"/>
                    <a:pt x="43" y="146"/>
                  </a:cubicBezTo>
                  <a:cubicBezTo>
                    <a:pt x="57" y="146"/>
                    <a:pt x="67" y="139"/>
                    <a:pt x="67" y="128"/>
                  </a:cubicBezTo>
                  <a:cubicBezTo>
                    <a:pt x="67" y="117"/>
                    <a:pt x="59" y="111"/>
                    <a:pt x="42" y="104"/>
                  </a:cubicBezTo>
                  <a:cubicBezTo>
                    <a:pt x="18" y="95"/>
                    <a:pt x="2" y="84"/>
                    <a:pt x="2" y="63"/>
                  </a:cubicBezTo>
                  <a:cubicBezTo>
                    <a:pt x="2" y="43"/>
                    <a:pt x="16" y="27"/>
                    <a:pt x="39" y="2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73" y="22"/>
                    <a:pt x="83" y="26"/>
                    <a:pt x="90" y="30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79" y="49"/>
                    <a:pt x="68" y="43"/>
                    <a:pt x="52" y="43"/>
                  </a:cubicBezTo>
                  <a:cubicBezTo>
                    <a:pt x="36" y="43"/>
                    <a:pt x="30" y="52"/>
                    <a:pt x="30" y="59"/>
                  </a:cubicBezTo>
                  <a:cubicBezTo>
                    <a:pt x="30" y="69"/>
                    <a:pt x="39" y="74"/>
                    <a:pt x="59" y="82"/>
                  </a:cubicBezTo>
                  <a:cubicBezTo>
                    <a:pt x="85" y="92"/>
                    <a:pt x="96" y="105"/>
                    <a:pt x="96" y="125"/>
                  </a:cubicBezTo>
                  <a:cubicBezTo>
                    <a:pt x="96" y="145"/>
                    <a:pt x="83" y="162"/>
                    <a:pt x="57" y="167"/>
                  </a:cubicBezTo>
                  <a:cubicBezTo>
                    <a:pt x="57" y="191"/>
                    <a:pt x="57" y="191"/>
                    <a:pt x="57" y="191"/>
                  </a:cubicBezTo>
                  <a:lnTo>
                    <a:pt x="38" y="19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>
              <a:reflection blurRad="6350" stA="52000" endA="300" endPos="40000" dir="5400000" sy="-100000" algn="bl" rotWithShape="0"/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80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F4B8C67-5CAC-4A52-AE98-8310A5AE0CA8}"/>
              </a:ext>
            </a:extLst>
          </p:cNvPr>
          <p:cNvSpPr/>
          <p:nvPr/>
        </p:nvSpPr>
        <p:spPr>
          <a:xfrm>
            <a:off x="2107481" y="1343320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tịnh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8" name="同侧圆角矩形 59">
            <a:extLst>
              <a:ext uri="{FF2B5EF4-FFF2-40B4-BE49-F238E27FC236}">
                <a16:creationId xmlns:a16="http://schemas.microsoft.com/office/drawing/2014/main" id="{166DA2E5-D06A-4F3E-8CC3-A32A6A3B1DB2}"/>
              </a:ext>
            </a:extLst>
          </p:cNvPr>
          <p:cNvSpPr/>
          <p:nvPr/>
        </p:nvSpPr>
        <p:spPr>
          <a:xfrm rot="5400000">
            <a:off x="5757373" y="206406"/>
            <a:ext cx="660743" cy="2741082"/>
          </a:xfrm>
          <a:prstGeom prst="round2SameRect">
            <a:avLst>
              <a:gd name="adj1" fmla="val 19083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innerShdw blurRad="50800" dist="25400" dir="135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39" name="同侧圆角矩形 59">
            <a:extLst>
              <a:ext uri="{FF2B5EF4-FFF2-40B4-BE49-F238E27FC236}">
                <a16:creationId xmlns:a16="http://schemas.microsoft.com/office/drawing/2014/main" id="{4DEC90C2-ACEE-4A26-B6C9-4477E26D1E80}"/>
              </a:ext>
            </a:extLst>
          </p:cNvPr>
          <p:cNvSpPr/>
          <p:nvPr/>
        </p:nvSpPr>
        <p:spPr>
          <a:xfrm rot="5400000">
            <a:off x="9148146" y="176852"/>
            <a:ext cx="660743" cy="2800186"/>
          </a:xfrm>
          <a:prstGeom prst="round2SameRect">
            <a:avLst>
              <a:gd name="adj1" fmla="val 19083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innerShdw blurRad="50800" dist="25400" dir="135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40" name="文本框 64">
            <a:extLst>
              <a:ext uri="{FF2B5EF4-FFF2-40B4-BE49-F238E27FC236}">
                <a16:creationId xmlns:a16="http://schemas.microsoft.com/office/drawing/2014/main" id="{10CA14CE-99B5-4711-BD3D-F4449EC72119}"/>
              </a:ext>
            </a:extLst>
          </p:cNvPr>
          <p:cNvSpPr txBox="1"/>
          <p:nvPr/>
        </p:nvSpPr>
        <p:spPr>
          <a:xfrm>
            <a:off x="7941827" y="1310337"/>
            <a:ext cx="873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41" name="文本框 64">
            <a:extLst>
              <a:ext uri="{FF2B5EF4-FFF2-40B4-BE49-F238E27FC236}">
                <a16:creationId xmlns:a16="http://schemas.microsoft.com/office/drawing/2014/main" id="{1636F848-E678-42D0-8007-A52190EE9999}"/>
              </a:ext>
            </a:extLst>
          </p:cNvPr>
          <p:cNvSpPr txBox="1"/>
          <p:nvPr/>
        </p:nvSpPr>
        <p:spPr>
          <a:xfrm>
            <a:off x="4644311" y="1298511"/>
            <a:ext cx="873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67807D63-50B6-4946-BCE5-E3DD7417B9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68280" y="2076750"/>
            <a:ext cx="2360495" cy="17982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5CC537-B147-461D-81DA-1BE4E93567E2}"/>
              </a:ext>
            </a:extLst>
          </p:cNvPr>
          <p:cNvSpPr/>
          <p:nvPr/>
        </p:nvSpPr>
        <p:spPr>
          <a:xfrm>
            <a:off x="5299192" y="1359924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FEC1BEF1-1E07-4E18-B90F-42BD6FACF03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85796" y="1951022"/>
            <a:ext cx="2449723" cy="2011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E6983F-A0EF-49AC-A7E6-029418D3D3B2}"/>
              </a:ext>
            </a:extLst>
          </p:cNvPr>
          <p:cNvSpPr/>
          <p:nvPr/>
        </p:nvSpPr>
        <p:spPr>
          <a:xfrm>
            <a:off x="8497274" y="1356503"/>
            <a:ext cx="24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trục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6578B-C786-431F-A620-35AAF9AF9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8" y="1919749"/>
            <a:ext cx="2574018" cy="1955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9" grpId="0" animBg="1"/>
      <p:bldP spid="140" grpId="0"/>
      <p:bldP spid="141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>
            <a:cxnSpLocks/>
          </p:cNvCxnSpPr>
          <p:nvPr/>
        </p:nvCxnSpPr>
        <p:spPr>
          <a:xfrm>
            <a:off x="1854467" y="5606831"/>
            <a:ext cx="8483072" cy="0"/>
          </a:xfrm>
          <a:prstGeom prst="line">
            <a:avLst/>
          </a:prstGeom>
          <a:ln w="444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-87521" y="1113510"/>
            <a:ext cx="3649182" cy="660743"/>
            <a:chOff x="5162310" y="2679468"/>
            <a:chExt cx="1822090" cy="410416"/>
          </a:xfrm>
        </p:grpSpPr>
        <p:sp>
          <p:nvSpPr>
            <p:cNvPr id="60" name="同侧圆角矩形 59"/>
            <p:cNvSpPr/>
            <p:nvPr/>
          </p:nvSpPr>
          <p:spPr>
            <a:xfrm rot="5400000">
              <a:off x="5934015" y="2039498"/>
              <a:ext cx="410416" cy="1690355"/>
            </a:xfrm>
            <a:prstGeom prst="round2SameRect">
              <a:avLst>
                <a:gd name="adj1" fmla="val 19083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innerShdw blurRad="50800" dist="25400" dir="135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162310" y="2741776"/>
              <a:ext cx="554122" cy="286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  <a:sym typeface="字魂36号-正文宋楷" panose="02000000000000000000" pitchFamily="2" charset="-122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89" name="TextBox 18"/>
          <p:cNvSpPr txBox="1"/>
          <p:nvPr/>
        </p:nvSpPr>
        <p:spPr>
          <a:xfrm flipH="1">
            <a:off x="644433" y="232228"/>
            <a:ext cx="42659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Các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phép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biến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đổi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3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chiều</a:t>
            </a:r>
            <a:endParaRPr lang="en-US" sz="3000" b="1" dirty="0">
              <a:solidFill>
                <a:schemeClr val="accent1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84" name="泪滴形 83"/>
          <p:cNvSpPr/>
          <p:nvPr/>
        </p:nvSpPr>
        <p:spPr>
          <a:xfrm rot="3704841">
            <a:off x="-94915" y="36816"/>
            <a:ext cx="615393" cy="649358"/>
          </a:xfrm>
          <a:prstGeom prst="teardrop">
            <a:avLst>
              <a:gd name="adj" fmla="val 93006"/>
            </a:avLst>
          </a:prstGeom>
          <a:solidFill>
            <a:srgbClr val="4B291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85" name="泪滴形 84"/>
          <p:cNvSpPr/>
          <p:nvPr/>
        </p:nvSpPr>
        <p:spPr>
          <a:xfrm rot="3704841">
            <a:off x="480189" y="612917"/>
            <a:ext cx="328489" cy="346619"/>
          </a:xfrm>
          <a:prstGeom prst="teardrop">
            <a:avLst>
              <a:gd name="adj" fmla="val 93006"/>
            </a:avLst>
          </a:prstGeom>
          <a:solidFill>
            <a:srgbClr val="4B291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4B8C67-5CAC-4A52-AE98-8310A5AE0CA8}"/>
              </a:ext>
            </a:extLst>
          </p:cNvPr>
          <p:cNvSpPr/>
          <p:nvPr/>
        </p:nvSpPr>
        <p:spPr>
          <a:xfrm>
            <a:off x="806006" y="1256632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Phép</a:t>
            </a:r>
            <a:r>
              <a:rPr lang="en-US" dirty="0">
                <a:solidFill>
                  <a:schemeClr val="bg1"/>
                </a:solidFill>
              </a:rPr>
              <a:t> quay </a:t>
            </a:r>
            <a:r>
              <a:rPr lang="en-US" dirty="0" err="1">
                <a:solidFill>
                  <a:schemeClr val="bg1"/>
                </a:solidFill>
              </a:rPr>
              <a:t>quanh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trục</a:t>
            </a:r>
            <a:r>
              <a:rPr lang="en-US" dirty="0">
                <a:solidFill>
                  <a:schemeClr val="bg1"/>
                </a:solidFill>
              </a:rPr>
              <a:t> 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91D48F-5D89-4C20-BB37-A540FCC2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37" y="2246991"/>
            <a:ext cx="2962501" cy="2364017"/>
          </a:xfrm>
          <a:prstGeom prst="rect">
            <a:avLst/>
          </a:prstGeom>
        </p:spPr>
      </p:pic>
      <p:grpSp>
        <p:nvGrpSpPr>
          <p:cNvPr id="38" name="组合 13">
            <a:extLst>
              <a:ext uri="{FF2B5EF4-FFF2-40B4-BE49-F238E27FC236}">
                <a16:creationId xmlns:a16="http://schemas.microsoft.com/office/drawing/2014/main" id="{A14C5A85-E279-41D6-8207-12A189B0AFE6}"/>
              </a:ext>
            </a:extLst>
          </p:cNvPr>
          <p:cNvGrpSpPr/>
          <p:nvPr/>
        </p:nvGrpSpPr>
        <p:grpSpPr>
          <a:xfrm>
            <a:off x="3487668" y="1137307"/>
            <a:ext cx="4593395" cy="660743"/>
            <a:chOff x="4910242" y="2679469"/>
            <a:chExt cx="2074159" cy="410416"/>
          </a:xfrm>
        </p:grpSpPr>
        <p:sp>
          <p:nvSpPr>
            <p:cNvPr id="39" name="同侧圆角矩形 59">
              <a:extLst>
                <a:ext uri="{FF2B5EF4-FFF2-40B4-BE49-F238E27FC236}">
                  <a16:creationId xmlns:a16="http://schemas.microsoft.com/office/drawing/2014/main" id="{61BF965E-1419-423E-AC60-C556CDBFB50C}"/>
                </a:ext>
              </a:extLst>
            </p:cNvPr>
            <p:cNvSpPr/>
            <p:nvPr/>
          </p:nvSpPr>
          <p:spPr>
            <a:xfrm rot="5400000">
              <a:off x="5816052" y="1921535"/>
              <a:ext cx="410416" cy="1926283"/>
            </a:xfrm>
            <a:prstGeom prst="round2SameRect">
              <a:avLst>
                <a:gd name="adj1" fmla="val 19083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innerShdw blurRad="50800" dist="25400" dir="135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sp>
          <p:nvSpPr>
            <p:cNvPr id="40" name="文本框 64">
              <a:extLst>
                <a:ext uri="{FF2B5EF4-FFF2-40B4-BE49-F238E27FC236}">
                  <a16:creationId xmlns:a16="http://schemas.microsoft.com/office/drawing/2014/main" id="{318E7106-1B40-40F1-B52F-B5B627D7D0E5}"/>
                </a:ext>
              </a:extLst>
            </p:cNvPr>
            <p:cNvSpPr txBox="1"/>
            <p:nvPr/>
          </p:nvSpPr>
          <p:spPr>
            <a:xfrm>
              <a:off x="4910242" y="2724911"/>
              <a:ext cx="554122" cy="286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  <a:sym typeface="字魂36号-正文宋楷" panose="02000000000000000000" pitchFamily="2" charset="-122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7BD8B87-FE3F-4C4D-A814-77A26C5A39C3}"/>
              </a:ext>
            </a:extLst>
          </p:cNvPr>
          <p:cNvSpPr/>
          <p:nvPr/>
        </p:nvSpPr>
        <p:spPr>
          <a:xfrm>
            <a:off x="4266985" y="1256632"/>
            <a:ext cx="388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Phép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xứng</a:t>
            </a:r>
            <a:r>
              <a:rPr lang="en-US" dirty="0">
                <a:solidFill>
                  <a:schemeClr val="bg1"/>
                </a:solidFill>
              </a:rPr>
              <a:t> qua </a:t>
            </a:r>
            <a:r>
              <a:rPr lang="en-US" dirty="0" err="1">
                <a:solidFill>
                  <a:schemeClr val="bg1"/>
                </a:solidFill>
              </a:rPr>
              <a:t>mặt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phẳng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tọa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7" name="组合 13">
            <a:extLst>
              <a:ext uri="{FF2B5EF4-FFF2-40B4-BE49-F238E27FC236}">
                <a16:creationId xmlns:a16="http://schemas.microsoft.com/office/drawing/2014/main" id="{3DC857E5-5525-46E0-9794-5740DA762601}"/>
              </a:ext>
            </a:extLst>
          </p:cNvPr>
          <p:cNvGrpSpPr/>
          <p:nvPr/>
        </p:nvGrpSpPr>
        <p:grpSpPr>
          <a:xfrm>
            <a:off x="7850633" y="1113508"/>
            <a:ext cx="4102692" cy="660743"/>
            <a:chOff x="5131819" y="2679468"/>
            <a:chExt cx="1852581" cy="410416"/>
          </a:xfrm>
        </p:grpSpPr>
        <p:sp>
          <p:nvSpPr>
            <p:cNvPr id="48" name="同侧圆角矩形 59">
              <a:extLst>
                <a:ext uri="{FF2B5EF4-FFF2-40B4-BE49-F238E27FC236}">
                  <a16:creationId xmlns:a16="http://schemas.microsoft.com/office/drawing/2014/main" id="{A4131191-419F-4DDF-8B8E-694193BA99C1}"/>
                </a:ext>
              </a:extLst>
            </p:cNvPr>
            <p:cNvSpPr/>
            <p:nvPr/>
          </p:nvSpPr>
          <p:spPr>
            <a:xfrm rot="5400000">
              <a:off x="5934015" y="2039498"/>
              <a:ext cx="410416" cy="1690355"/>
            </a:xfrm>
            <a:prstGeom prst="round2SameRect">
              <a:avLst>
                <a:gd name="adj1" fmla="val 19083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innerShdw blurRad="50800" dist="25400" dir="135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sp>
          <p:nvSpPr>
            <p:cNvPr id="49" name="文本框 64">
              <a:extLst>
                <a:ext uri="{FF2B5EF4-FFF2-40B4-BE49-F238E27FC236}">
                  <a16:creationId xmlns:a16="http://schemas.microsoft.com/office/drawing/2014/main" id="{D85C93D5-A956-4E54-8FBE-15C62C472B44}"/>
                </a:ext>
              </a:extLst>
            </p:cNvPr>
            <p:cNvSpPr txBox="1"/>
            <p:nvPr/>
          </p:nvSpPr>
          <p:spPr>
            <a:xfrm>
              <a:off x="5131819" y="2724912"/>
              <a:ext cx="554122" cy="286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  <a:sym typeface="字魂36号-正文宋楷" panose="02000000000000000000" pitchFamily="2" charset="-122"/>
                </a:rPr>
                <a:t>06</a:t>
              </a:r>
              <a:endParaRPr lang="zh-CN" altLang="en-US" sz="240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19FCFDA-92BA-4DE2-B805-6624FCFA2DF6}"/>
              </a:ext>
            </a:extLst>
          </p:cNvPr>
          <p:cNvSpPr/>
          <p:nvPr/>
        </p:nvSpPr>
        <p:spPr>
          <a:xfrm>
            <a:off x="8685341" y="1215310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Phép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xứng</a:t>
            </a:r>
            <a:r>
              <a:rPr lang="en-US" dirty="0">
                <a:solidFill>
                  <a:schemeClr val="bg1"/>
                </a:solidFill>
              </a:rPr>
              <a:t> qua </a:t>
            </a:r>
            <a:r>
              <a:rPr lang="en-US" dirty="0" err="1">
                <a:solidFill>
                  <a:schemeClr val="bg1"/>
                </a:solidFill>
              </a:rPr>
              <a:t>trục</a:t>
            </a:r>
            <a:r>
              <a:rPr lang="en-US" dirty="0">
                <a:solidFill>
                  <a:schemeClr val="bg1"/>
                </a:solidFill>
              </a:rPr>
              <a:t> x, y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z</a:t>
            </a:r>
          </a:p>
        </p:txBody>
      </p:sp>
      <p:pic>
        <p:nvPicPr>
          <p:cNvPr id="51" name="Picture 50" descr="https://voer.edu.vn/file/20983">
            <a:extLst>
              <a:ext uri="{FF2B5EF4-FFF2-40B4-BE49-F238E27FC236}">
                <a16:creationId xmlns:a16="http://schemas.microsoft.com/office/drawing/2014/main" id="{FEA3BD5D-E187-43C6-8433-9AD6D38C2AD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54" y="1961371"/>
            <a:ext cx="6487274" cy="387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51" descr="https://voer.edu.vn/file/20985">
            <a:extLst>
              <a:ext uri="{FF2B5EF4-FFF2-40B4-BE49-F238E27FC236}">
                <a16:creationId xmlns:a16="http://schemas.microsoft.com/office/drawing/2014/main" id="{D65658B2-3CFE-4713-9D65-5A0B3A663AC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438" y="1937572"/>
            <a:ext cx="6285282" cy="3879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592275"/>
      </p:ext>
    </p:extLst>
  </p:cSld>
  <p:clrMapOvr>
    <a:masterClrMapping/>
  </p:clrMapOvr>
  <p:transition spd="slow" advTm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11272838" y="6165057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fld id="{B072D622-34C0-9842-AC02-FAB918321836}" type="slidenum">
              <a:rPr lang="x-none" altLang="x-none" sz="1000">
                <a:solidFill>
                  <a:srgbClr val="C8C9CD"/>
                </a:solidFill>
                <a:latin typeface="Montserrat Medium" panose="00000600000000000000" charset="0"/>
                <a:ea typeface="Montserrat Medium" panose="00000600000000000000" charset="0"/>
                <a:sym typeface="字魂36号-正文宋楷" panose="02000000000000000000" pitchFamily="2" charset="-122"/>
              </a:rPr>
              <a:t>13</a:t>
            </a:fld>
            <a:endParaRPr lang="x-none" altLang="x-none" sz="1000">
              <a:solidFill>
                <a:srgbClr val="C8C9CD"/>
              </a:solidFill>
              <a:latin typeface="Montserrat Medium" panose="00000600000000000000" charset="0"/>
              <a:ea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email"/>
          <a:srcRect l="1207" t="11636" r="8863" b="23531"/>
          <a:stretch>
            <a:fillRect/>
          </a:stretch>
        </p:blipFill>
        <p:spPr>
          <a:xfrm rot="18046219">
            <a:off x="208415" y="-823616"/>
            <a:ext cx="17977290" cy="8910506"/>
          </a:xfrm>
          <a:custGeom>
            <a:avLst/>
            <a:gdLst>
              <a:gd name="connsiteX0" fmla="*/ 6865148 w 12196133"/>
              <a:gd name="connsiteY0" fmla="*/ 4928132 h 5781639"/>
              <a:gd name="connsiteX1" fmla="*/ 7196197 w 12196133"/>
              <a:gd name="connsiteY1" fmla="*/ 5132934 h 5781639"/>
              <a:gd name="connsiteX2" fmla="*/ 7054233 w 12196133"/>
              <a:gd name="connsiteY2" fmla="*/ 5699513 h 5781639"/>
              <a:gd name="connsiteX3" fmla="*/ 7010745 w 12196133"/>
              <a:gd name="connsiteY3" fmla="*/ 5725194 h 5781639"/>
              <a:gd name="connsiteX4" fmla="*/ 6446048 w 12196133"/>
              <a:gd name="connsiteY4" fmla="*/ 5575924 h 5781639"/>
              <a:gd name="connsiteX5" fmla="*/ 6588011 w 12196133"/>
              <a:gd name="connsiteY5" fmla="*/ 5009346 h 5781639"/>
              <a:gd name="connsiteX6" fmla="*/ 6631499 w 12196133"/>
              <a:gd name="connsiteY6" fmla="*/ 4983665 h 5781639"/>
              <a:gd name="connsiteX7" fmla="*/ 6865148 w 12196133"/>
              <a:gd name="connsiteY7" fmla="*/ 4928132 h 5781639"/>
              <a:gd name="connsiteX8" fmla="*/ 462451 w 12196133"/>
              <a:gd name="connsiteY8" fmla="*/ 4601956 h 5781639"/>
              <a:gd name="connsiteX9" fmla="*/ 678057 w 12196133"/>
              <a:gd name="connsiteY9" fmla="*/ 4735340 h 5781639"/>
              <a:gd name="connsiteX10" fmla="*/ 678057 w 12196133"/>
              <a:gd name="connsiteY10" fmla="*/ 4735341 h 5781639"/>
              <a:gd name="connsiteX11" fmla="*/ 585598 w 12196133"/>
              <a:gd name="connsiteY11" fmla="*/ 5104344 h 5781639"/>
              <a:gd name="connsiteX12" fmla="*/ 405852 w 12196133"/>
              <a:gd name="connsiteY12" fmla="*/ 5210489 h 5781639"/>
              <a:gd name="connsiteX13" fmla="*/ 38074 w 12196133"/>
              <a:gd name="connsiteY13" fmla="*/ 5113273 h 5781639"/>
              <a:gd name="connsiteX14" fmla="*/ 38073 w 12196133"/>
              <a:gd name="connsiteY14" fmla="*/ 5113273 h 5781639"/>
              <a:gd name="connsiteX15" fmla="*/ 130533 w 12196133"/>
              <a:gd name="connsiteY15" fmla="*/ 4744270 h 5781639"/>
              <a:gd name="connsiteX16" fmla="*/ 310279 w 12196133"/>
              <a:gd name="connsiteY16" fmla="*/ 4638124 h 5781639"/>
              <a:gd name="connsiteX17" fmla="*/ 462451 w 12196133"/>
              <a:gd name="connsiteY17" fmla="*/ 4601956 h 5781639"/>
              <a:gd name="connsiteX18" fmla="*/ 5265062 w 12196133"/>
              <a:gd name="connsiteY18" fmla="*/ 3815080 h 5781639"/>
              <a:gd name="connsiteX19" fmla="*/ 5480670 w 12196133"/>
              <a:gd name="connsiteY19" fmla="*/ 3948464 h 5781639"/>
              <a:gd name="connsiteX20" fmla="*/ 5388211 w 12196133"/>
              <a:gd name="connsiteY20" fmla="*/ 4317467 h 5781639"/>
              <a:gd name="connsiteX21" fmla="*/ 5208465 w 12196133"/>
              <a:gd name="connsiteY21" fmla="*/ 4423613 h 5781639"/>
              <a:gd name="connsiteX22" fmla="*/ 4840686 w 12196133"/>
              <a:gd name="connsiteY22" fmla="*/ 4326396 h 5781639"/>
              <a:gd name="connsiteX23" fmla="*/ 4933145 w 12196133"/>
              <a:gd name="connsiteY23" fmla="*/ 3957393 h 5781639"/>
              <a:gd name="connsiteX24" fmla="*/ 5112891 w 12196133"/>
              <a:gd name="connsiteY24" fmla="*/ 3851247 h 5781639"/>
              <a:gd name="connsiteX25" fmla="*/ 5265062 w 12196133"/>
              <a:gd name="connsiteY25" fmla="*/ 3815080 h 5781639"/>
              <a:gd name="connsiteX26" fmla="*/ 4003399 w 12196133"/>
              <a:gd name="connsiteY26" fmla="*/ 2518520 h 5781639"/>
              <a:gd name="connsiteX27" fmla="*/ 4219005 w 12196133"/>
              <a:gd name="connsiteY27" fmla="*/ 2651904 h 5781639"/>
              <a:gd name="connsiteX28" fmla="*/ 4126546 w 12196133"/>
              <a:gd name="connsiteY28" fmla="*/ 3020907 h 5781639"/>
              <a:gd name="connsiteX29" fmla="*/ 1252061 w 12196133"/>
              <a:gd name="connsiteY29" fmla="*/ 4718392 h 5781639"/>
              <a:gd name="connsiteX30" fmla="*/ 884282 w 12196133"/>
              <a:gd name="connsiteY30" fmla="*/ 4621175 h 5781639"/>
              <a:gd name="connsiteX31" fmla="*/ 884283 w 12196133"/>
              <a:gd name="connsiteY31" fmla="*/ 4621175 h 5781639"/>
              <a:gd name="connsiteX32" fmla="*/ 976742 w 12196133"/>
              <a:gd name="connsiteY32" fmla="*/ 4252172 h 5781639"/>
              <a:gd name="connsiteX33" fmla="*/ 3851227 w 12196133"/>
              <a:gd name="connsiteY33" fmla="*/ 2554687 h 5781639"/>
              <a:gd name="connsiteX34" fmla="*/ 4003399 w 12196133"/>
              <a:gd name="connsiteY34" fmla="*/ 2518520 h 5781639"/>
              <a:gd name="connsiteX35" fmla="*/ 7820748 w 12196133"/>
              <a:gd name="connsiteY35" fmla="*/ 2313082 h 5781639"/>
              <a:gd name="connsiteX36" fmla="*/ 8036355 w 12196133"/>
              <a:gd name="connsiteY36" fmla="*/ 2446466 h 5781639"/>
              <a:gd name="connsiteX37" fmla="*/ 7943895 w 12196133"/>
              <a:gd name="connsiteY37" fmla="*/ 2815469 h 5781639"/>
              <a:gd name="connsiteX38" fmla="*/ 6055113 w 12196133"/>
              <a:gd name="connsiteY38" fmla="*/ 3930861 h 5781639"/>
              <a:gd name="connsiteX39" fmla="*/ 5687336 w 12196133"/>
              <a:gd name="connsiteY39" fmla="*/ 3833644 h 5781639"/>
              <a:gd name="connsiteX40" fmla="*/ 5779794 w 12196133"/>
              <a:gd name="connsiteY40" fmla="*/ 3464642 h 5781639"/>
              <a:gd name="connsiteX41" fmla="*/ 7668577 w 12196133"/>
              <a:gd name="connsiteY41" fmla="*/ 2349250 h 5781639"/>
              <a:gd name="connsiteX42" fmla="*/ 7820748 w 12196133"/>
              <a:gd name="connsiteY42" fmla="*/ 2313082 h 5781639"/>
              <a:gd name="connsiteX43" fmla="*/ 11806227 w 12196133"/>
              <a:gd name="connsiteY43" fmla="*/ 857651 h 5781639"/>
              <a:gd name="connsiteX44" fmla="*/ 12137615 w 12196133"/>
              <a:gd name="connsiteY44" fmla="*/ 1062664 h 5781639"/>
              <a:gd name="connsiteX45" fmla="*/ 11995505 w 12196133"/>
              <a:gd name="connsiteY45" fmla="*/ 1629823 h 5781639"/>
              <a:gd name="connsiteX46" fmla="*/ 5361574 w 12196133"/>
              <a:gd name="connsiteY46" fmla="*/ 5547393 h 5781639"/>
              <a:gd name="connsiteX47" fmla="*/ 4796296 w 12196133"/>
              <a:gd name="connsiteY47" fmla="*/ 5397970 h 5781639"/>
              <a:gd name="connsiteX48" fmla="*/ 4938406 w 12196133"/>
              <a:gd name="connsiteY48" fmla="*/ 4830810 h 5781639"/>
              <a:gd name="connsiteX49" fmla="*/ 11572337 w 12196133"/>
              <a:gd name="connsiteY49" fmla="*/ 913241 h 5781639"/>
              <a:gd name="connsiteX50" fmla="*/ 11806227 w 12196133"/>
              <a:gd name="connsiteY50" fmla="*/ 857651 h 5781639"/>
              <a:gd name="connsiteX51" fmla="*/ 3580087 w 12196133"/>
              <a:gd name="connsiteY51" fmla="*/ 738557 h 5781639"/>
              <a:gd name="connsiteX52" fmla="*/ 3795694 w 12196133"/>
              <a:gd name="connsiteY52" fmla="*/ 871941 h 5781639"/>
              <a:gd name="connsiteX53" fmla="*/ 3795694 w 12196133"/>
              <a:gd name="connsiteY53" fmla="*/ 871941 h 5781639"/>
              <a:gd name="connsiteX54" fmla="*/ 3703235 w 12196133"/>
              <a:gd name="connsiteY54" fmla="*/ 1240944 h 5781639"/>
              <a:gd name="connsiteX55" fmla="*/ 407651 w 12196133"/>
              <a:gd name="connsiteY55" fmla="*/ 3187102 h 5781639"/>
              <a:gd name="connsiteX56" fmla="*/ 39873 w 12196133"/>
              <a:gd name="connsiteY56" fmla="*/ 3089885 h 5781639"/>
              <a:gd name="connsiteX57" fmla="*/ 39872 w 12196133"/>
              <a:gd name="connsiteY57" fmla="*/ 3089886 h 5781639"/>
              <a:gd name="connsiteX58" fmla="*/ 132332 w 12196133"/>
              <a:gd name="connsiteY58" fmla="*/ 2720883 h 5781639"/>
              <a:gd name="connsiteX59" fmla="*/ 3427916 w 12196133"/>
              <a:gd name="connsiteY59" fmla="*/ 774724 h 5781639"/>
              <a:gd name="connsiteX60" fmla="*/ 3580087 w 12196133"/>
              <a:gd name="connsiteY60" fmla="*/ 738557 h 5781639"/>
              <a:gd name="connsiteX61" fmla="*/ 7511922 w 12196133"/>
              <a:gd name="connsiteY61" fmla="*/ 484430 h 5781639"/>
              <a:gd name="connsiteX62" fmla="*/ 7727528 w 12196133"/>
              <a:gd name="connsiteY62" fmla="*/ 617814 h 5781639"/>
              <a:gd name="connsiteX63" fmla="*/ 7635069 w 12196133"/>
              <a:gd name="connsiteY63" fmla="*/ 986817 h 5781639"/>
              <a:gd name="connsiteX64" fmla="*/ 4760583 w 12196133"/>
              <a:gd name="connsiteY64" fmla="*/ 2684302 h 5781639"/>
              <a:gd name="connsiteX65" fmla="*/ 4392805 w 12196133"/>
              <a:gd name="connsiteY65" fmla="*/ 2587085 h 5781639"/>
              <a:gd name="connsiteX66" fmla="*/ 4392805 w 12196133"/>
              <a:gd name="connsiteY66" fmla="*/ 2587086 h 5781639"/>
              <a:gd name="connsiteX67" fmla="*/ 4485265 w 12196133"/>
              <a:gd name="connsiteY67" fmla="*/ 2218082 h 5781639"/>
              <a:gd name="connsiteX68" fmla="*/ 7359750 w 12196133"/>
              <a:gd name="connsiteY68" fmla="*/ 520597 h 5781639"/>
              <a:gd name="connsiteX69" fmla="*/ 7511922 w 12196133"/>
              <a:gd name="connsiteY69" fmla="*/ 484430 h 5781639"/>
              <a:gd name="connsiteX70" fmla="*/ 9686138 w 12196133"/>
              <a:gd name="connsiteY70" fmla="*/ 58922 h 5781639"/>
              <a:gd name="connsiteX71" fmla="*/ 10017187 w 12196133"/>
              <a:gd name="connsiteY71" fmla="*/ 263726 h 5781639"/>
              <a:gd name="connsiteX72" fmla="*/ 10017186 w 12196133"/>
              <a:gd name="connsiteY72" fmla="*/ 263725 h 5781639"/>
              <a:gd name="connsiteX73" fmla="*/ 9875222 w 12196133"/>
              <a:gd name="connsiteY73" fmla="*/ 830305 h 5781639"/>
              <a:gd name="connsiteX74" fmla="*/ 2432435 w 12196133"/>
              <a:gd name="connsiteY74" fmla="*/ 5225532 h 5781639"/>
              <a:gd name="connsiteX75" fmla="*/ 1867736 w 12196133"/>
              <a:gd name="connsiteY75" fmla="*/ 5076262 h 5781639"/>
              <a:gd name="connsiteX76" fmla="*/ 1867736 w 12196133"/>
              <a:gd name="connsiteY76" fmla="*/ 5076263 h 5781639"/>
              <a:gd name="connsiteX77" fmla="*/ 2009701 w 12196133"/>
              <a:gd name="connsiteY77" fmla="*/ 4509684 h 5781639"/>
              <a:gd name="connsiteX78" fmla="*/ 9452487 w 12196133"/>
              <a:gd name="connsiteY78" fmla="*/ 114456 h 5781639"/>
              <a:gd name="connsiteX79" fmla="*/ 9686138 w 12196133"/>
              <a:gd name="connsiteY79" fmla="*/ 58922 h 5781639"/>
              <a:gd name="connsiteX80" fmla="*/ 6305028 w 12196133"/>
              <a:gd name="connsiteY80" fmla="*/ 913 h 5781639"/>
              <a:gd name="connsiteX81" fmla="*/ 6636077 w 12196133"/>
              <a:gd name="connsiteY81" fmla="*/ 205716 h 5781639"/>
              <a:gd name="connsiteX82" fmla="*/ 6636077 w 12196133"/>
              <a:gd name="connsiteY82" fmla="*/ 205716 h 5781639"/>
              <a:gd name="connsiteX83" fmla="*/ 6494112 w 12196133"/>
              <a:gd name="connsiteY83" fmla="*/ 772295 h 5781639"/>
              <a:gd name="connsiteX84" fmla="*/ 2304872 w 12196133"/>
              <a:gd name="connsiteY84" fmla="*/ 3246189 h 5781639"/>
              <a:gd name="connsiteX85" fmla="*/ 1740174 w 12196133"/>
              <a:gd name="connsiteY85" fmla="*/ 3096919 h 5781639"/>
              <a:gd name="connsiteX86" fmla="*/ 1740174 w 12196133"/>
              <a:gd name="connsiteY86" fmla="*/ 3096919 h 5781639"/>
              <a:gd name="connsiteX87" fmla="*/ 1882139 w 12196133"/>
              <a:gd name="connsiteY87" fmla="*/ 2530341 h 5781639"/>
              <a:gd name="connsiteX88" fmla="*/ 6071379 w 12196133"/>
              <a:gd name="connsiteY88" fmla="*/ 56446 h 5781639"/>
              <a:gd name="connsiteX89" fmla="*/ 6305028 w 12196133"/>
              <a:gd name="connsiteY89" fmla="*/ 913 h 578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6133" h="5781639">
                <a:moveTo>
                  <a:pt x="6865148" y="4928132"/>
                </a:moveTo>
                <a:cubicBezTo>
                  <a:pt x="6997118" y="4936951"/>
                  <a:pt x="7123238" y="5009387"/>
                  <a:pt x="7196197" y="5132934"/>
                </a:cubicBezTo>
                <a:cubicBezTo>
                  <a:pt x="7312931" y="5330611"/>
                  <a:pt x="7249372" y="5584276"/>
                  <a:pt x="7054233" y="5699513"/>
                </a:cubicBezTo>
                <a:lnTo>
                  <a:pt x="7010745" y="5725194"/>
                </a:lnTo>
                <a:cubicBezTo>
                  <a:pt x="6815606" y="5840431"/>
                  <a:pt x="6562782" y="5773601"/>
                  <a:pt x="6446048" y="5575924"/>
                </a:cubicBezTo>
                <a:cubicBezTo>
                  <a:pt x="6329313" y="5378249"/>
                  <a:pt x="6392872" y="5124583"/>
                  <a:pt x="6588011" y="5009346"/>
                </a:cubicBezTo>
                <a:lnTo>
                  <a:pt x="6631499" y="4983665"/>
                </a:lnTo>
                <a:cubicBezTo>
                  <a:pt x="6704676" y="4940451"/>
                  <a:pt x="6785965" y="4922841"/>
                  <a:pt x="6865148" y="4928132"/>
                </a:cubicBezTo>
                <a:close/>
                <a:moveTo>
                  <a:pt x="462451" y="4601956"/>
                </a:moveTo>
                <a:cubicBezTo>
                  <a:pt x="548401" y="4607700"/>
                  <a:pt x="630541" y="4654876"/>
                  <a:pt x="678057" y="4735340"/>
                </a:cubicBezTo>
                <a:lnTo>
                  <a:pt x="678057" y="4735341"/>
                </a:lnTo>
                <a:cubicBezTo>
                  <a:pt x="754085" y="4864083"/>
                  <a:pt x="712689" y="5029292"/>
                  <a:pt x="585598" y="5104344"/>
                </a:cubicBezTo>
                <a:lnTo>
                  <a:pt x="405852" y="5210489"/>
                </a:lnTo>
                <a:cubicBezTo>
                  <a:pt x="278761" y="5285541"/>
                  <a:pt x="114101" y="5242016"/>
                  <a:pt x="38074" y="5113273"/>
                </a:cubicBezTo>
                <a:lnTo>
                  <a:pt x="38073" y="5113273"/>
                </a:lnTo>
                <a:cubicBezTo>
                  <a:pt x="-37953" y="4984530"/>
                  <a:pt x="3442" y="4819322"/>
                  <a:pt x="130533" y="4744270"/>
                </a:cubicBezTo>
                <a:lnTo>
                  <a:pt x="310279" y="4638124"/>
                </a:lnTo>
                <a:cubicBezTo>
                  <a:pt x="357938" y="4609979"/>
                  <a:pt x="410881" y="4598510"/>
                  <a:pt x="462451" y="4601956"/>
                </a:cubicBezTo>
                <a:close/>
                <a:moveTo>
                  <a:pt x="5265062" y="3815080"/>
                </a:moveTo>
                <a:cubicBezTo>
                  <a:pt x="5351014" y="3820824"/>
                  <a:pt x="5433153" y="3868000"/>
                  <a:pt x="5480670" y="3948464"/>
                </a:cubicBezTo>
                <a:cubicBezTo>
                  <a:pt x="5556697" y="4077207"/>
                  <a:pt x="5515302" y="4242416"/>
                  <a:pt x="5388211" y="4317467"/>
                </a:cubicBezTo>
                <a:lnTo>
                  <a:pt x="5208465" y="4423613"/>
                </a:lnTo>
                <a:cubicBezTo>
                  <a:pt x="5081373" y="4498665"/>
                  <a:pt x="4916714" y="4455139"/>
                  <a:pt x="4840686" y="4326396"/>
                </a:cubicBezTo>
                <a:cubicBezTo>
                  <a:pt x="4764659" y="4197654"/>
                  <a:pt x="4806055" y="4032446"/>
                  <a:pt x="4933145" y="3957393"/>
                </a:cubicBezTo>
                <a:lnTo>
                  <a:pt x="5112891" y="3851247"/>
                </a:lnTo>
                <a:cubicBezTo>
                  <a:pt x="5160550" y="3823103"/>
                  <a:pt x="5213493" y="3811634"/>
                  <a:pt x="5265062" y="3815080"/>
                </a:cubicBezTo>
                <a:close/>
                <a:moveTo>
                  <a:pt x="4003399" y="2518520"/>
                </a:moveTo>
                <a:cubicBezTo>
                  <a:pt x="4089349" y="2524264"/>
                  <a:pt x="4171488" y="2571440"/>
                  <a:pt x="4219005" y="2651904"/>
                </a:cubicBezTo>
                <a:cubicBezTo>
                  <a:pt x="4295033" y="2780648"/>
                  <a:pt x="4253637" y="2945855"/>
                  <a:pt x="4126546" y="3020907"/>
                </a:cubicBezTo>
                <a:lnTo>
                  <a:pt x="1252061" y="4718392"/>
                </a:lnTo>
                <a:cubicBezTo>
                  <a:pt x="1124970" y="4793444"/>
                  <a:pt x="960310" y="4749918"/>
                  <a:pt x="884282" y="4621175"/>
                </a:cubicBezTo>
                <a:lnTo>
                  <a:pt x="884283" y="4621175"/>
                </a:lnTo>
                <a:cubicBezTo>
                  <a:pt x="808256" y="4492432"/>
                  <a:pt x="849651" y="4327224"/>
                  <a:pt x="976742" y="4252172"/>
                </a:cubicBezTo>
                <a:lnTo>
                  <a:pt x="3851227" y="2554687"/>
                </a:lnTo>
                <a:cubicBezTo>
                  <a:pt x="3898887" y="2526544"/>
                  <a:pt x="3951829" y="2515074"/>
                  <a:pt x="4003399" y="2518520"/>
                </a:cubicBezTo>
                <a:close/>
                <a:moveTo>
                  <a:pt x="7820748" y="2313082"/>
                </a:moveTo>
                <a:cubicBezTo>
                  <a:pt x="7906699" y="2318825"/>
                  <a:pt x="7988837" y="2366002"/>
                  <a:pt x="8036355" y="2446466"/>
                </a:cubicBezTo>
                <a:cubicBezTo>
                  <a:pt x="8112382" y="2575210"/>
                  <a:pt x="8070986" y="2740417"/>
                  <a:pt x="7943895" y="2815469"/>
                </a:cubicBezTo>
                <a:lnTo>
                  <a:pt x="6055113" y="3930861"/>
                </a:lnTo>
                <a:cubicBezTo>
                  <a:pt x="5928022" y="4005912"/>
                  <a:pt x="5763363" y="3962387"/>
                  <a:pt x="5687336" y="3833644"/>
                </a:cubicBezTo>
                <a:cubicBezTo>
                  <a:pt x="5611308" y="3704901"/>
                  <a:pt x="5652704" y="3539693"/>
                  <a:pt x="5779794" y="3464642"/>
                </a:cubicBezTo>
                <a:lnTo>
                  <a:pt x="7668577" y="2349250"/>
                </a:lnTo>
                <a:cubicBezTo>
                  <a:pt x="7716236" y="2321105"/>
                  <a:pt x="7769179" y="2309636"/>
                  <a:pt x="7820748" y="2313082"/>
                </a:cubicBezTo>
                <a:close/>
                <a:moveTo>
                  <a:pt x="11806227" y="857651"/>
                </a:moveTo>
                <a:cubicBezTo>
                  <a:pt x="11938331" y="866479"/>
                  <a:pt x="12064581" y="938989"/>
                  <a:pt x="12137615" y="1062664"/>
                </a:cubicBezTo>
                <a:cubicBezTo>
                  <a:pt x="12254469" y="1260543"/>
                  <a:pt x="12190845" y="1514468"/>
                  <a:pt x="11995505" y="1629823"/>
                </a:cubicBezTo>
                <a:lnTo>
                  <a:pt x="5361574" y="5547393"/>
                </a:lnTo>
                <a:cubicBezTo>
                  <a:pt x="5166234" y="5662748"/>
                  <a:pt x="4913151" y="5595849"/>
                  <a:pt x="4796296" y="5397970"/>
                </a:cubicBezTo>
                <a:cubicBezTo>
                  <a:pt x="4679442" y="5200092"/>
                  <a:pt x="4743066" y="4946165"/>
                  <a:pt x="4938406" y="4830810"/>
                </a:cubicBezTo>
                <a:lnTo>
                  <a:pt x="11572337" y="913241"/>
                </a:lnTo>
                <a:cubicBezTo>
                  <a:pt x="11645589" y="869983"/>
                  <a:pt x="11726963" y="852354"/>
                  <a:pt x="11806227" y="857651"/>
                </a:cubicBezTo>
                <a:close/>
                <a:moveTo>
                  <a:pt x="3580087" y="738557"/>
                </a:moveTo>
                <a:cubicBezTo>
                  <a:pt x="3666038" y="744300"/>
                  <a:pt x="3748177" y="791476"/>
                  <a:pt x="3795694" y="871941"/>
                </a:cubicBezTo>
                <a:lnTo>
                  <a:pt x="3795694" y="871941"/>
                </a:lnTo>
                <a:cubicBezTo>
                  <a:pt x="3871721" y="1000684"/>
                  <a:pt x="3830326" y="1165893"/>
                  <a:pt x="3703235" y="1240944"/>
                </a:cubicBezTo>
                <a:lnTo>
                  <a:pt x="407651" y="3187102"/>
                </a:lnTo>
                <a:cubicBezTo>
                  <a:pt x="280560" y="3262154"/>
                  <a:pt x="115900" y="3218629"/>
                  <a:pt x="39873" y="3089885"/>
                </a:cubicBezTo>
                <a:lnTo>
                  <a:pt x="39872" y="3089886"/>
                </a:lnTo>
                <a:cubicBezTo>
                  <a:pt x="-36154" y="2961143"/>
                  <a:pt x="5241" y="2795935"/>
                  <a:pt x="132332" y="2720883"/>
                </a:cubicBezTo>
                <a:lnTo>
                  <a:pt x="3427916" y="774724"/>
                </a:lnTo>
                <a:cubicBezTo>
                  <a:pt x="3475575" y="746579"/>
                  <a:pt x="3528517" y="735110"/>
                  <a:pt x="3580087" y="738557"/>
                </a:cubicBezTo>
                <a:close/>
                <a:moveTo>
                  <a:pt x="7511922" y="484430"/>
                </a:moveTo>
                <a:cubicBezTo>
                  <a:pt x="7597872" y="490173"/>
                  <a:pt x="7680010" y="537350"/>
                  <a:pt x="7727528" y="617814"/>
                </a:cubicBezTo>
                <a:cubicBezTo>
                  <a:pt x="7803555" y="746557"/>
                  <a:pt x="7762160" y="911766"/>
                  <a:pt x="7635069" y="986817"/>
                </a:cubicBezTo>
                <a:lnTo>
                  <a:pt x="4760583" y="2684302"/>
                </a:lnTo>
                <a:cubicBezTo>
                  <a:pt x="4633493" y="2759353"/>
                  <a:pt x="4468832" y="2715828"/>
                  <a:pt x="4392805" y="2587085"/>
                </a:cubicBezTo>
                <a:lnTo>
                  <a:pt x="4392805" y="2587086"/>
                </a:lnTo>
                <a:cubicBezTo>
                  <a:pt x="4316778" y="2458343"/>
                  <a:pt x="4358174" y="2293134"/>
                  <a:pt x="4485265" y="2218082"/>
                </a:cubicBezTo>
                <a:lnTo>
                  <a:pt x="7359750" y="520597"/>
                </a:lnTo>
                <a:cubicBezTo>
                  <a:pt x="7407410" y="492453"/>
                  <a:pt x="7460351" y="480984"/>
                  <a:pt x="7511922" y="484430"/>
                </a:cubicBezTo>
                <a:close/>
                <a:moveTo>
                  <a:pt x="9686138" y="58922"/>
                </a:moveTo>
                <a:cubicBezTo>
                  <a:pt x="9818108" y="67741"/>
                  <a:pt x="9944227" y="140178"/>
                  <a:pt x="10017187" y="263726"/>
                </a:cubicBezTo>
                <a:lnTo>
                  <a:pt x="10017186" y="263725"/>
                </a:lnTo>
                <a:cubicBezTo>
                  <a:pt x="10133922" y="461402"/>
                  <a:pt x="10070361" y="715068"/>
                  <a:pt x="9875222" y="830305"/>
                </a:cubicBezTo>
                <a:lnTo>
                  <a:pt x="2432435" y="5225532"/>
                </a:lnTo>
                <a:cubicBezTo>
                  <a:pt x="2237295" y="5340769"/>
                  <a:pt x="1984471" y="5273939"/>
                  <a:pt x="1867736" y="5076262"/>
                </a:cubicBezTo>
                <a:lnTo>
                  <a:pt x="1867736" y="5076263"/>
                </a:lnTo>
                <a:cubicBezTo>
                  <a:pt x="1751001" y="4878586"/>
                  <a:pt x="1814561" y="4624920"/>
                  <a:pt x="2009701" y="4509684"/>
                </a:cubicBezTo>
                <a:lnTo>
                  <a:pt x="9452487" y="114456"/>
                </a:lnTo>
                <a:cubicBezTo>
                  <a:pt x="9525664" y="71242"/>
                  <a:pt x="9606954" y="53631"/>
                  <a:pt x="9686138" y="58922"/>
                </a:cubicBezTo>
                <a:close/>
                <a:moveTo>
                  <a:pt x="6305028" y="913"/>
                </a:moveTo>
                <a:cubicBezTo>
                  <a:pt x="6436998" y="9732"/>
                  <a:pt x="6563118" y="82168"/>
                  <a:pt x="6636077" y="205716"/>
                </a:cubicBezTo>
                <a:lnTo>
                  <a:pt x="6636077" y="205716"/>
                </a:lnTo>
                <a:cubicBezTo>
                  <a:pt x="6752812" y="403392"/>
                  <a:pt x="6689251" y="657058"/>
                  <a:pt x="6494112" y="772295"/>
                </a:cubicBezTo>
                <a:lnTo>
                  <a:pt x="2304872" y="3246189"/>
                </a:lnTo>
                <a:cubicBezTo>
                  <a:pt x="2109733" y="3361426"/>
                  <a:pt x="1856908" y="3294595"/>
                  <a:pt x="1740174" y="3096919"/>
                </a:cubicBezTo>
                <a:lnTo>
                  <a:pt x="1740174" y="3096919"/>
                </a:lnTo>
                <a:cubicBezTo>
                  <a:pt x="1623439" y="2899244"/>
                  <a:pt x="1686999" y="2645578"/>
                  <a:pt x="1882139" y="2530341"/>
                </a:cubicBezTo>
                <a:lnTo>
                  <a:pt x="6071379" y="56446"/>
                </a:lnTo>
                <a:cubicBezTo>
                  <a:pt x="6144557" y="13232"/>
                  <a:pt x="6225845" y="-4379"/>
                  <a:pt x="6305028" y="913"/>
                </a:cubicBezTo>
                <a:close/>
              </a:path>
            </a:pathLst>
          </a:custGeom>
        </p:spPr>
      </p:pic>
      <p:pic>
        <p:nvPicPr>
          <p:cNvPr id="5" name="图片 27">
            <a:extLst>
              <a:ext uri="{FF2B5EF4-FFF2-40B4-BE49-F238E27FC236}">
                <a16:creationId xmlns:a16="http://schemas.microsoft.com/office/drawing/2014/main" id="{74D192D5-1438-4B89-915E-EBCAE0EF67C9}"/>
              </a:ext>
            </a:extLst>
          </p:cNvPr>
          <p:cNvPicPr>
            <a:picLocks noChangeAspect="1"/>
          </p:cNvPicPr>
          <p:nvPr/>
        </p:nvPicPr>
        <p:blipFill>
          <a:blip r:embed="rId3" cstate="email"/>
          <a:srcRect l="1207" t="11636" r="8863" b="23531"/>
          <a:stretch>
            <a:fillRect/>
          </a:stretch>
        </p:blipFill>
        <p:spPr>
          <a:xfrm rot="18046219">
            <a:off x="-3699078" y="-1141441"/>
            <a:ext cx="15604541" cy="7397412"/>
          </a:xfrm>
          <a:custGeom>
            <a:avLst/>
            <a:gdLst>
              <a:gd name="connsiteX0" fmla="*/ 6865148 w 12196133"/>
              <a:gd name="connsiteY0" fmla="*/ 4928132 h 5781639"/>
              <a:gd name="connsiteX1" fmla="*/ 7196197 w 12196133"/>
              <a:gd name="connsiteY1" fmla="*/ 5132934 h 5781639"/>
              <a:gd name="connsiteX2" fmla="*/ 7054233 w 12196133"/>
              <a:gd name="connsiteY2" fmla="*/ 5699513 h 5781639"/>
              <a:gd name="connsiteX3" fmla="*/ 7010745 w 12196133"/>
              <a:gd name="connsiteY3" fmla="*/ 5725194 h 5781639"/>
              <a:gd name="connsiteX4" fmla="*/ 6446048 w 12196133"/>
              <a:gd name="connsiteY4" fmla="*/ 5575924 h 5781639"/>
              <a:gd name="connsiteX5" fmla="*/ 6588011 w 12196133"/>
              <a:gd name="connsiteY5" fmla="*/ 5009346 h 5781639"/>
              <a:gd name="connsiteX6" fmla="*/ 6631499 w 12196133"/>
              <a:gd name="connsiteY6" fmla="*/ 4983665 h 5781639"/>
              <a:gd name="connsiteX7" fmla="*/ 6865148 w 12196133"/>
              <a:gd name="connsiteY7" fmla="*/ 4928132 h 5781639"/>
              <a:gd name="connsiteX8" fmla="*/ 462451 w 12196133"/>
              <a:gd name="connsiteY8" fmla="*/ 4601956 h 5781639"/>
              <a:gd name="connsiteX9" fmla="*/ 678057 w 12196133"/>
              <a:gd name="connsiteY9" fmla="*/ 4735340 h 5781639"/>
              <a:gd name="connsiteX10" fmla="*/ 678057 w 12196133"/>
              <a:gd name="connsiteY10" fmla="*/ 4735341 h 5781639"/>
              <a:gd name="connsiteX11" fmla="*/ 585598 w 12196133"/>
              <a:gd name="connsiteY11" fmla="*/ 5104344 h 5781639"/>
              <a:gd name="connsiteX12" fmla="*/ 405852 w 12196133"/>
              <a:gd name="connsiteY12" fmla="*/ 5210489 h 5781639"/>
              <a:gd name="connsiteX13" fmla="*/ 38074 w 12196133"/>
              <a:gd name="connsiteY13" fmla="*/ 5113273 h 5781639"/>
              <a:gd name="connsiteX14" fmla="*/ 38073 w 12196133"/>
              <a:gd name="connsiteY14" fmla="*/ 5113273 h 5781639"/>
              <a:gd name="connsiteX15" fmla="*/ 130533 w 12196133"/>
              <a:gd name="connsiteY15" fmla="*/ 4744270 h 5781639"/>
              <a:gd name="connsiteX16" fmla="*/ 310279 w 12196133"/>
              <a:gd name="connsiteY16" fmla="*/ 4638124 h 5781639"/>
              <a:gd name="connsiteX17" fmla="*/ 462451 w 12196133"/>
              <a:gd name="connsiteY17" fmla="*/ 4601956 h 5781639"/>
              <a:gd name="connsiteX18" fmla="*/ 5265062 w 12196133"/>
              <a:gd name="connsiteY18" fmla="*/ 3815080 h 5781639"/>
              <a:gd name="connsiteX19" fmla="*/ 5480670 w 12196133"/>
              <a:gd name="connsiteY19" fmla="*/ 3948464 h 5781639"/>
              <a:gd name="connsiteX20" fmla="*/ 5388211 w 12196133"/>
              <a:gd name="connsiteY20" fmla="*/ 4317467 h 5781639"/>
              <a:gd name="connsiteX21" fmla="*/ 5208465 w 12196133"/>
              <a:gd name="connsiteY21" fmla="*/ 4423613 h 5781639"/>
              <a:gd name="connsiteX22" fmla="*/ 4840686 w 12196133"/>
              <a:gd name="connsiteY22" fmla="*/ 4326396 h 5781639"/>
              <a:gd name="connsiteX23" fmla="*/ 4933145 w 12196133"/>
              <a:gd name="connsiteY23" fmla="*/ 3957393 h 5781639"/>
              <a:gd name="connsiteX24" fmla="*/ 5112891 w 12196133"/>
              <a:gd name="connsiteY24" fmla="*/ 3851247 h 5781639"/>
              <a:gd name="connsiteX25" fmla="*/ 5265062 w 12196133"/>
              <a:gd name="connsiteY25" fmla="*/ 3815080 h 5781639"/>
              <a:gd name="connsiteX26" fmla="*/ 4003399 w 12196133"/>
              <a:gd name="connsiteY26" fmla="*/ 2518520 h 5781639"/>
              <a:gd name="connsiteX27" fmla="*/ 4219005 w 12196133"/>
              <a:gd name="connsiteY27" fmla="*/ 2651904 h 5781639"/>
              <a:gd name="connsiteX28" fmla="*/ 4126546 w 12196133"/>
              <a:gd name="connsiteY28" fmla="*/ 3020907 h 5781639"/>
              <a:gd name="connsiteX29" fmla="*/ 1252061 w 12196133"/>
              <a:gd name="connsiteY29" fmla="*/ 4718392 h 5781639"/>
              <a:gd name="connsiteX30" fmla="*/ 884282 w 12196133"/>
              <a:gd name="connsiteY30" fmla="*/ 4621175 h 5781639"/>
              <a:gd name="connsiteX31" fmla="*/ 884283 w 12196133"/>
              <a:gd name="connsiteY31" fmla="*/ 4621175 h 5781639"/>
              <a:gd name="connsiteX32" fmla="*/ 976742 w 12196133"/>
              <a:gd name="connsiteY32" fmla="*/ 4252172 h 5781639"/>
              <a:gd name="connsiteX33" fmla="*/ 3851227 w 12196133"/>
              <a:gd name="connsiteY33" fmla="*/ 2554687 h 5781639"/>
              <a:gd name="connsiteX34" fmla="*/ 4003399 w 12196133"/>
              <a:gd name="connsiteY34" fmla="*/ 2518520 h 5781639"/>
              <a:gd name="connsiteX35" fmla="*/ 7820748 w 12196133"/>
              <a:gd name="connsiteY35" fmla="*/ 2313082 h 5781639"/>
              <a:gd name="connsiteX36" fmla="*/ 8036355 w 12196133"/>
              <a:gd name="connsiteY36" fmla="*/ 2446466 h 5781639"/>
              <a:gd name="connsiteX37" fmla="*/ 7943895 w 12196133"/>
              <a:gd name="connsiteY37" fmla="*/ 2815469 h 5781639"/>
              <a:gd name="connsiteX38" fmla="*/ 6055113 w 12196133"/>
              <a:gd name="connsiteY38" fmla="*/ 3930861 h 5781639"/>
              <a:gd name="connsiteX39" fmla="*/ 5687336 w 12196133"/>
              <a:gd name="connsiteY39" fmla="*/ 3833644 h 5781639"/>
              <a:gd name="connsiteX40" fmla="*/ 5779794 w 12196133"/>
              <a:gd name="connsiteY40" fmla="*/ 3464642 h 5781639"/>
              <a:gd name="connsiteX41" fmla="*/ 7668577 w 12196133"/>
              <a:gd name="connsiteY41" fmla="*/ 2349250 h 5781639"/>
              <a:gd name="connsiteX42" fmla="*/ 7820748 w 12196133"/>
              <a:gd name="connsiteY42" fmla="*/ 2313082 h 5781639"/>
              <a:gd name="connsiteX43" fmla="*/ 11806227 w 12196133"/>
              <a:gd name="connsiteY43" fmla="*/ 857651 h 5781639"/>
              <a:gd name="connsiteX44" fmla="*/ 12137615 w 12196133"/>
              <a:gd name="connsiteY44" fmla="*/ 1062664 h 5781639"/>
              <a:gd name="connsiteX45" fmla="*/ 11995505 w 12196133"/>
              <a:gd name="connsiteY45" fmla="*/ 1629823 h 5781639"/>
              <a:gd name="connsiteX46" fmla="*/ 5361574 w 12196133"/>
              <a:gd name="connsiteY46" fmla="*/ 5547393 h 5781639"/>
              <a:gd name="connsiteX47" fmla="*/ 4796296 w 12196133"/>
              <a:gd name="connsiteY47" fmla="*/ 5397970 h 5781639"/>
              <a:gd name="connsiteX48" fmla="*/ 4938406 w 12196133"/>
              <a:gd name="connsiteY48" fmla="*/ 4830810 h 5781639"/>
              <a:gd name="connsiteX49" fmla="*/ 11572337 w 12196133"/>
              <a:gd name="connsiteY49" fmla="*/ 913241 h 5781639"/>
              <a:gd name="connsiteX50" fmla="*/ 11806227 w 12196133"/>
              <a:gd name="connsiteY50" fmla="*/ 857651 h 5781639"/>
              <a:gd name="connsiteX51" fmla="*/ 3580087 w 12196133"/>
              <a:gd name="connsiteY51" fmla="*/ 738557 h 5781639"/>
              <a:gd name="connsiteX52" fmla="*/ 3795694 w 12196133"/>
              <a:gd name="connsiteY52" fmla="*/ 871941 h 5781639"/>
              <a:gd name="connsiteX53" fmla="*/ 3795694 w 12196133"/>
              <a:gd name="connsiteY53" fmla="*/ 871941 h 5781639"/>
              <a:gd name="connsiteX54" fmla="*/ 3703235 w 12196133"/>
              <a:gd name="connsiteY54" fmla="*/ 1240944 h 5781639"/>
              <a:gd name="connsiteX55" fmla="*/ 407651 w 12196133"/>
              <a:gd name="connsiteY55" fmla="*/ 3187102 h 5781639"/>
              <a:gd name="connsiteX56" fmla="*/ 39873 w 12196133"/>
              <a:gd name="connsiteY56" fmla="*/ 3089885 h 5781639"/>
              <a:gd name="connsiteX57" fmla="*/ 39872 w 12196133"/>
              <a:gd name="connsiteY57" fmla="*/ 3089886 h 5781639"/>
              <a:gd name="connsiteX58" fmla="*/ 132332 w 12196133"/>
              <a:gd name="connsiteY58" fmla="*/ 2720883 h 5781639"/>
              <a:gd name="connsiteX59" fmla="*/ 3427916 w 12196133"/>
              <a:gd name="connsiteY59" fmla="*/ 774724 h 5781639"/>
              <a:gd name="connsiteX60" fmla="*/ 3580087 w 12196133"/>
              <a:gd name="connsiteY60" fmla="*/ 738557 h 5781639"/>
              <a:gd name="connsiteX61" fmla="*/ 7511922 w 12196133"/>
              <a:gd name="connsiteY61" fmla="*/ 484430 h 5781639"/>
              <a:gd name="connsiteX62" fmla="*/ 7727528 w 12196133"/>
              <a:gd name="connsiteY62" fmla="*/ 617814 h 5781639"/>
              <a:gd name="connsiteX63" fmla="*/ 7635069 w 12196133"/>
              <a:gd name="connsiteY63" fmla="*/ 986817 h 5781639"/>
              <a:gd name="connsiteX64" fmla="*/ 4760583 w 12196133"/>
              <a:gd name="connsiteY64" fmla="*/ 2684302 h 5781639"/>
              <a:gd name="connsiteX65" fmla="*/ 4392805 w 12196133"/>
              <a:gd name="connsiteY65" fmla="*/ 2587085 h 5781639"/>
              <a:gd name="connsiteX66" fmla="*/ 4392805 w 12196133"/>
              <a:gd name="connsiteY66" fmla="*/ 2587086 h 5781639"/>
              <a:gd name="connsiteX67" fmla="*/ 4485265 w 12196133"/>
              <a:gd name="connsiteY67" fmla="*/ 2218082 h 5781639"/>
              <a:gd name="connsiteX68" fmla="*/ 7359750 w 12196133"/>
              <a:gd name="connsiteY68" fmla="*/ 520597 h 5781639"/>
              <a:gd name="connsiteX69" fmla="*/ 7511922 w 12196133"/>
              <a:gd name="connsiteY69" fmla="*/ 484430 h 5781639"/>
              <a:gd name="connsiteX70" fmla="*/ 9686138 w 12196133"/>
              <a:gd name="connsiteY70" fmla="*/ 58922 h 5781639"/>
              <a:gd name="connsiteX71" fmla="*/ 10017187 w 12196133"/>
              <a:gd name="connsiteY71" fmla="*/ 263726 h 5781639"/>
              <a:gd name="connsiteX72" fmla="*/ 10017186 w 12196133"/>
              <a:gd name="connsiteY72" fmla="*/ 263725 h 5781639"/>
              <a:gd name="connsiteX73" fmla="*/ 9875222 w 12196133"/>
              <a:gd name="connsiteY73" fmla="*/ 830305 h 5781639"/>
              <a:gd name="connsiteX74" fmla="*/ 2432435 w 12196133"/>
              <a:gd name="connsiteY74" fmla="*/ 5225532 h 5781639"/>
              <a:gd name="connsiteX75" fmla="*/ 1867736 w 12196133"/>
              <a:gd name="connsiteY75" fmla="*/ 5076262 h 5781639"/>
              <a:gd name="connsiteX76" fmla="*/ 1867736 w 12196133"/>
              <a:gd name="connsiteY76" fmla="*/ 5076263 h 5781639"/>
              <a:gd name="connsiteX77" fmla="*/ 2009701 w 12196133"/>
              <a:gd name="connsiteY77" fmla="*/ 4509684 h 5781639"/>
              <a:gd name="connsiteX78" fmla="*/ 9452487 w 12196133"/>
              <a:gd name="connsiteY78" fmla="*/ 114456 h 5781639"/>
              <a:gd name="connsiteX79" fmla="*/ 9686138 w 12196133"/>
              <a:gd name="connsiteY79" fmla="*/ 58922 h 5781639"/>
              <a:gd name="connsiteX80" fmla="*/ 6305028 w 12196133"/>
              <a:gd name="connsiteY80" fmla="*/ 913 h 5781639"/>
              <a:gd name="connsiteX81" fmla="*/ 6636077 w 12196133"/>
              <a:gd name="connsiteY81" fmla="*/ 205716 h 5781639"/>
              <a:gd name="connsiteX82" fmla="*/ 6636077 w 12196133"/>
              <a:gd name="connsiteY82" fmla="*/ 205716 h 5781639"/>
              <a:gd name="connsiteX83" fmla="*/ 6494112 w 12196133"/>
              <a:gd name="connsiteY83" fmla="*/ 772295 h 5781639"/>
              <a:gd name="connsiteX84" fmla="*/ 2304872 w 12196133"/>
              <a:gd name="connsiteY84" fmla="*/ 3246189 h 5781639"/>
              <a:gd name="connsiteX85" fmla="*/ 1740174 w 12196133"/>
              <a:gd name="connsiteY85" fmla="*/ 3096919 h 5781639"/>
              <a:gd name="connsiteX86" fmla="*/ 1740174 w 12196133"/>
              <a:gd name="connsiteY86" fmla="*/ 3096919 h 5781639"/>
              <a:gd name="connsiteX87" fmla="*/ 1882139 w 12196133"/>
              <a:gd name="connsiteY87" fmla="*/ 2530341 h 5781639"/>
              <a:gd name="connsiteX88" fmla="*/ 6071379 w 12196133"/>
              <a:gd name="connsiteY88" fmla="*/ 56446 h 5781639"/>
              <a:gd name="connsiteX89" fmla="*/ 6305028 w 12196133"/>
              <a:gd name="connsiteY89" fmla="*/ 913 h 578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6133" h="5781639">
                <a:moveTo>
                  <a:pt x="6865148" y="4928132"/>
                </a:moveTo>
                <a:cubicBezTo>
                  <a:pt x="6997118" y="4936951"/>
                  <a:pt x="7123238" y="5009387"/>
                  <a:pt x="7196197" y="5132934"/>
                </a:cubicBezTo>
                <a:cubicBezTo>
                  <a:pt x="7312931" y="5330611"/>
                  <a:pt x="7249372" y="5584276"/>
                  <a:pt x="7054233" y="5699513"/>
                </a:cubicBezTo>
                <a:lnTo>
                  <a:pt x="7010745" y="5725194"/>
                </a:lnTo>
                <a:cubicBezTo>
                  <a:pt x="6815606" y="5840431"/>
                  <a:pt x="6562782" y="5773601"/>
                  <a:pt x="6446048" y="5575924"/>
                </a:cubicBezTo>
                <a:cubicBezTo>
                  <a:pt x="6329313" y="5378249"/>
                  <a:pt x="6392872" y="5124583"/>
                  <a:pt x="6588011" y="5009346"/>
                </a:cubicBezTo>
                <a:lnTo>
                  <a:pt x="6631499" y="4983665"/>
                </a:lnTo>
                <a:cubicBezTo>
                  <a:pt x="6704676" y="4940451"/>
                  <a:pt x="6785965" y="4922841"/>
                  <a:pt x="6865148" y="4928132"/>
                </a:cubicBezTo>
                <a:close/>
                <a:moveTo>
                  <a:pt x="462451" y="4601956"/>
                </a:moveTo>
                <a:cubicBezTo>
                  <a:pt x="548401" y="4607700"/>
                  <a:pt x="630541" y="4654876"/>
                  <a:pt x="678057" y="4735340"/>
                </a:cubicBezTo>
                <a:lnTo>
                  <a:pt x="678057" y="4735341"/>
                </a:lnTo>
                <a:cubicBezTo>
                  <a:pt x="754085" y="4864083"/>
                  <a:pt x="712689" y="5029292"/>
                  <a:pt x="585598" y="5104344"/>
                </a:cubicBezTo>
                <a:lnTo>
                  <a:pt x="405852" y="5210489"/>
                </a:lnTo>
                <a:cubicBezTo>
                  <a:pt x="278761" y="5285541"/>
                  <a:pt x="114101" y="5242016"/>
                  <a:pt x="38074" y="5113273"/>
                </a:cubicBezTo>
                <a:lnTo>
                  <a:pt x="38073" y="5113273"/>
                </a:lnTo>
                <a:cubicBezTo>
                  <a:pt x="-37953" y="4984530"/>
                  <a:pt x="3442" y="4819322"/>
                  <a:pt x="130533" y="4744270"/>
                </a:cubicBezTo>
                <a:lnTo>
                  <a:pt x="310279" y="4638124"/>
                </a:lnTo>
                <a:cubicBezTo>
                  <a:pt x="357938" y="4609979"/>
                  <a:pt x="410881" y="4598510"/>
                  <a:pt x="462451" y="4601956"/>
                </a:cubicBezTo>
                <a:close/>
                <a:moveTo>
                  <a:pt x="5265062" y="3815080"/>
                </a:moveTo>
                <a:cubicBezTo>
                  <a:pt x="5351014" y="3820824"/>
                  <a:pt x="5433153" y="3868000"/>
                  <a:pt x="5480670" y="3948464"/>
                </a:cubicBezTo>
                <a:cubicBezTo>
                  <a:pt x="5556697" y="4077207"/>
                  <a:pt x="5515302" y="4242416"/>
                  <a:pt x="5388211" y="4317467"/>
                </a:cubicBezTo>
                <a:lnTo>
                  <a:pt x="5208465" y="4423613"/>
                </a:lnTo>
                <a:cubicBezTo>
                  <a:pt x="5081373" y="4498665"/>
                  <a:pt x="4916714" y="4455139"/>
                  <a:pt x="4840686" y="4326396"/>
                </a:cubicBezTo>
                <a:cubicBezTo>
                  <a:pt x="4764659" y="4197654"/>
                  <a:pt x="4806055" y="4032446"/>
                  <a:pt x="4933145" y="3957393"/>
                </a:cubicBezTo>
                <a:lnTo>
                  <a:pt x="5112891" y="3851247"/>
                </a:lnTo>
                <a:cubicBezTo>
                  <a:pt x="5160550" y="3823103"/>
                  <a:pt x="5213493" y="3811634"/>
                  <a:pt x="5265062" y="3815080"/>
                </a:cubicBezTo>
                <a:close/>
                <a:moveTo>
                  <a:pt x="4003399" y="2518520"/>
                </a:moveTo>
                <a:cubicBezTo>
                  <a:pt x="4089349" y="2524264"/>
                  <a:pt x="4171488" y="2571440"/>
                  <a:pt x="4219005" y="2651904"/>
                </a:cubicBezTo>
                <a:cubicBezTo>
                  <a:pt x="4295033" y="2780648"/>
                  <a:pt x="4253637" y="2945855"/>
                  <a:pt x="4126546" y="3020907"/>
                </a:cubicBezTo>
                <a:lnTo>
                  <a:pt x="1252061" y="4718392"/>
                </a:lnTo>
                <a:cubicBezTo>
                  <a:pt x="1124970" y="4793444"/>
                  <a:pt x="960310" y="4749918"/>
                  <a:pt x="884282" y="4621175"/>
                </a:cubicBezTo>
                <a:lnTo>
                  <a:pt x="884283" y="4621175"/>
                </a:lnTo>
                <a:cubicBezTo>
                  <a:pt x="808256" y="4492432"/>
                  <a:pt x="849651" y="4327224"/>
                  <a:pt x="976742" y="4252172"/>
                </a:cubicBezTo>
                <a:lnTo>
                  <a:pt x="3851227" y="2554687"/>
                </a:lnTo>
                <a:cubicBezTo>
                  <a:pt x="3898887" y="2526544"/>
                  <a:pt x="3951829" y="2515074"/>
                  <a:pt x="4003399" y="2518520"/>
                </a:cubicBezTo>
                <a:close/>
                <a:moveTo>
                  <a:pt x="7820748" y="2313082"/>
                </a:moveTo>
                <a:cubicBezTo>
                  <a:pt x="7906699" y="2318825"/>
                  <a:pt x="7988837" y="2366002"/>
                  <a:pt x="8036355" y="2446466"/>
                </a:cubicBezTo>
                <a:cubicBezTo>
                  <a:pt x="8112382" y="2575210"/>
                  <a:pt x="8070986" y="2740417"/>
                  <a:pt x="7943895" y="2815469"/>
                </a:cubicBezTo>
                <a:lnTo>
                  <a:pt x="6055113" y="3930861"/>
                </a:lnTo>
                <a:cubicBezTo>
                  <a:pt x="5928022" y="4005912"/>
                  <a:pt x="5763363" y="3962387"/>
                  <a:pt x="5687336" y="3833644"/>
                </a:cubicBezTo>
                <a:cubicBezTo>
                  <a:pt x="5611308" y="3704901"/>
                  <a:pt x="5652704" y="3539693"/>
                  <a:pt x="5779794" y="3464642"/>
                </a:cubicBezTo>
                <a:lnTo>
                  <a:pt x="7668577" y="2349250"/>
                </a:lnTo>
                <a:cubicBezTo>
                  <a:pt x="7716236" y="2321105"/>
                  <a:pt x="7769179" y="2309636"/>
                  <a:pt x="7820748" y="2313082"/>
                </a:cubicBezTo>
                <a:close/>
                <a:moveTo>
                  <a:pt x="11806227" y="857651"/>
                </a:moveTo>
                <a:cubicBezTo>
                  <a:pt x="11938331" y="866479"/>
                  <a:pt x="12064581" y="938989"/>
                  <a:pt x="12137615" y="1062664"/>
                </a:cubicBezTo>
                <a:cubicBezTo>
                  <a:pt x="12254469" y="1260543"/>
                  <a:pt x="12190845" y="1514468"/>
                  <a:pt x="11995505" y="1629823"/>
                </a:cubicBezTo>
                <a:lnTo>
                  <a:pt x="5361574" y="5547393"/>
                </a:lnTo>
                <a:cubicBezTo>
                  <a:pt x="5166234" y="5662748"/>
                  <a:pt x="4913151" y="5595849"/>
                  <a:pt x="4796296" y="5397970"/>
                </a:cubicBezTo>
                <a:cubicBezTo>
                  <a:pt x="4679442" y="5200092"/>
                  <a:pt x="4743066" y="4946165"/>
                  <a:pt x="4938406" y="4830810"/>
                </a:cubicBezTo>
                <a:lnTo>
                  <a:pt x="11572337" y="913241"/>
                </a:lnTo>
                <a:cubicBezTo>
                  <a:pt x="11645589" y="869983"/>
                  <a:pt x="11726963" y="852354"/>
                  <a:pt x="11806227" y="857651"/>
                </a:cubicBezTo>
                <a:close/>
                <a:moveTo>
                  <a:pt x="3580087" y="738557"/>
                </a:moveTo>
                <a:cubicBezTo>
                  <a:pt x="3666038" y="744300"/>
                  <a:pt x="3748177" y="791476"/>
                  <a:pt x="3795694" y="871941"/>
                </a:cubicBezTo>
                <a:lnTo>
                  <a:pt x="3795694" y="871941"/>
                </a:lnTo>
                <a:cubicBezTo>
                  <a:pt x="3871721" y="1000684"/>
                  <a:pt x="3830326" y="1165893"/>
                  <a:pt x="3703235" y="1240944"/>
                </a:cubicBezTo>
                <a:lnTo>
                  <a:pt x="407651" y="3187102"/>
                </a:lnTo>
                <a:cubicBezTo>
                  <a:pt x="280560" y="3262154"/>
                  <a:pt x="115900" y="3218629"/>
                  <a:pt x="39873" y="3089885"/>
                </a:cubicBezTo>
                <a:lnTo>
                  <a:pt x="39872" y="3089886"/>
                </a:lnTo>
                <a:cubicBezTo>
                  <a:pt x="-36154" y="2961143"/>
                  <a:pt x="5241" y="2795935"/>
                  <a:pt x="132332" y="2720883"/>
                </a:cubicBezTo>
                <a:lnTo>
                  <a:pt x="3427916" y="774724"/>
                </a:lnTo>
                <a:cubicBezTo>
                  <a:pt x="3475575" y="746579"/>
                  <a:pt x="3528517" y="735110"/>
                  <a:pt x="3580087" y="738557"/>
                </a:cubicBezTo>
                <a:close/>
                <a:moveTo>
                  <a:pt x="7511922" y="484430"/>
                </a:moveTo>
                <a:cubicBezTo>
                  <a:pt x="7597872" y="490173"/>
                  <a:pt x="7680010" y="537350"/>
                  <a:pt x="7727528" y="617814"/>
                </a:cubicBezTo>
                <a:cubicBezTo>
                  <a:pt x="7803555" y="746557"/>
                  <a:pt x="7762160" y="911766"/>
                  <a:pt x="7635069" y="986817"/>
                </a:cubicBezTo>
                <a:lnTo>
                  <a:pt x="4760583" y="2684302"/>
                </a:lnTo>
                <a:cubicBezTo>
                  <a:pt x="4633493" y="2759353"/>
                  <a:pt x="4468832" y="2715828"/>
                  <a:pt x="4392805" y="2587085"/>
                </a:cubicBezTo>
                <a:lnTo>
                  <a:pt x="4392805" y="2587086"/>
                </a:lnTo>
                <a:cubicBezTo>
                  <a:pt x="4316778" y="2458343"/>
                  <a:pt x="4358174" y="2293134"/>
                  <a:pt x="4485265" y="2218082"/>
                </a:cubicBezTo>
                <a:lnTo>
                  <a:pt x="7359750" y="520597"/>
                </a:lnTo>
                <a:cubicBezTo>
                  <a:pt x="7407410" y="492453"/>
                  <a:pt x="7460351" y="480984"/>
                  <a:pt x="7511922" y="484430"/>
                </a:cubicBezTo>
                <a:close/>
                <a:moveTo>
                  <a:pt x="9686138" y="58922"/>
                </a:moveTo>
                <a:cubicBezTo>
                  <a:pt x="9818108" y="67741"/>
                  <a:pt x="9944227" y="140178"/>
                  <a:pt x="10017187" y="263726"/>
                </a:cubicBezTo>
                <a:lnTo>
                  <a:pt x="10017186" y="263725"/>
                </a:lnTo>
                <a:cubicBezTo>
                  <a:pt x="10133922" y="461402"/>
                  <a:pt x="10070361" y="715068"/>
                  <a:pt x="9875222" y="830305"/>
                </a:cubicBezTo>
                <a:lnTo>
                  <a:pt x="2432435" y="5225532"/>
                </a:lnTo>
                <a:cubicBezTo>
                  <a:pt x="2237295" y="5340769"/>
                  <a:pt x="1984471" y="5273939"/>
                  <a:pt x="1867736" y="5076262"/>
                </a:cubicBezTo>
                <a:lnTo>
                  <a:pt x="1867736" y="5076263"/>
                </a:lnTo>
                <a:cubicBezTo>
                  <a:pt x="1751001" y="4878586"/>
                  <a:pt x="1814561" y="4624920"/>
                  <a:pt x="2009701" y="4509684"/>
                </a:cubicBezTo>
                <a:lnTo>
                  <a:pt x="9452487" y="114456"/>
                </a:lnTo>
                <a:cubicBezTo>
                  <a:pt x="9525664" y="71242"/>
                  <a:pt x="9606954" y="53631"/>
                  <a:pt x="9686138" y="58922"/>
                </a:cubicBezTo>
                <a:close/>
                <a:moveTo>
                  <a:pt x="6305028" y="913"/>
                </a:moveTo>
                <a:cubicBezTo>
                  <a:pt x="6436998" y="9732"/>
                  <a:pt x="6563118" y="82168"/>
                  <a:pt x="6636077" y="205716"/>
                </a:cubicBezTo>
                <a:lnTo>
                  <a:pt x="6636077" y="205716"/>
                </a:lnTo>
                <a:cubicBezTo>
                  <a:pt x="6752812" y="403392"/>
                  <a:pt x="6689251" y="657058"/>
                  <a:pt x="6494112" y="772295"/>
                </a:cubicBezTo>
                <a:lnTo>
                  <a:pt x="2304872" y="3246189"/>
                </a:lnTo>
                <a:cubicBezTo>
                  <a:pt x="2109733" y="3361426"/>
                  <a:pt x="1856908" y="3294595"/>
                  <a:pt x="1740174" y="3096919"/>
                </a:cubicBezTo>
                <a:lnTo>
                  <a:pt x="1740174" y="3096919"/>
                </a:lnTo>
                <a:cubicBezTo>
                  <a:pt x="1623439" y="2899244"/>
                  <a:pt x="1686999" y="2645578"/>
                  <a:pt x="1882139" y="2530341"/>
                </a:cubicBezTo>
                <a:lnTo>
                  <a:pt x="6071379" y="56446"/>
                </a:lnTo>
                <a:cubicBezTo>
                  <a:pt x="6144557" y="13232"/>
                  <a:pt x="6225845" y="-4379"/>
                  <a:pt x="6305028" y="913"/>
                </a:cubicBezTo>
                <a:close/>
              </a:path>
            </a:pathLst>
          </a:custGeom>
        </p:spPr>
      </p:pic>
      <p:sp>
        <p:nvSpPr>
          <p:cNvPr id="6" name="矩形: 圆角 14">
            <a:extLst>
              <a:ext uri="{FF2B5EF4-FFF2-40B4-BE49-F238E27FC236}">
                <a16:creationId xmlns:a16="http://schemas.microsoft.com/office/drawing/2014/main" id="{88B764BC-9E54-4488-8D9F-DB484C8E2A53}"/>
              </a:ext>
            </a:extLst>
          </p:cNvPr>
          <p:cNvSpPr/>
          <p:nvPr/>
        </p:nvSpPr>
        <p:spPr>
          <a:xfrm>
            <a:off x="2994940" y="667510"/>
            <a:ext cx="6016979" cy="55937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5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5.DEMO VÀ TỔNG KẾT</a:t>
            </a:r>
            <a:endParaRPr lang="zh-CN" altLang="en-US" sz="8500" dirty="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3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ircle/>
      </p:transition>
    </mc:Choice>
    <mc:Fallback xmlns=""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email"/>
          <a:srcRect l="1207" t="11636" r="8863" b="23531"/>
          <a:stretch>
            <a:fillRect/>
          </a:stretch>
        </p:blipFill>
        <p:spPr>
          <a:xfrm>
            <a:off x="5714924" y="-787062"/>
            <a:ext cx="15926022" cy="7549812"/>
          </a:xfrm>
          <a:custGeom>
            <a:avLst/>
            <a:gdLst>
              <a:gd name="connsiteX0" fmla="*/ 6865148 w 12196133"/>
              <a:gd name="connsiteY0" fmla="*/ 4928132 h 5781639"/>
              <a:gd name="connsiteX1" fmla="*/ 7196197 w 12196133"/>
              <a:gd name="connsiteY1" fmla="*/ 5132934 h 5781639"/>
              <a:gd name="connsiteX2" fmla="*/ 7054233 w 12196133"/>
              <a:gd name="connsiteY2" fmla="*/ 5699513 h 5781639"/>
              <a:gd name="connsiteX3" fmla="*/ 7010745 w 12196133"/>
              <a:gd name="connsiteY3" fmla="*/ 5725194 h 5781639"/>
              <a:gd name="connsiteX4" fmla="*/ 6446048 w 12196133"/>
              <a:gd name="connsiteY4" fmla="*/ 5575924 h 5781639"/>
              <a:gd name="connsiteX5" fmla="*/ 6588011 w 12196133"/>
              <a:gd name="connsiteY5" fmla="*/ 5009346 h 5781639"/>
              <a:gd name="connsiteX6" fmla="*/ 6631499 w 12196133"/>
              <a:gd name="connsiteY6" fmla="*/ 4983665 h 5781639"/>
              <a:gd name="connsiteX7" fmla="*/ 6865148 w 12196133"/>
              <a:gd name="connsiteY7" fmla="*/ 4928132 h 5781639"/>
              <a:gd name="connsiteX8" fmla="*/ 462451 w 12196133"/>
              <a:gd name="connsiteY8" fmla="*/ 4601956 h 5781639"/>
              <a:gd name="connsiteX9" fmla="*/ 678057 w 12196133"/>
              <a:gd name="connsiteY9" fmla="*/ 4735340 h 5781639"/>
              <a:gd name="connsiteX10" fmla="*/ 678057 w 12196133"/>
              <a:gd name="connsiteY10" fmla="*/ 4735341 h 5781639"/>
              <a:gd name="connsiteX11" fmla="*/ 585598 w 12196133"/>
              <a:gd name="connsiteY11" fmla="*/ 5104344 h 5781639"/>
              <a:gd name="connsiteX12" fmla="*/ 405852 w 12196133"/>
              <a:gd name="connsiteY12" fmla="*/ 5210489 h 5781639"/>
              <a:gd name="connsiteX13" fmla="*/ 38074 w 12196133"/>
              <a:gd name="connsiteY13" fmla="*/ 5113273 h 5781639"/>
              <a:gd name="connsiteX14" fmla="*/ 38073 w 12196133"/>
              <a:gd name="connsiteY14" fmla="*/ 5113273 h 5781639"/>
              <a:gd name="connsiteX15" fmla="*/ 130533 w 12196133"/>
              <a:gd name="connsiteY15" fmla="*/ 4744270 h 5781639"/>
              <a:gd name="connsiteX16" fmla="*/ 310279 w 12196133"/>
              <a:gd name="connsiteY16" fmla="*/ 4638124 h 5781639"/>
              <a:gd name="connsiteX17" fmla="*/ 462451 w 12196133"/>
              <a:gd name="connsiteY17" fmla="*/ 4601956 h 5781639"/>
              <a:gd name="connsiteX18" fmla="*/ 5265062 w 12196133"/>
              <a:gd name="connsiteY18" fmla="*/ 3815080 h 5781639"/>
              <a:gd name="connsiteX19" fmla="*/ 5480670 w 12196133"/>
              <a:gd name="connsiteY19" fmla="*/ 3948464 h 5781639"/>
              <a:gd name="connsiteX20" fmla="*/ 5388211 w 12196133"/>
              <a:gd name="connsiteY20" fmla="*/ 4317467 h 5781639"/>
              <a:gd name="connsiteX21" fmla="*/ 5208465 w 12196133"/>
              <a:gd name="connsiteY21" fmla="*/ 4423613 h 5781639"/>
              <a:gd name="connsiteX22" fmla="*/ 4840686 w 12196133"/>
              <a:gd name="connsiteY22" fmla="*/ 4326396 h 5781639"/>
              <a:gd name="connsiteX23" fmla="*/ 4933145 w 12196133"/>
              <a:gd name="connsiteY23" fmla="*/ 3957393 h 5781639"/>
              <a:gd name="connsiteX24" fmla="*/ 5112891 w 12196133"/>
              <a:gd name="connsiteY24" fmla="*/ 3851247 h 5781639"/>
              <a:gd name="connsiteX25" fmla="*/ 5265062 w 12196133"/>
              <a:gd name="connsiteY25" fmla="*/ 3815080 h 5781639"/>
              <a:gd name="connsiteX26" fmla="*/ 4003399 w 12196133"/>
              <a:gd name="connsiteY26" fmla="*/ 2518520 h 5781639"/>
              <a:gd name="connsiteX27" fmla="*/ 4219005 w 12196133"/>
              <a:gd name="connsiteY27" fmla="*/ 2651904 h 5781639"/>
              <a:gd name="connsiteX28" fmla="*/ 4126546 w 12196133"/>
              <a:gd name="connsiteY28" fmla="*/ 3020907 h 5781639"/>
              <a:gd name="connsiteX29" fmla="*/ 1252061 w 12196133"/>
              <a:gd name="connsiteY29" fmla="*/ 4718392 h 5781639"/>
              <a:gd name="connsiteX30" fmla="*/ 884282 w 12196133"/>
              <a:gd name="connsiteY30" fmla="*/ 4621175 h 5781639"/>
              <a:gd name="connsiteX31" fmla="*/ 884283 w 12196133"/>
              <a:gd name="connsiteY31" fmla="*/ 4621175 h 5781639"/>
              <a:gd name="connsiteX32" fmla="*/ 976742 w 12196133"/>
              <a:gd name="connsiteY32" fmla="*/ 4252172 h 5781639"/>
              <a:gd name="connsiteX33" fmla="*/ 3851227 w 12196133"/>
              <a:gd name="connsiteY33" fmla="*/ 2554687 h 5781639"/>
              <a:gd name="connsiteX34" fmla="*/ 4003399 w 12196133"/>
              <a:gd name="connsiteY34" fmla="*/ 2518520 h 5781639"/>
              <a:gd name="connsiteX35" fmla="*/ 7820748 w 12196133"/>
              <a:gd name="connsiteY35" fmla="*/ 2313082 h 5781639"/>
              <a:gd name="connsiteX36" fmla="*/ 8036355 w 12196133"/>
              <a:gd name="connsiteY36" fmla="*/ 2446466 h 5781639"/>
              <a:gd name="connsiteX37" fmla="*/ 7943895 w 12196133"/>
              <a:gd name="connsiteY37" fmla="*/ 2815469 h 5781639"/>
              <a:gd name="connsiteX38" fmla="*/ 6055113 w 12196133"/>
              <a:gd name="connsiteY38" fmla="*/ 3930861 h 5781639"/>
              <a:gd name="connsiteX39" fmla="*/ 5687336 w 12196133"/>
              <a:gd name="connsiteY39" fmla="*/ 3833644 h 5781639"/>
              <a:gd name="connsiteX40" fmla="*/ 5779794 w 12196133"/>
              <a:gd name="connsiteY40" fmla="*/ 3464642 h 5781639"/>
              <a:gd name="connsiteX41" fmla="*/ 7668577 w 12196133"/>
              <a:gd name="connsiteY41" fmla="*/ 2349250 h 5781639"/>
              <a:gd name="connsiteX42" fmla="*/ 7820748 w 12196133"/>
              <a:gd name="connsiteY42" fmla="*/ 2313082 h 5781639"/>
              <a:gd name="connsiteX43" fmla="*/ 11806227 w 12196133"/>
              <a:gd name="connsiteY43" fmla="*/ 857651 h 5781639"/>
              <a:gd name="connsiteX44" fmla="*/ 12137615 w 12196133"/>
              <a:gd name="connsiteY44" fmla="*/ 1062664 h 5781639"/>
              <a:gd name="connsiteX45" fmla="*/ 11995505 w 12196133"/>
              <a:gd name="connsiteY45" fmla="*/ 1629823 h 5781639"/>
              <a:gd name="connsiteX46" fmla="*/ 5361574 w 12196133"/>
              <a:gd name="connsiteY46" fmla="*/ 5547393 h 5781639"/>
              <a:gd name="connsiteX47" fmla="*/ 4796296 w 12196133"/>
              <a:gd name="connsiteY47" fmla="*/ 5397970 h 5781639"/>
              <a:gd name="connsiteX48" fmla="*/ 4938406 w 12196133"/>
              <a:gd name="connsiteY48" fmla="*/ 4830810 h 5781639"/>
              <a:gd name="connsiteX49" fmla="*/ 11572337 w 12196133"/>
              <a:gd name="connsiteY49" fmla="*/ 913241 h 5781639"/>
              <a:gd name="connsiteX50" fmla="*/ 11806227 w 12196133"/>
              <a:gd name="connsiteY50" fmla="*/ 857651 h 5781639"/>
              <a:gd name="connsiteX51" fmla="*/ 3580087 w 12196133"/>
              <a:gd name="connsiteY51" fmla="*/ 738557 h 5781639"/>
              <a:gd name="connsiteX52" fmla="*/ 3795694 w 12196133"/>
              <a:gd name="connsiteY52" fmla="*/ 871941 h 5781639"/>
              <a:gd name="connsiteX53" fmla="*/ 3795694 w 12196133"/>
              <a:gd name="connsiteY53" fmla="*/ 871941 h 5781639"/>
              <a:gd name="connsiteX54" fmla="*/ 3703235 w 12196133"/>
              <a:gd name="connsiteY54" fmla="*/ 1240944 h 5781639"/>
              <a:gd name="connsiteX55" fmla="*/ 407651 w 12196133"/>
              <a:gd name="connsiteY55" fmla="*/ 3187102 h 5781639"/>
              <a:gd name="connsiteX56" fmla="*/ 39873 w 12196133"/>
              <a:gd name="connsiteY56" fmla="*/ 3089885 h 5781639"/>
              <a:gd name="connsiteX57" fmla="*/ 39872 w 12196133"/>
              <a:gd name="connsiteY57" fmla="*/ 3089886 h 5781639"/>
              <a:gd name="connsiteX58" fmla="*/ 132332 w 12196133"/>
              <a:gd name="connsiteY58" fmla="*/ 2720883 h 5781639"/>
              <a:gd name="connsiteX59" fmla="*/ 3427916 w 12196133"/>
              <a:gd name="connsiteY59" fmla="*/ 774724 h 5781639"/>
              <a:gd name="connsiteX60" fmla="*/ 3580087 w 12196133"/>
              <a:gd name="connsiteY60" fmla="*/ 738557 h 5781639"/>
              <a:gd name="connsiteX61" fmla="*/ 7511922 w 12196133"/>
              <a:gd name="connsiteY61" fmla="*/ 484430 h 5781639"/>
              <a:gd name="connsiteX62" fmla="*/ 7727528 w 12196133"/>
              <a:gd name="connsiteY62" fmla="*/ 617814 h 5781639"/>
              <a:gd name="connsiteX63" fmla="*/ 7635069 w 12196133"/>
              <a:gd name="connsiteY63" fmla="*/ 986817 h 5781639"/>
              <a:gd name="connsiteX64" fmla="*/ 4760583 w 12196133"/>
              <a:gd name="connsiteY64" fmla="*/ 2684302 h 5781639"/>
              <a:gd name="connsiteX65" fmla="*/ 4392805 w 12196133"/>
              <a:gd name="connsiteY65" fmla="*/ 2587085 h 5781639"/>
              <a:gd name="connsiteX66" fmla="*/ 4392805 w 12196133"/>
              <a:gd name="connsiteY66" fmla="*/ 2587086 h 5781639"/>
              <a:gd name="connsiteX67" fmla="*/ 4485265 w 12196133"/>
              <a:gd name="connsiteY67" fmla="*/ 2218082 h 5781639"/>
              <a:gd name="connsiteX68" fmla="*/ 7359750 w 12196133"/>
              <a:gd name="connsiteY68" fmla="*/ 520597 h 5781639"/>
              <a:gd name="connsiteX69" fmla="*/ 7511922 w 12196133"/>
              <a:gd name="connsiteY69" fmla="*/ 484430 h 5781639"/>
              <a:gd name="connsiteX70" fmla="*/ 9686138 w 12196133"/>
              <a:gd name="connsiteY70" fmla="*/ 58922 h 5781639"/>
              <a:gd name="connsiteX71" fmla="*/ 10017187 w 12196133"/>
              <a:gd name="connsiteY71" fmla="*/ 263726 h 5781639"/>
              <a:gd name="connsiteX72" fmla="*/ 10017186 w 12196133"/>
              <a:gd name="connsiteY72" fmla="*/ 263725 h 5781639"/>
              <a:gd name="connsiteX73" fmla="*/ 9875222 w 12196133"/>
              <a:gd name="connsiteY73" fmla="*/ 830305 h 5781639"/>
              <a:gd name="connsiteX74" fmla="*/ 2432435 w 12196133"/>
              <a:gd name="connsiteY74" fmla="*/ 5225532 h 5781639"/>
              <a:gd name="connsiteX75" fmla="*/ 1867736 w 12196133"/>
              <a:gd name="connsiteY75" fmla="*/ 5076262 h 5781639"/>
              <a:gd name="connsiteX76" fmla="*/ 1867736 w 12196133"/>
              <a:gd name="connsiteY76" fmla="*/ 5076263 h 5781639"/>
              <a:gd name="connsiteX77" fmla="*/ 2009701 w 12196133"/>
              <a:gd name="connsiteY77" fmla="*/ 4509684 h 5781639"/>
              <a:gd name="connsiteX78" fmla="*/ 9452487 w 12196133"/>
              <a:gd name="connsiteY78" fmla="*/ 114456 h 5781639"/>
              <a:gd name="connsiteX79" fmla="*/ 9686138 w 12196133"/>
              <a:gd name="connsiteY79" fmla="*/ 58922 h 5781639"/>
              <a:gd name="connsiteX80" fmla="*/ 6305028 w 12196133"/>
              <a:gd name="connsiteY80" fmla="*/ 913 h 5781639"/>
              <a:gd name="connsiteX81" fmla="*/ 6636077 w 12196133"/>
              <a:gd name="connsiteY81" fmla="*/ 205716 h 5781639"/>
              <a:gd name="connsiteX82" fmla="*/ 6636077 w 12196133"/>
              <a:gd name="connsiteY82" fmla="*/ 205716 h 5781639"/>
              <a:gd name="connsiteX83" fmla="*/ 6494112 w 12196133"/>
              <a:gd name="connsiteY83" fmla="*/ 772295 h 5781639"/>
              <a:gd name="connsiteX84" fmla="*/ 2304872 w 12196133"/>
              <a:gd name="connsiteY84" fmla="*/ 3246189 h 5781639"/>
              <a:gd name="connsiteX85" fmla="*/ 1740174 w 12196133"/>
              <a:gd name="connsiteY85" fmla="*/ 3096919 h 5781639"/>
              <a:gd name="connsiteX86" fmla="*/ 1740174 w 12196133"/>
              <a:gd name="connsiteY86" fmla="*/ 3096919 h 5781639"/>
              <a:gd name="connsiteX87" fmla="*/ 1882139 w 12196133"/>
              <a:gd name="connsiteY87" fmla="*/ 2530341 h 5781639"/>
              <a:gd name="connsiteX88" fmla="*/ 6071379 w 12196133"/>
              <a:gd name="connsiteY88" fmla="*/ 56446 h 5781639"/>
              <a:gd name="connsiteX89" fmla="*/ 6305028 w 12196133"/>
              <a:gd name="connsiteY89" fmla="*/ 913 h 578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6133" h="5781639">
                <a:moveTo>
                  <a:pt x="6865148" y="4928132"/>
                </a:moveTo>
                <a:cubicBezTo>
                  <a:pt x="6997118" y="4936951"/>
                  <a:pt x="7123238" y="5009387"/>
                  <a:pt x="7196197" y="5132934"/>
                </a:cubicBezTo>
                <a:cubicBezTo>
                  <a:pt x="7312931" y="5330611"/>
                  <a:pt x="7249372" y="5584276"/>
                  <a:pt x="7054233" y="5699513"/>
                </a:cubicBezTo>
                <a:lnTo>
                  <a:pt x="7010745" y="5725194"/>
                </a:lnTo>
                <a:cubicBezTo>
                  <a:pt x="6815606" y="5840431"/>
                  <a:pt x="6562782" y="5773601"/>
                  <a:pt x="6446048" y="5575924"/>
                </a:cubicBezTo>
                <a:cubicBezTo>
                  <a:pt x="6329313" y="5378249"/>
                  <a:pt x="6392872" y="5124583"/>
                  <a:pt x="6588011" y="5009346"/>
                </a:cubicBezTo>
                <a:lnTo>
                  <a:pt x="6631499" y="4983665"/>
                </a:lnTo>
                <a:cubicBezTo>
                  <a:pt x="6704676" y="4940451"/>
                  <a:pt x="6785965" y="4922841"/>
                  <a:pt x="6865148" y="4928132"/>
                </a:cubicBezTo>
                <a:close/>
                <a:moveTo>
                  <a:pt x="462451" y="4601956"/>
                </a:moveTo>
                <a:cubicBezTo>
                  <a:pt x="548401" y="4607700"/>
                  <a:pt x="630541" y="4654876"/>
                  <a:pt x="678057" y="4735340"/>
                </a:cubicBezTo>
                <a:lnTo>
                  <a:pt x="678057" y="4735341"/>
                </a:lnTo>
                <a:cubicBezTo>
                  <a:pt x="754085" y="4864083"/>
                  <a:pt x="712689" y="5029292"/>
                  <a:pt x="585598" y="5104344"/>
                </a:cubicBezTo>
                <a:lnTo>
                  <a:pt x="405852" y="5210489"/>
                </a:lnTo>
                <a:cubicBezTo>
                  <a:pt x="278761" y="5285541"/>
                  <a:pt x="114101" y="5242016"/>
                  <a:pt x="38074" y="5113273"/>
                </a:cubicBezTo>
                <a:lnTo>
                  <a:pt x="38073" y="5113273"/>
                </a:lnTo>
                <a:cubicBezTo>
                  <a:pt x="-37953" y="4984530"/>
                  <a:pt x="3442" y="4819322"/>
                  <a:pt x="130533" y="4744270"/>
                </a:cubicBezTo>
                <a:lnTo>
                  <a:pt x="310279" y="4638124"/>
                </a:lnTo>
                <a:cubicBezTo>
                  <a:pt x="357938" y="4609979"/>
                  <a:pt x="410881" y="4598510"/>
                  <a:pt x="462451" y="4601956"/>
                </a:cubicBezTo>
                <a:close/>
                <a:moveTo>
                  <a:pt x="5265062" y="3815080"/>
                </a:moveTo>
                <a:cubicBezTo>
                  <a:pt x="5351014" y="3820824"/>
                  <a:pt x="5433153" y="3868000"/>
                  <a:pt x="5480670" y="3948464"/>
                </a:cubicBezTo>
                <a:cubicBezTo>
                  <a:pt x="5556697" y="4077207"/>
                  <a:pt x="5515302" y="4242416"/>
                  <a:pt x="5388211" y="4317467"/>
                </a:cubicBezTo>
                <a:lnTo>
                  <a:pt x="5208465" y="4423613"/>
                </a:lnTo>
                <a:cubicBezTo>
                  <a:pt x="5081373" y="4498665"/>
                  <a:pt x="4916714" y="4455139"/>
                  <a:pt x="4840686" y="4326396"/>
                </a:cubicBezTo>
                <a:cubicBezTo>
                  <a:pt x="4764659" y="4197654"/>
                  <a:pt x="4806055" y="4032446"/>
                  <a:pt x="4933145" y="3957393"/>
                </a:cubicBezTo>
                <a:lnTo>
                  <a:pt x="5112891" y="3851247"/>
                </a:lnTo>
                <a:cubicBezTo>
                  <a:pt x="5160550" y="3823103"/>
                  <a:pt x="5213493" y="3811634"/>
                  <a:pt x="5265062" y="3815080"/>
                </a:cubicBezTo>
                <a:close/>
                <a:moveTo>
                  <a:pt x="4003399" y="2518520"/>
                </a:moveTo>
                <a:cubicBezTo>
                  <a:pt x="4089349" y="2524264"/>
                  <a:pt x="4171488" y="2571440"/>
                  <a:pt x="4219005" y="2651904"/>
                </a:cubicBezTo>
                <a:cubicBezTo>
                  <a:pt x="4295033" y="2780648"/>
                  <a:pt x="4253637" y="2945855"/>
                  <a:pt x="4126546" y="3020907"/>
                </a:cubicBezTo>
                <a:lnTo>
                  <a:pt x="1252061" y="4718392"/>
                </a:lnTo>
                <a:cubicBezTo>
                  <a:pt x="1124970" y="4793444"/>
                  <a:pt x="960310" y="4749918"/>
                  <a:pt x="884282" y="4621175"/>
                </a:cubicBezTo>
                <a:lnTo>
                  <a:pt x="884283" y="4621175"/>
                </a:lnTo>
                <a:cubicBezTo>
                  <a:pt x="808256" y="4492432"/>
                  <a:pt x="849651" y="4327224"/>
                  <a:pt x="976742" y="4252172"/>
                </a:cubicBezTo>
                <a:lnTo>
                  <a:pt x="3851227" y="2554687"/>
                </a:lnTo>
                <a:cubicBezTo>
                  <a:pt x="3898887" y="2526544"/>
                  <a:pt x="3951829" y="2515074"/>
                  <a:pt x="4003399" y="2518520"/>
                </a:cubicBezTo>
                <a:close/>
                <a:moveTo>
                  <a:pt x="7820748" y="2313082"/>
                </a:moveTo>
                <a:cubicBezTo>
                  <a:pt x="7906699" y="2318825"/>
                  <a:pt x="7988837" y="2366002"/>
                  <a:pt x="8036355" y="2446466"/>
                </a:cubicBezTo>
                <a:cubicBezTo>
                  <a:pt x="8112382" y="2575210"/>
                  <a:pt x="8070986" y="2740417"/>
                  <a:pt x="7943895" y="2815469"/>
                </a:cubicBezTo>
                <a:lnTo>
                  <a:pt x="6055113" y="3930861"/>
                </a:lnTo>
                <a:cubicBezTo>
                  <a:pt x="5928022" y="4005912"/>
                  <a:pt x="5763363" y="3962387"/>
                  <a:pt x="5687336" y="3833644"/>
                </a:cubicBezTo>
                <a:cubicBezTo>
                  <a:pt x="5611308" y="3704901"/>
                  <a:pt x="5652704" y="3539693"/>
                  <a:pt x="5779794" y="3464642"/>
                </a:cubicBezTo>
                <a:lnTo>
                  <a:pt x="7668577" y="2349250"/>
                </a:lnTo>
                <a:cubicBezTo>
                  <a:pt x="7716236" y="2321105"/>
                  <a:pt x="7769179" y="2309636"/>
                  <a:pt x="7820748" y="2313082"/>
                </a:cubicBezTo>
                <a:close/>
                <a:moveTo>
                  <a:pt x="11806227" y="857651"/>
                </a:moveTo>
                <a:cubicBezTo>
                  <a:pt x="11938331" y="866479"/>
                  <a:pt x="12064581" y="938989"/>
                  <a:pt x="12137615" y="1062664"/>
                </a:cubicBezTo>
                <a:cubicBezTo>
                  <a:pt x="12254469" y="1260543"/>
                  <a:pt x="12190845" y="1514468"/>
                  <a:pt x="11995505" y="1629823"/>
                </a:cubicBezTo>
                <a:lnTo>
                  <a:pt x="5361574" y="5547393"/>
                </a:lnTo>
                <a:cubicBezTo>
                  <a:pt x="5166234" y="5662748"/>
                  <a:pt x="4913151" y="5595849"/>
                  <a:pt x="4796296" y="5397970"/>
                </a:cubicBezTo>
                <a:cubicBezTo>
                  <a:pt x="4679442" y="5200092"/>
                  <a:pt x="4743066" y="4946165"/>
                  <a:pt x="4938406" y="4830810"/>
                </a:cubicBezTo>
                <a:lnTo>
                  <a:pt x="11572337" y="913241"/>
                </a:lnTo>
                <a:cubicBezTo>
                  <a:pt x="11645589" y="869983"/>
                  <a:pt x="11726963" y="852354"/>
                  <a:pt x="11806227" y="857651"/>
                </a:cubicBezTo>
                <a:close/>
                <a:moveTo>
                  <a:pt x="3580087" y="738557"/>
                </a:moveTo>
                <a:cubicBezTo>
                  <a:pt x="3666038" y="744300"/>
                  <a:pt x="3748177" y="791476"/>
                  <a:pt x="3795694" y="871941"/>
                </a:cubicBezTo>
                <a:lnTo>
                  <a:pt x="3795694" y="871941"/>
                </a:lnTo>
                <a:cubicBezTo>
                  <a:pt x="3871721" y="1000684"/>
                  <a:pt x="3830326" y="1165893"/>
                  <a:pt x="3703235" y="1240944"/>
                </a:cubicBezTo>
                <a:lnTo>
                  <a:pt x="407651" y="3187102"/>
                </a:lnTo>
                <a:cubicBezTo>
                  <a:pt x="280560" y="3262154"/>
                  <a:pt x="115900" y="3218629"/>
                  <a:pt x="39873" y="3089885"/>
                </a:cubicBezTo>
                <a:lnTo>
                  <a:pt x="39872" y="3089886"/>
                </a:lnTo>
                <a:cubicBezTo>
                  <a:pt x="-36154" y="2961143"/>
                  <a:pt x="5241" y="2795935"/>
                  <a:pt x="132332" y="2720883"/>
                </a:cubicBezTo>
                <a:lnTo>
                  <a:pt x="3427916" y="774724"/>
                </a:lnTo>
                <a:cubicBezTo>
                  <a:pt x="3475575" y="746579"/>
                  <a:pt x="3528517" y="735110"/>
                  <a:pt x="3580087" y="738557"/>
                </a:cubicBezTo>
                <a:close/>
                <a:moveTo>
                  <a:pt x="7511922" y="484430"/>
                </a:moveTo>
                <a:cubicBezTo>
                  <a:pt x="7597872" y="490173"/>
                  <a:pt x="7680010" y="537350"/>
                  <a:pt x="7727528" y="617814"/>
                </a:cubicBezTo>
                <a:cubicBezTo>
                  <a:pt x="7803555" y="746557"/>
                  <a:pt x="7762160" y="911766"/>
                  <a:pt x="7635069" y="986817"/>
                </a:cubicBezTo>
                <a:lnTo>
                  <a:pt x="4760583" y="2684302"/>
                </a:lnTo>
                <a:cubicBezTo>
                  <a:pt x="4633493" y="2759353"/>
                  <a:pt x="4468832" y="2715828"/>
                  <a:pt x="4392805" y="2587085"/>
                </a:cubicBezTo>
                <a:lnTo>
                  <a:pt x="4392805" y="2587086"/>
                </a:lnTo>
                <a:cubicBezTo>
                  <a:pt x="4316778" y="2458343"/>
                  <a:pt x="4358174" y="2293134"/>
                  <a:pt x="4485265" y="2218082"/>
                </a:cubicBezTo>
                <a:lnTo>
                  <a:pt x="7359750" y="520597"/>
                </a:lnTo>
                <a:cubicBezTo>
                  <a:pt x="7407410" y="492453"/>
                  <a:pt x="7460351" y="480984"/>
                  <a:pt x="7511922" y="484430"/>
                </a:cubicBezTo>
                <a:close/>
                <a:moveTo>
                  <a:pt x="9686138" y="58922"/>
                </a:moveTo>
                <a:cubicBezTo>
                  <a:pt x="9818108" y="67741"/>
                  <a:pt x="9944227" y="140178"/>
                  <a:pt x="10017187" y="263726"/>
                </a:cubicBezTo>
                <a:lnTo>
                  <a:pt x="10017186" y="263725"/>
                </a:lnTo>
                <a:cubicBezTo>
                  <a:pt x="10133922" y="461402"/>
                  <a:pt x="10070361" y="715068"/>
                  <a:pt x="9875222" y="830305"/>
                </a:cubicBezTo>
                <a:lnTo>
                  <a:pt x="2432435" y="5225532"/>
                </a:lnTo>
                <a:cubicBezTo>
                  <a:pt x="2237295" y="5340769"/>
                  <a:pt x="1984471" y="5273939"/>
                  <a:pt x="1867736" y="5076262"/>
                </a:cubicBezTo>
                <a:lnTo>
                  <a:pt x="1867736" y="5076263"/>
                </a:lnTo>
                <a:cubicBezTo>
                  <a:pt x="1751001" y="4878586"/>
                  <a:pt x="1814561" y="4624920"/>
                  <a:pt x="2009701" y="4509684"/>
                </a:cubicBezTo>
                <a:lnTo>
                  <a:pt x="9452487" y="114456"/>
                </a:lnTo>
                <a:cubicBezTo>
                  <a:pt x="9525664" y="71242"/>
                  <a:pt x="9606954" y="53631"/>
                  <a:pt x="9686138" y="58922"/>
                </a:cubicBezTo>
                <a:close/>
                <a:moveTo>
                  <a:pt x="6305028" y="913"/>
                </a:moveTo>
                <a:cubicBezTo>
                  <a:pt x="6436998" y="9732"/>
                  <a:pt x="6563118" y="82168"/>
                  <a:pt x="6636077" y="205716"/>
                </a:cubicBezTo>
                <a:lnTo>
                  <a:pt x="6636077" y="205716"/>
                </a:lnTo>
                <a:cubicBezTo>
                  <a:pt x="6752812" y="403392"/>
                  <a:pt x="6689251" y="657058"/>
                  <a:pt x="6494112" y="772295"/>
                </a:cubicBezTo>
                <a:lnTo>
                  <a:pt x="2304872" y="3246189"/>
                </a:lnTo>
                <a:cubicBezTo>
                  <a:pt x="2109733" y="3361426"/>
                  <a:pt x="1856908" y="3294595"/>
                  <a:pt x="1740174" y="3096919"/>
                </a:cubicBezTo>
                <a:lnTo>
                  <a:pt x="1740174" y="3096919"/>
                </a:lnTo>
                <a:cubicBezTo>
                  <a:pt x="1623439" y="2899244"/>
                  <a:pt x="1686999" y="2645578"/>
                  <a:pt x="1882139" y="2530341"/>
                </a:cubicBezTo>
                <a:lnTo>
                  <a:pt x="6071379" y="56446"/>
                </a:lnTo>
                <a:cubicBezTo>
                  <a:pt x="6144557" y="13232"/>
                  <a:pt x="6225845" y="-4379"/>
                  <a:pt x="6305028" y="913"/>
                </a:cubicBezTo>
                <a:close/>
              </a:path>
            </a:pathLst>
          </a:custGeom>
        </p:spPr>
      </p:pic>
      <p:sp>
        <p:nvSpPr>
          <p:cNvPr id="20" name="矩形 19"/>
          <p:cNvSpPr/>
          <p:nvPr/>
        </p:nvSpPr>
        <p:spPr>
          <a:xfrm>
            <a:off x="465657" y="767158"/>
            <a:ext cx="64329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8000" b="1" dirty="0">
                <a:solidFill>
                  <a:srgbClr val="1C0E07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CẢM </a:t>
            </a:r>
            <a:r>
              <a:rPr lang="vi-VN" altLang="zh-CN" sz="8000" b="1" dirty="0">
                <a:solidFill>
                  <a:srgbClr val="1C0E07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Ơ</a:t>
            </a:r>
            <a:r>
              <a:rPr lang="en-US" altLang="zh-CN" sz="8000" b="1" dirty="0">
                <a:solidFill>
                  <a:srgbClr val="1C0E07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N THẦY CÔ VÀ CÁC BẠN LẮNG NGHE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quare"/>
          <p:cNvSpPr/>
          <p:nvPr/>
        </p:nvSpPr>
        <p:spPr>
          <a:xfrm>
            <a:off x="6352348" y="1144521"/>
            <a:ext cx="2254251" cy="2254251"/>
          </a:xfrm>
          <a:prstGeom prst="rect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 kern="0">
              <a:solidFill>
                <a:srgbClr val="FFFFFF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5" name="/"/>
          <p:cNvSpPr txBox="1"/>
          <p:nvPr/>
        </p:nvSpPr>
        <p:spPr>
          <a:xfrm>
            <a:off x="7359249" y="1193123"/>
            <a:ext cx="240450" cy="8463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defTabSz="914400">
              <a:lnSpc>
                <a:spcPct val="150000"/>
              </a:lnSpc>
              <a:defRPr sz="8000" b="0">
                <a:solidFill>
                  <a:srgbClr val="1C1F25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marL="0" marR="0" lvl="0" indent="0" algn="ctr" defTabSz="4572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1C1F25"/>
                </a:solidFill>
                <a:effectLst/>
                <a:uLnTx/>
                <a:uFillTx/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1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1C1F25"/>
              </a:solidFill>
              <a:effectLst/>
              <a:uLnTx/>
              <a:uFillTx/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6" name="Square"/>
          <p:cNvSpPr/>
          <p:nvPr/>
        </p:nvSpPr>
        <p:spPr>
          <a:xfrm>
            <a:off x="6352348" y="3461147"/>
            <a:ext cx="2254251" cy="2254251"/>
          </a:xfrm>
          <a:prstGeom prst="rect">
            <a:avLst/>
          </a:prstGeom>
          <a:solidFill>
            <a:schemeClr val="accent2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 kern="0">
              <a:solidFill>
                <a:srgbClr val="FFFFFF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8" name="L"/>
          <p:cNvSpPr txBox="1"/>
          <p:nvPr/>
        </p:nvSpPr>
        <p:spPr>
          <a:xfrm>
            <a:off x="7359248" y="3509748"/>
            <a:ext cx="240450" cy="8463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defTabSz="914400">
              <a:lnSpc>
                <a:spcPct val="150000"/>
              </a:lnSpc>
              <a:defRPr sz="8000" b="0">
                <a:solidFill>
                  <a:srgbClr val="F7F9FF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marL="0" marR="0" lvl="0" indent="0" algn="ctr" defTabSz="4572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7F9FF"/>
                </a:solidFill>
                <a:effectLst/>
                <a:uLnTx/>
                <a:uFillTx/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3</a:t>
            </a:r>
            <a:endParaRPr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</a:endParaRPr>
          </a:p>
        </p:txBody>
      </p:sp>
      <p:sp>
        <p:nvSpPr>
          <p:cNvPr id="9" name="Square"/>
          <p:cNvSpPr/>
          <p:nvPr/>
        </p:nvSpPr>
        <p:spPr>
          <a:xfrm>
            <a:off x="8670098" y="1144521"/>
            <a:ext cx="2282184" cy="2252333"/>
          </a:xfrm>
          <a:prstGeom prst="rect">
            <a:avLst/>
          </a:prstGeom>
          <a:solidFill>
            <a:schemeClr val="accent2"/>
          </a:solidFill>
          <a:ln w="25400">
            <a:solidFill>
              <a:srgbClr val="EDEFF5"/>
            </a:solidFill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 kern="0">
              <a:solidFill>
                <a:srgbClr val="FFFFFF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1" name="4"/>
          <p:cNvSpPr txBox="1"/>
          <p:nvPr/>
        </p:nvSpPr>
        <p:spPr>
          <a:xfrm>
            <a:off x="9676998" y="1193123"/>
            <a:ext cx="240450" cy="8463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defTabSz="914400">
              <a:lnSpc>
                <a:spcPct val="150000"/>
              </a:lnSpc>
              <a:defRPr sz="8000" b="0">
                <a:solidFill>
                  <a:srgbClr val="1C1F25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marL="0" marR="0" lvl="0" indent="0" algn="ctr" defTabSz="4572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2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2" name="Square"/>
          <p:cNvSpPr/>
          <p:nvPr/>
        </p:nvSpPr>
        <p:spPr>
          <a:xfrm>
            <a:off x="8698031" y="3461146"/>
            <a:ext cx="2254251" cy="2254251"/>
          </a:xfrm>
          <a:prstGeom prst="rect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 kern="0">
              <a:solidFill>
                <a:srgbClr val="FFFFFF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4" name="Z"/>
          <p:cNvSpPr txBox="1"/>
          <p:nvPr/>
        </p:nvSpPr>
        <p:spPr>
          <a:xfrm>
            <a:off x="9676997" y="3509748"/>
            <a:ext cx="240450" cy="8463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defTabSz="914400">
              <a:lnSpc>
                <a:spcPct val="150000"/>
              </a:lnSpc>
              <a:defRPr sz="8000" b="0">
                <a:solidFill>
                  <a:srgbClr val="1C1F25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marL="0" marR="0" lvl="0" indent="0" algn="ctr" defTabSz="4572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1C1F25"/>
                </a:solidFill>
                <a:effectLst/>
                <a:uLnTx/>
                <a:uFillTx/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4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1C1F25"/>
              </a:solidFill>
              <a:effectLst/>
              <a:uLnTx/>
              <a:uFillTx/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29" name="/"/>
          <p:cNvSpPr txBox="1"/>
          <p:nvPr/>
        </p:nvSpPr>
        <p:spPr>
          <a:xfrm>
            <a:off x="7035441" y="2082443"/>
            <a:ext cx="888064" cy="4967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defTabSz="914400">
              <a:lnSpc>
                <a:spcPct val="150000"/>
              </a:lnSpc>
              <a:defRPr sz="8000" b="0">
                <a:solidFill>
                  <a:srgbClr val="1C1F25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marL="0" marR="0" lvl="0" indent="0" algn="ctr" defTabSz="4572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 err="1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Lịch</a:t>
            </a:r>
            <a:r>
              <a:rPr lang="en-US" altLang="zh-CN" sz="2400" kern="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2400" kern="0" dirty="0" err="1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Sử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1C1F25"/>
              </a:solidFill>
              <a:effectLst/>
              <a:uLnTx/>
              <a:uFillTx/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30" name="/"/>
          <p:cNvSpPr txBox="1"/>
          <p:nvPr/>
        </p:nvSpPr>
        <p:spPr>
          <a:xfrm>
            <a:off x="9120655" y="2057530"/>
            <a:ext cx="1277594" cy="4967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defTabSz="914400">
              <a:lnSpc>
                <a:spcPct val="150000"/>
              </a:lnSpc>
              <a:defRPr sz="8000" b="0">
                <a:solidFill>
                  <a:srgbClr val="1C1F25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marL="0" marR="0" lvl="0" indent="0" algn="ctr" defTabSz="4572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 err="1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Khái</a:t>
            </a:r>
            <a:r>
              <a:rPr lang="en-US" altLang="zh-CN" sz="2400" kern="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2400" kern="0" dirty="0" err="1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Niệm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31" name="/"/>
          <p:cNvSpPr txBox="1"/>
          <p:nvPr/>
        </p:nvSpPr>
        <p:spPr>
          <a:xfrm>
            <a:off x="6681440" y="4311272"/>
            <a:ext cx="1661405" cy="105073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b">
            <a:spAutoFit/>
          </a:bodyPr>
          <a:lstStyle>
            <a:lvl1pPr defTabSz="914400">
              <a:lnSpc>
                <a:spcPct val="150000"/>
              </a:lnSpc>
              <a:defRPr sz="8000" b="0">
                <a:solidFill>
                  <a:srgbClr val="1C1F25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marL="0" marR="0" lvl="0" indent="0" algn="ctr" defTabSz="4572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Thành</a:t>
            </a:r>
            <a:r>
              <a:rPr kumimoji="0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kumimoji="0" lang="en-US" altLang="zh-CN" sz="2400" b="0" i="0" u="none" strike="noStrike" kern="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phần</a:t>
            </a:r>
            <a:r>
              <a:rPr kumimoji="0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kumimoji="0" lang="en-US" altLang="zh-CN" sz="2400" b="0" i="0" u="none" strike="noStrike" kern="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cơ</a:t>
            </a:r>
            <a:r>
              <a:rPr kumimoji="0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kumimoji="0" lang="en-US" altLang="zh-CN" sz="2400" b="0" i="0" u="none" strike="noStrike" kern="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bản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32" name="/"/>
          <p:cNvSpPr txBox="1"/>
          <p:nvPr/>
        </p:nvSpPr>
        <p:spPr>
          <a:xfrm>
            <a:off x="8807218" y="4294384"/>
            <a:ext cx="2035879" cy="105073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b">
            <a:spAutoFit/>
          </a:bodyPr>
          <a:lstStyle>
            <a:lvl1pPr defTabSz="914400">
              <a:lnSpc>
                <a:spcPct val="150000"/>
              </a:lnSpc>
              <a:defRPr sz="8000" b="0">
                <a:solidFill>
                  <a:srgbClr val="1C1F25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marL="0" marR="0" lvl="0" indent="0" algn="ctr" defTabSz="4572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 err="1">
                <a:solidFill>
                  <a:schemeClr val="accent2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Các</a:t>
            </a:r>
            <a:r>
              <a:rPr lang="en-US" altLang="zh-CN" sz="2400" kern="0" dirty="0">
                <a:solidFill>
                  <a:schemeClr val="accent2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2400" kern="0" dirty="0" err="1">
                <a:solidFill>
                  <a:schemeClr val="accent2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phép</a:t>
            </a:r>
            <a:r>
              <a:rPr lang="en-US" altLang="zh-CN" sz="2400" kern="0" dirty="0">
                <a:solidFill>
                  <a:schemeClr val="accent2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2400" kern="0" dirty="0" err="1">
                <a:solidFill>
                  <a:schemeClr val="accent2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biến</a:t>
            </a:r>
            <a:r>
              <a:rPr lang="en-US" altLang="zh-CN" sz="2400" kern="0" dirty="0">
                <a:solidFill>
                  <a:schemeClr val="accent2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2400" kern="0" dirty="0" err="1">
                <a:solidFill>
                  <a:schemeClr val="accent2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đổi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email"/>
          <a:srcRect l="382" t="28" r="52709" b="33835"/>
          <a:stretch>
            <a:fillRect/>
          </a:stretch>
        </p:blipFill>
        <p:spPr>
          <a:xfrm>
            <a:off x="1175234" y="1840422"/>
            <a:ext cx="4933666" cy="3804329"/>
          </a:xfrm>
          <a:prstGeom prst="rect">
            <a:avLst/>
          </a:prstGeom>
        </p:spPr>
      </p:pic>
      <p:pic>
        <p:nvPicPr>
          <p:cNvPr id="1028" name="Picture 4" descr="OpenGL - The Industry Standard for High Performance Graphics">
            <a:extLst>
              <a:ext uri="{FF2B5EF4-FFF2-40B4-BE49-F238E27FC236}">
                <a16:creationId xmlns:a16="http://schemas.microsoft.com/office/drawing/2014/main" id="{03FBB445-6A9F-4FD5-ADE4-F8841C6C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06" y="155087"/>
            <a:ext cx="5195768" cy="226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34">
            <a:extLst>
              <a:ext uri="{FF2B5EF4-FFF2-40B4-BE49-F238E27FC236}">
                <a16:creationId xmlns:a16="http://schemas.microsoft.com/office/drawing/2014/main" id="{38308CB0-2D43-4014-B953-63CB5A2C0E68}"/>
              </a:ext>
            </a:extLst>
          </p:cNvPr>
          <p:cNvSpPr/>
          <p:nvPr/>
        </p:nvSpPr>
        <p:spPr>
          <a:xfrm>
            <a:off x="4630057" y="1769777"/>
            <a:ext cx="1465943" cy="39456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6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catalogue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11272838" y="6165057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fld id="{B072D622-34C0-9842-AC02-FAB918321836}" type="slidenum">
              <a:rPr lang="x-none" altLang="x-none" sz="1000">
                <a:solidFill>
                  <a:srgbClr val="C8C9CD"/>
                </a:solidFill>
                <a:latin typeface="Montserrat Medium" panose="00000600000000000000" charset="0"/>
                <a:ea typeface="Montserrat Medium" panose="00000600000000000000" charset="0"/>
                <a:sym typeface="字魂36号-正文宋楷" panose="02000000000000000000" pitchFamily="2" charset="-122"/>
              </a:rPr>
              <a:t>3</a:t>
            </a:fld>
            <a:endParaRPr lang="x-none" altLang="x-none" sz="1000">
              <a:solidFill>
                <a:srgbClr val="C8C9CD"/>
              </a:solidFill>
              <a:latin typeface="Montserrat Medium" panose="00000600000000000000" charset="0"/>
              <a:ea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email"/>
          <a:srcRect l="1207" t="11636" r="8863" b="23531"/>
          <a:stretch>
            <a:fillRect/>
          </a:stretch>
        </p:blipFill>
        <p:spPr>
          <a:xfrm rot="18046219">
            <a:off x="-4540563" y="-3698706"/>
            <a:ext cx="15604541" cy="7397412"/>
          </a:xfrm>
          <a:custGeom>
            <a:avLst/>
            <a:gdLst>
              <a:gd name="connsiteX0" fmla="*/ 6865148 w 12196133"/>
              <a:gd name="connsiteY0" fmla="*/ 4928132 h 5781639"/>
              <a:gd name="connsiteX1" fmla="*/ 7196197 w 12196133"/>
              <a:gd name="connsiteY1" fmla="*/ 5132934 h 5781639"/>
              <a:gd name="connsiteX2" fmla="*/ 7054233 w 12196133"/>
              <a:gd name="connsiteY2" fmla="*/ 5699513 h 5781639"/>
              <a:gd name="connsiteX3" fmla="*/ 7010745 w 12196133"/>
              <a:gd name="connsiteY3" fmla="*/ 5725194 h 5781639"/>
              <a:gd name="connsiteX4" fmla="*/ 6446048 w 12196133"/>
              <a:gd name="connsiteY4" fmla="*/ 5575924 h 5781639"/>
              <a:gd name="connsiteX5" fmla="*/ 6588011 w 12196133"/>
              <a:gd name="connsiteY5" fmla="*/ 5009346 h 5781639"/>
              <a:gd name="connsiteX6" fmla="*/ 6631499 w 12196133"/>
              <a:gd name="connsiteY6" fmla="*/ 4983665 h 5781639"/>
              <a:gd name="connsiteX7" fmla="*/ 6865148 w 12196133"/>
              <a:gd name="connsiteY7" fmla="*/ 4928132 h 5781639"/>
              <a:gd name="connsiteX8" fmla="*/ 462451 w 12196133"/>
              <a:gd name="connsiteY8" fmla="*/ 4601956 h 5781639"/>
              <a:gd name="connsiteX9" fmla="*/ 678057 w 12196133"/>
              <a:gd name="connsiteY9" fmla="*/ 4735340 h 5781639"/>
              <a:gd name="connsiteX10" fmla="*/ 678057 w 12196133"/>
              <a:gd name="connsiteY10" fmla="*/ 4735341 h 5781639"/>
              <a:gd name="connsiteX11" fmla="*/ 585598 w 12196133"/>
              <a:gd name="connsiteY11" fmla="*/ 5104344 h 5781639"/>
              <a:gd name="connsiteX12" fmla="*/ 405852 w 12196133"/>
              <a:gd name="connsiteY12" fmla="*/ 5210489 h 5781639"/>
              <a:gd name="connsiteX13" fmla="*/ 38074 w 12196133"/>
              <a:gd name="connsiteY13" fmla="*/ 5113273 h 5781639"/>
              <a:gd name="connsiteX14" fmla="*/ 38073 w 12196133"/>
              <a:gd name="connsiteY14" fmla="*/ 5113273 h 5781639"/>
              <a:gd name="connsiteX15" fmla="*/ 130533 w 12196133"/>
              <a:gd name="connsiteY15" fmla="*/ 4744270 h 5781639"/>
              <a:gd name="connsiteX16" fmla="*/ 310279 w 12196133"/>
              <a:gd name="connsiteY16" fmla="*/ 4638124 h 5781639"/>
              <a:gd name="connsiteX17" fmla="*/ 462451 w 12196133"/>
              <a:gd name="connsiteY17" fmla="*/ 4601956 h 5781639"/>
              <a:gd name="connsiteX18" fmla="*/ 5265062 w 12196133"/>
              <a:gd name="connsiteY18" fmla="*/ 3815080 h 5781639"/>
              <a:gd name="connsiteX19" fmla="*/ 5480670 w 12196133"/>
              <a:gd name="connsiteY19" fmla="*/ 3948464 h 5781639"/>
              <a:gd name="connsiteX20" fmla="*/ 5388211 w 12196133"/>
              <a:gd name="connsiteY20" fmla="*/ 4317467 h 5781639"/>
              <a:gd name="connsiteX21" fmla="*/ 5208465 w 12196133"/>
              <a:gd name="connsiteY21" fmla="*/ 4423613 h 5781639"/>
              <a:gd name="connsiteX22" fmla="*/ 4840686 w 12196133"/>
              <a:gd name="connsiteY22" fmla="*/ 4326396 h 5781639"/>
              <a:gd name="connsiteX23" fmla="*/ 4933145 w 12196133"/>
              <a:gd name="connsiteY23" fmla="*/ 3957393 h 5781639"/>
              <a:gd name="connsiteX24" fmla="*/ 5112891 w 12196133"/>
              <a:gd name="connsiteY24" fmla="*/ 3851247 h 5781639"/>
              <a:gd name="connsiteX25" fmla="*/ 5265062 w 12196133"/>
              <a:gd name="connsiteY25" fmla="*/ 3815080 h 5781639"/>
              <a:gd name="connsiteX26" fmla="*/ 4003399 w 12196133"/>
              <a:gd name="connsiteY26" fmla="*/ 2518520 h 5781639"/>
              <a:gd name="connsiteX27" fmla="*/ 4219005 w 12196133"/>
              <a:gd name="connsiteY27" fmla="*/ 2651904 h 5781639"/>
              <a:gd name="connsiteX28" fmla="*/ 4126546 w 12196133"/>
              <a:gd name="connsiteY28" fmla="*/ 3020907 h 5781639"/>
              <a:gd name="connsiteX29" fmla="*/ 1252061 w 12196133"/>
              <a:gd name="connsiteY29" fmla="*/ 4718392 h 5781639"/>
              <a:gd name="connsiteX30" fmla="*/ 884282 w 12196133"/>
              <a:gd name="connsiteY30" fmla="*/ 4621175 h 5781639"/>
              <a:gd name="connsiteX31" fmla="*/ 884283 w 12196133"/>
              <a:gd name="connsiteY31" fmla="*/ 4621175 h 5781639"/>
              <a:gd name="connsiteX32" fmla="*/ 976742 w 12196133"/>
              <a:gd name="connsiteY32" fmla="*/ 4252172 h 5781639"/>
              <a:gd name="connsiteX33" fmla="*/ 3851227 w 12196133"/>
              <a:gd name="connsiteY33" fmla="*/ 2554687 h 5781639"/>
              <a:gd name="connsiteX34" fmla="*/ 4003399 w 12196133"/>
              <a:gd name="connsiteY34" fmla="*/ 2518520 h 5781639"/>
              <a:gd name="connsiteX35" fmla="*/ 7820748 w 12196133"/>
              <a:gd name="connsiteY35" fmla="*/ 2313082 h 5781639"/>
              <a:gd name="connsiteX36" fmla="*/ 8036355 w 12196133"/>
              <a:gd name="connsiteY36" fmla="*/ 2446466 h 5781639"/>
              <a:gd name="connsiteX37" fmla="*/ 7943895 w 12196133"/>
              <a:gd name="connsiteY37" fmla="*/ 2815469 h 5781639"/>
              <a:gd name="connsiteX38" fmla="*/ 6055113 w 12196133"/>
              <a:gd name="connsiteY38" fmla="*/ 3930861 h 5781639"/>
              <a:gd name="connsiteX39" fmla="*/ 5687336 w 12196133"/>
              <a:gd name="connsiteY39" fmla="*/ 3833644 h 5781639"/>
              <a:gd name="connsiteX40" fmla="*/ 5779794 w 12196133"/>
              <a:gd name="connsiteY40" fmla="*/ 3464642 h 5781639"/>
              <a:gd name="connsiteX41" fmla="*/ 7668577 w 12196133"/>
              <a:gd name="connsiteY41" fmla="*/ 2349250 h 5781639"/>
              <a:gd name="connsiteX42" fmla="*/ 7820748 w 12196133"/>
              <a:gd name="connsiteY42" fmla="*/ 2313082 h 5781639"/>
              <a:gd name="connsiteX43" fmla="*/ 11806227 w 12196133"/>
              <a:gd name="connsiteY43" fmla="*/ 857651 h 5781639"/>
              <a:gd name="connsiteX44" fmla="*/ 12137615 w 12196133"/>
              <a:gd name="connsiteY44" fmla="*/ 1062664 h 5781639"/>
              <a:gd name="connsiteX45" fmla="*/ 11995505 w 12196133"/>
              <a:gd name="connsiteY45" fmla="*/ 1629823 h 5781639"/>
              <a:gd name="connsiteX46" fmla="*/ 5361574 w 12196133"/>
              <a:gd name="connsiteY46" fmla="*/ 5547393 h 5781639"/>
              <a:gd name="connsiteX47" fmla="*/ 4796296 w 12196133"/>
              <a:gd name="connsiteY47" fmla="*/ 5397970 h 5781639"/>
              <a:gd name="connsiteX48" fmla="*/ 4938406 w 12196133"/>
              <a:gd name="connsiteY48" fmla="*/ 4830810 h 5781639"/>
              <a:gd name="connsiteX49" fmla="*/ 11572337 w 12196133"/>
              <a:gd name="connsiteY49" fmla="*/ 913241 h 5781639"/>
              <a:gd name="connsiteX50" fmla="*/ 11806227 w 12196133"/>
              <a:gd name="connsiteY50" fmla="*/ 857651 h 5781639"/>
              <a:gd name="connsiteX51" fmla="*/ 3580087 w 12196133"/>
              <a:gd name="connsiteY51" fmla="*/ 738557 h 5781639"/>
              <a:gd name="connsiteX52" fmla="*/ 3795694 w 12196133"/>
              <a:gd name="connsiteY52" fmla="*/ 871941 h 5781639"/>
              <a:gd name="connsiteX53" fmla="*/ 3795694 w 12196133"/>
              <a:gd name="connsiteY53" fmla="*/ 871941 h 5781639"/>
              <a:gd name="connsiteX54" fmla="*/ 3703235 w 12196133"/>
              <a:gd name="connsiteY54" fmla="*/ 1240944 h 5781639"/>
              <a:gd name="connsiteX55" fmla="*/ 407651 w 12196133"/>
              <a:gd name="connsiteY55" fmla="*/ 3187102 h 5781639"/>
              <a:gd name="connsiteX56" fmla="*/ 39873 w 12196133"/>
              <a:gd name="connsiteY56" fmla="*/ 3089885 h 5781639"/>
              <a:gd name="connsiteX57" fmla="*/ 39872 w 12196133"/>
              <a:gd name="connsiteY57" fmla="*/ 3089886 h 5781639"/>
              <a:gd name="connsiteX58" fmla="*/ 132332 w 12196133"/>
              <a:gd name="connsiteY58" fmla="*/ 2720883 h 5781639"/>
              <a:gd name="connsiteX59" fmla="*/ 3427916 w 12196133"/>
              <a:gd name="connsiteY59" fmla="*/ 774724 h 5781639"/>
              <a:gd name="connsiteX60" fmla="*/ 3580087 w 12196133"/>
              <a:gd name="connsiteY60" fmla="*/ 738557 h 5781639"/>
              <a:gd name="connsiteX61" fmla="*/ 7511922 w 12196133"/>
              <a:gd name="connsiteY61" fmla="*/ 484430 h 5781639"/>
              <a:gd name="connsiteX62" fmla="*/ 7727528 w 12196133"/>
              <a:gd name="connsiteY62" fmla="*/ 617814 h 5781639"/>
              <a:gd name="connsiteX63" fmla="*/ 7635069 w 12196133"/>
              <a:gd name="connsiteY63" fmla="*/ 986817 h 5781639"/>
              <a:gd name="connsiteX64" fmla="*/ 4760583 w 12196133"/>
              <a:gd name="connsiteY64" fmla="*/ 2684302 h 5781639"/>
              <a:gd name="connsiteX65" fmla="*/ 4392805 w 12196133"/>
              <a:gd name="connsiteY65" fmla="*/ 2587085 h 5781639"/>
              <a:gd name="connsiteX66" fmla="*/ 4392805 w 12196133"/>
              <a:gd name="connsiteY66" fmla="*/ 2587086 h 5781639"/>
              <a:gd name="connsiteX67" fmla="*/ 4485265 w 12196133"/>
              <a:gd name="connsiteY67" fmla="*/ 2218082 h 5781639"/>
              <a:gd name="connsiteX68" fmla="*/ 7359750 w 12196133"/>
              <a:gd name="connsiteY68" fmla="*/ 520597 h 5781639"/>
              <a:gd name="connsiteX69" fmla="*/ 7511922 w 12196133"/>
              <a:gd name="connsiteY69" fmla="*/ 484430 h 5781639"/>
              <a:gd name="connsiteX70" fmla="*/ 9686138 w 12196133"/>
              <a:gd name="connsiteY70" fmla="*/ 58922 h 5781639"/>
              <a:gd name="connsiteX71" fmla="*/ 10017187 w 12196133"/>
              <a:gd name="connsiteY71" fmla="*/ 263726 h 5781639"/>
              <a:gd name="connsiteX72" fmla="*/ 10017186 w 12196133"/>
              <a:gd name="connsiteY72" fmla="*/ 263725 h 5781639"/>
              <a:gd name="connsiteX73" fmla="*/ 9875222 w 12196133"/>
              <a:gd name="connsiteY73" fmla="*/ 830305 h 5781639"/>
              <a:gd name="connsiteX74" fmla="*/ 2432435 w 12196133"/>
              <a:gd name="connsiteY74" fmla="*/ 5225532 h 5781639"/>
              <a:gd name="connsiteX75" fmla="*/ 1867736 w 12196133"/>
              <a:gd name="connsiteY75" fmla="*/ 5076262 h 5781639"/>
              <a:gd name="connsiteX76" fmla="*/ 1867736 w 12196133"/>
              <a:gd name="connsiteY76" fmla="*/ 5076263 h 5781639"/>
              <a:gd name="connsiteX77" fmla="*/ 2009701 w 12196133"/>
              <a:gd name="connsiteY77" fmla="*/ 4509684 h 5781639"/>
              <a:gd name="connsiteX78" fmla="*/ 9452487 w 12196133"/>
              <a:gd name="connsiteY78" fmla="*/ 114456 h 5781639"/>
              <a:gd name="connsiteX79" fmla="*/ 9686138 w 12196133"/>
              <a:gd name="connsiteY79" fmla="*/ 58922 h 5781639"/>
              <a:gd name="connsiteX80" fmla="*/ 6305028 w 12196133"/>
              <a:gd name="connsiteY80" fmla="*/ 913 h 5781639"/>
              <a:gd name="connsiteX81" fmla="*/ 6636077 w 12196133"/>
              <a:gd name="connsiteY81" fmla="*/ 205716 h 5781639"/>
              <a:gd name="connsiteX82" fmla="*/ 6636077 w 12196133"/>
              <a:gd name="connsiteY82" fmla="*/ 205716 h 5781639"/>
              <a:gd name="connsiteX83" fmla="*/ 6494112 w 12196133"/>
              <a:gd name="connsiteY83" fmla="*/ 772295 h 5781639"/>
              <a:gd name="connsiteX84" fmla="*/ 2304872 w 12196133"/>
              <a:gd name="connsiteY84" fmla="*/ 3246189 h 5781639"/>
              <a:gd name="connsiteX85" fmla="*/ 1740174 w 12196133"/>
              <a:gd name="connsiteY85" fmla="*/ 3096919 h 5781639"/>
              <a:gd name="connsiteX86" fmla="*/ 1740174 w 12196133"/>
              <a:gd name="connsiteY86" fmla="*/ 3096919 h 5781639"/>
              <a:gd name="connsiteX87" fmla="*/ 1882139 w 12196133"/>
              <a:gd name="connsiteY87" fmla="*/ 2530341 h 5781639"/>
              <a:gd name="connsiteX88" fmla="*/ 6071379 w 12196133"/>
              <a:gd name="connsiteY88" fmla="*/ 56446 h 5781639"/>
              <a:gd name="connsiteX89" fmla="*/ 6305028 w 12196133"/>
              <a:gd name="connsiteY89" fmla="*/ 913 h 578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6133" h="5781639">
                <a:moveTo>
                  <a:pt x="6865148" y="4928132"/>
                </a:moveTo>
                <a:cubicBezTo>
                  <a:pt x="6997118" y="4936951"/>
                  <a:pt x="7123238" y="5009387"/>
                  <a:pt x="7196197" y="5132934"/>
                </a:cubicBezTo>
                <a:cubicBezTo>
                  <a:pt x="7312931" y="5330611"/>
                  <a:pt x="7249372" y="5584276"/>
                  <a:pt x="7054233" y="5699513"/>
                </a:cubicBezTo>
                <a:lnTo>
                  <a:pt x="7010745" y="5725194"/>
                </a:lnTo>
                <a:cubicBezTo>
                  <a:pt x="6815606" y="5840431"/>
                  <a:pt x="6562782" y="5773601"/>
                  <a:pt x="6446048" y="5575924"/>
                </a:cubicBezTo>
                <a:cubicBezTo>
                  <a:pt x="6329313" y="5378249"/>
                  <a:pt x="6392872" y="5124583"/>
                  <a:pt x="6588011" y="5009346"/>
                </a:cubicBezTo>
                <a:lnTo>
                  <a:pt x="6631499" y="4983665"/>
                </a:lnTo>
                <a:cubicBezTo>
                  <a:pt x="6704676" y="4940451"/>
                  <a:pt x="6785965" y="4922841"/>
                  <a:pt x="6865148" y="4928132"/>
                </a:cubicBezTo>
                <a:close/>
                <a:moveTo>
                  <a:pt x="462451" y="4601956"/>
                </a:moveTo>
                <a:cubicBezTo>
                  <a:pt x="548401" y="4607700"/>
                  <a:pt x="630541" y="4654876"/>
                  <a:pt x="678057" y="4735340"/>
                </a:cubicBezTo>
                <a:lnTo>
                  <a:pt x="678057" y="4735341"/>
                </a:lnTo>
                <a:cubicBezTo>
                  <a:pt x="754085" y="4864083"/>
                  <a:pt x="712689" y="5029292"/>
                  <a:pt x="585598" y="5104344"/>
                </a:cubicBezTo>
                <a:lnTo>
                  <a:pt x="405852" y="5210489"/>
                </a:lnTo>
                <a:cubicBezTo>
                  <a:pt x="278761" y="5285541"/>
                  <a:pt x="114101" y="5242016"/>
                  <a:pt x="38074" y="5113273"/>
                </a:cubicBezTo>
                <a:lnTo>
                  <a:pt x="38073" y="5113273"/>
                </a:lnTo>
                <a:cubicBezTo>
                  <a:pt x="-37953" y="4984530"/>
                  <a:pt x="3442" y="4819322"/>
                  <a:pt x="130533" y="4744270"/>
                </a:cubicBezTo>
                <a:lnTo>
                  <a:pt x="310279" y="4638124"/>
                </a:lnTo>
                <a:cubicBezTo>
                  <a:pt x="357938" y="4609979"/>
                  <a:pt x="410881" y="4598510"/>
                  <a:pt x="462451" y="4601956"/>
                </a:cubicBezTo>
                <a:close/>
                <a:moveTo>
                  <a:pt x="5265062" y="3815080"/>
                </a:moveTo>
                <a:cubicBezTo>
                  <a:pt x="5351014" y="3820824"/>
                  <a:pt x="5433153" y="3868000"/>
                  <a:pt x="5480670" y="3948464"/>
                </a:cubicBezTo>
                <a:cubicBezTo>
                  <a:pt x="5556697" y="4077207"/>
                  <a:pt x="5515302" y="4242416"/>
                  <a:pt x="5388211" y="4317467"/>
                </a:cubicBezTo>
                <a:lnTo>
                  <a:pt x="5208465" y="4423613"/>
                </a:lnTo>
                <a:cubicBezTo>
                  <a:pt x="5081373" y="4498665"/>
                  <a:pt x="4916714" y="4455139"/>
                  <a:pt x="4840686" y="4326396"/>
                </a:cubicBezTo>
                <a:cubicBezTo>
                  <a:pt x="4764659" y="4197654"/>
                  <a:pt x="4806055" y="4032446"/>
                  <a:pt x="4933145" y="3957393"/>
                </a:cubicBezTo>
                <a:lnTo>
                  <a:pt x="5112891" y="3851247"/>
                </a:lnTo>
                <a:cubicBezTo>
                  <a:pt x="5160550" y="3823103"/>
                  <a:pt x="5213493" y="3811634"/>
                  <a:pt x="5265062" y="3815080"/>
                </a:cubicBezTo>
                <a:close/>
                <a:moveTo>
                  <a:pt x="4003399" y="2518520"/>
                </a:moveTo>
                <a:cubicBezTo>
                  <a:pt x="4089349" y="2524264"/>
                  <a:pt x="4171488" y="2571440"/>
                  <a:pt x="4219005" y="2651904"/>
                </a:cubicBezTo>
                <a:cubicBezTo>
                  <a:pt x="4295033" y="2780648"/>
                  <a:pt x="4253637" y="2945855"/>
                  <a:pt x="4126546" y="3020907"/>
                </a:cubicBezTo>
                <a:lnTo>
                  <a:pt x="1252061" y="4718392"/>
                </a:lnTo>
                <a:cubicBezTo>
                  <a:pt x="1124970" y="4793444"/>
                  <a:pt x="960310" y="4749918"/>
                  <a:pt x="884282" y="4621175"/>
                </a:cubicBezTo>
                <a:lnTo>
                  <a:pt x="884283" y="4621175"/>
                </a:lnTo>
                <a:cubicBezTo>
                  <a:pt x="808256" y="4492432"/>
                  <a:pt x="849651" y="4327224"/>
                  <a:pt x="976742" y="4252172"/>
                </a:cubicBezTo>
                <a:lnTo>
                  <a:pt x="3851227" y="2554687"/>
                </a:lnTo>
                <a:cubicBezTo>
                  <a:pt x="3898887" y="2526544"/>
                  <a:pt x="3951829" y="2515074"/>
                  <a:pt x="4003399" y="2518520"/>
                </a:cubicBezTo>
                <a:close/>
                <a:moveTo>
                  <a:pt x="7820748" y="2313082"/>
                </a:moveTo>
                <a:cubicBezTo>
                  <a:pt x="7906699" y="2318825"/>
                  <a:pt x="7988837" y="2366002"/>
                  <a:pt x="8036355" y="2446466"/>
                </a:cubicBezTo>
                <a:cubicBezTo>
                  <a:pt x="8112382" y="2575210"/>
                  <a:pt x="8070986" y="2740417"/>
                  <a:pt x="7943895" y="2815469"/>
                </a:cubicBezTo>
                <a:lnTo>
                  <a:pt x="6055113" y="3930861"/>
                </a:lnTo>
                <a:cubicBezTo>
                  <a:pt x="5928022" y="4005912"/>
                  <a:pt x="5763363" y="3962387"/>
                  <a:pt x="5687336" y="3833644"/>
                </a:cubicBezTo>
                <a:cubicBezTo>
                  <a:pt x="5611308" y="3704901"/>
                  <a:pt x="5652704" y="3539693"/>
                  <a:pt x="5779794" y="3464642"/>
                </a:cubicBezTo>
                <a:lnTo>
                  <a:pt x="7668577" y="2349250"/>
                </a:lnTo>
                <a:cubicBezTo>
                  <a:pt x="7716236" y="2321105"/>
                  <a:pt x="7769179" y="2309636"/>
                  <a:pt x="7820748" y="2313082"/>
                </a:cubicBezTo>
                <a:close/>
                <a:moveTo>
                  <a:pt x="11806227" y="857651"/>
                </a:moveTo>
                <a:cubicBezTo>
                  <a:pt x="11938331" y="866479"/>
                  <a:pt x="12064581" y="938989"/>
                  <a:pt x="12137615" y="1062664"/>
                </a:cubicBezTo>
                <a:cubicBezTo>
                  <a:pt x="12254469" y="1260543"/>
                  <a:pt x="12190845" y="1514468"/>
                  <a:pt x="11995505" y="1629823"/>
                </a:cubicBezTo>
                <a:lnTo>
                  <a:pt x="5361574" y="5547393"/>
                </a:lnTo>
                <a:cubicBezTo>
                  <a:pt x="5166234" y="5662748"/>
                  <a:pt x="4913151" y="5595849"/>
                  <a:pt x="4796296" y="5397970"/>
                </a:cubicBezTo>
                <a:cubicBezTo>
                  <a:pt x="4679442" y="5200092"/>
                  <a:pt x="4743066" y="4946165"/>
                  <a:pt x="4938406" y="4830810"/>
                </a:cubicBezTo>
                <a:lnTo>
                  <a:pt x="11572337" y="913241"/>
                </a:lnTo>
                <a:cubicBezTo>
                  <a:pt x="11645589" y="869983"/>
                  <a:pt x="11726963" y="852354"/>
                  <a:pt x="11806227" y="857651"/>
                </a:cubicBezTo>
                <a:close/>
                <a:moveTo>
                  <a:pt x="3580087" y="738557"/>
                </a:moveTo>
                <a:cubicBezTo>
                  <a:pt x="3666038" y="744300"/>
                  <a:pt x="3748177" y="791476"/>
                  <a:pt x="3795694" y="871941"/>
                </a:cubicBezTo>
                <a:lnTo>
                  <a:pt x="3795694" y="871941"/>
                </a:lnTo>
                <a:cubicBezTo>
                  <a:pt x="3871721" y="1000684"/>
                  <a:pt x="3830326" y="1165893"/>
                  <a:pt x="3703235" y="1240944"/>
                </a:cubicBezTo>
                <a:lnTo>
                  <a:pt x="407651" y="3187102"/>
                </a:lnTo>
                <a:cubicBezTo>
                  <a:pt x="280560" y="3262154"/>
                  <a:pt x="115900" y="3218629"/>
                  <a:pt x="39873" y="3089885"/>
                </a:cubicBezTo>
                <a:lnTo>
                  <a:pt x="39872" y="3089886"/>
                </a:lnTo>
                <a:cubicBezTo>
                  <a:pt x="-36154" y="2961143"/>
                  <a:pt x="5241" y="2795935"/>
                  <a:pt x="132332" y="2720883"/>
                </a:cubicBezTo>
                <a:lnTo>
                  <a:pt x="3427916" y="774724"/>
                </a:lnTo>
                <a:cubicBezTo>
                  <a:pt x="3475575" y="746579"/>
                  <a:pt x="3528517" y="735110"/>
                  <a:pt x="3580087" y="738557"/>
                </a:cubicBezTo>
                <a:close/>
                <a:moveTo>
                  <a:pt x="7511922" y="484430"/>
                </a:moveTo>
                <a:cubicBezTo>
                  <a:pt x="7597872" y="490173"/>
                  <a:pt x="7680010" y="537350"/>
                  <a:pt x="7727528" y="617814"/>
                </a:cubicBezTo>
                <a:cubicBezTo>
                  <a:pt x="7803555" y="746557"/>
                  <a:pt x="7762160" y="911766"/>
                  <a:pt x="7635069" y="986817"/>
                </a:cubicBezTo>
                <a:lnTo>
                  <a:pt x="4760583" y="2684302"/>
                </a:lnTo>
                <a:cubicBezTo>
                  <a:pt x="4633493" y="2759353"/>
                  <a:pt x="4468832" y="2715828"/>
                  <a:pt x="4392805" y="2587085"/>
                </a:cubicBezTo>
                <a:lnTo>
                  <a:pt x="4392805" y="2587086"/>
                </a:lnTo>
                <a:cubicBezTo>
                  <a:pt x="4316778" y="2458343"/>
                  <a:pt x="4358174" y="2293134"/>
                  <a:pt x="4485265" y="2218082"/>
                </a:cubicBezTo>
                <a:lnTo>
                  <a:pt x="7359750" y="520597"/>
                </a:lnTo>
                <a:cubicBezTo>
                  <a:pt x="7407410" y="492453"/>
                  <a:pt x="7460351" y="480984"/>
                  <a:pt x="7511922" y="484430"/>
                </a:cubicBezTo>
                <a:close/>
                <a:moveTo>
                  <a:pt x="9686138" y="58922"/>
                </a:moveTo>
                <a:cubicBezTo>
                  <a:pt x="9818108" y="67741"/>
                  <a:pt x="9944227" y="140178"/>
                  <a:pt x="10017187" y="263726"/>
                </a:cubicBezTo>
                <a:lnTo>
                  <a:pt x="10017186" y="263725"/>
                </a:lnTo>
                <a:cubicBezTo>
                  <a:pt x="10133922" y="461402"/>
                  <a:pt x="10070361" y="715068"/>
                  <a:pt x="9875222" y="830305"/>
                </a:cubicBezTo>
                <a:lnTo>
                  <a:pt x="2432435" y="5225532"/>
                </a:lnTo>
                <a:cubicBezTo>
                  <a:pt x="2237295" y="5340769"/>
                  <a:pt x="1984471" y="5273939"/>
                  <a:pt x="1867736" y="5076262"/>
                </a:cubicBezTo>
                <a:lnTo>
                  <a:pt x="1867736" y="5076263"/>
                </a:lnTo>
                <a:cubicBezTo>
                  <a:pt x="1751001" y="4878586"/>
                  <a:pt x="1814561" y="4624920"/>
                  <a:pt x="2009701" y="4509684"/>
                </a:cubicBezTo>
                <a:lnTo>
                  <a:pt x="9452487" y="114456"/>
                </a:lnTo>
                <a:cubicBezTo>
                  <a:pt x="9525664" y="71242"/>
                  <a:pt x="9606954" y="53631"/>
                  <a:pt x="9686138" y="58922"/>
                </a:cubicBezTo>
                <a:close/>
                <a:moveTo>
                  <a:pt x="6305028" y="913"/>
                </a:moveTo>
                <a:cubicBezTo>
                  <a:pt x="6436998" y="9732"/>
                  <a:pt x="6563118" y="82168"/>
                  <a:pt x="6636077" y="205716"/>
                </a:cubicBezTo>
                <a:lnTo>
                  <a:pt x="6636077" y="205716"/>
                </a:lnTo>
                <a:cubicBezTo>
                  <a:pt x="6752812" y="403392"/>
                  <a:pt x="6689251" y="657058"/>
                  <a:pt x="6494112" y="772295"/>
                </a:cubicBezTo>
                <a:lnTo>
                  <a:pt x="2304872" y="3246189"/>
                </a:lnTo>
                <a:cubicBezTo>
                  <a:pt x="2109733" y="3361426"/>
                  <a:pt x="1856908" y="3294595"/>
                  <a:pt x="1740174" y="3096919"/>
                </a:cubicBezTo>
                <a:lnTo>
                  <a:pt x="1740174" y="3096919"/>
                </a:lnTo>
                <a:cubicBezTo>
                  <a:pt x="1623439" y="2899244"/>
                  <a:pt x="1686999" y="2645578"/>
                  <a:pt x="1882139" y="2530341"/>
                </a:cubicBezTo>
                <a:lnTo>
                  <a:pt x="6071379" y="56446"/>
                </a:lnTo>
                <a:cubicBezTo>
                  <a:pt x="6144557" y="13232"/>
                  <a:pt x="6225845" y="-4379"/>
                  <a:pt x="6305028" y="913"/>
                </a:cubicBezTo>
                <a:close/>
              </a:path>
            </a:pathLst>
          </a:custGeom>
        </p:spPr>
      </p:pic>
      <p:sp>
        <p:nvSpPr>
          <p:cNvPr id="25" name="矩形: 圆角 14">
            <a:extLst>
              <a:ext uri="{FF2B5EF4-FFF2-40B4-BE49-F238E27FC236}">
                <a16:creationId xmlns:a16="http://schemas.microsoft.com/office/drawing/2014/main" id="{FA60B3E0-C409-4225-AFAB-15B00B6A12DB}"/>
              </a:ext>
            </a:extLst>
          </p:cNvPr>
          <p:cNvSpPr/>
          <p:nvPr/>
        </p:nvSpPr>
        <p:spPr>
          <a:xfrm>
            <a:off x="6096000" y="834438"/>
            <a:ext cx="5176838" cy="53306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1.Lịch </a:t>
            </a:r>
            <a:r>
              <a:rPr lang="en-US" altLang="zh-CN" sz="9600" dirty="0" err="1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Sử</a:t>
            </a:r>
            <a:endParaRPr lang="zh-CN" altLang="en-US" sz="9600" dirty="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PPT彼岸天：ID 8661124库_左中括号 4"/>
          <p:cNvSpPr/>
          <p:nvPr/>
        </p:nvSpPr>
        <p:spPr>
          <a:xfrm rot="5400000">
            <a:off x="8344926" y="1593149"/>
            <a:ext cx="690631" cy="3478501"/>
          </a:xfrm>
          <a:prstGeom prst="leftBracket">
            <a:avLst>
              <a:gd name="adj" fmla="val 42998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5" name="千图PPT彼岸天：ID 8661124库_Freeform: Shape 5"/>
          <p:cNvSpPr/>
          <p:nvPr/>
        </p:nvSpPr>
        <p:spPr>
          <a:xfrm flipV="1">
            <a:off x="6863064" y="1138878"/>
            <a:ext cx="4094837" cy="1876170"/>
          </a:xfrm>
          <a:custGeom>
            <a:avLst/>
            <a:gdLst/>
            <a:ahLst/>
            <a:cxnLst/>
            <a:rect l="l" t="t" r="r" b="b"/>
            <a:pathLst>
              <a:path w="1343204" h="644411">
                <a:moveTo>
                  <a:pt x="0" y="644411"/>
                </a:moveTo>
                <a:lnTo>
                  <a:pt x="1343204" y="644411"/>
                </a:lnTo>
                <a:lnTo>
                  <a:pt x="1343204" y="187211"/>
                </a:lnTo>
                <a:lnTo>
                  <a:pt x="750417" y="187211"/>
                </a:lnTo>
                <a:lnTo>
                  <a:pt x="671602" y="0"/>
                </a:lnTo>
                <a:lnTo>
                  <a:pt x="592788" y="187211"/>
                </a:lnTo>
                <a:lnTo>
                  <a:pt x="0" y="1872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6" name="千图PPT彼岸天：ID 8661124库_矩形 6"/>
          <p:cNvSpPr/>
          <p:nvPr/>
        </p:nvSpPr>
        <p:spPr>
          <a:xfrm>
            <a:off x="1811525" y="3645024"/>
            <a:ext cx="8744147" cy="17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7" name="千图PPT彼岸天：ID 8661124库_矩形 7"/>
          <p:cNvSpPr/>
          <p:nvPr/>
        </p:nvSpPr>
        <p:spPr>
          <a:xfrm>
            <a:off x="3549651" y="3645024"/>
            <a:ext cx="3478511" cy="194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8" name="千图PPT彼岸天：ID 8661124库_椭圆 8"/>
          <p:cNvSpPr/>
          <p:nvPr/>
        </p:nvSpPr>
        <p:spPr>
          <a:xfrm>
            <a:off x="1648686" y="3570352"/>
            <a:ext cx="325677" cy="32567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9" name="千图PPT彼岸天：ID 8661124库_椭圆 9"/>
          <p:cNvSpPr/>
          <p:nvPr/>
        </p:nvSpPr>
        <p:spPr>
          <a:xfrm>
            <a:off x="1721350" y="3643016"/>
            <a:ext cx="180349" cy="180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0" name="千图PPT彼岸天：ID 8661124库_椭圆 10"/>
          <p:cNvSpPr/>
          <p:nvPr/>
        </p:nvSpPr>
        <p:spPr>
          <a:xfrm>
            <a:off x="3386812" y="3570352"/>
            <a:ext cx="325677" cy="3256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1" name="千图PPT彼岸天：ID 8661124库_椭圆 11"/>
          <p:cNvSpPr/>
          <p:nvPr/>
        </p:nvSpPr>
        <p:spPr>
          <a:xfrm>
            <a:off x="3459476" y="3643016"/>
            <a:ext cx="180349" cy="18034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4" name="千图PPT彼岸天：ID 8661124库_椭圆 14"/>
          <p:cNvSpPr/>
          <p:nvPr/>
        </p:nvSpPr>
        <p:spPr>
          <a:xfrm>
            <a:off x="6863064" y="3570352"/>
            <a:ext cx="325677" cy="3256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5" name="千图PPT彼岸天：ID 8661124库_椭圆 15"/>
          <p:cNvSpPr/>
          <p:nvPr/>
        </p:nvSpPr>
        <p:spPr>
          <a:xfrm>
            <a:off x="6935728" y="3643016"/>
            <a:ext cx="180349" cy="18034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8" name="千图PPT彼岸天：ID 8661124库_椭圆 18"/>
          <p:cNvSpPr/>
          <p:nvPr/>
        </p:nvSpPr>
        <p:spPr>
          <a:xfrm>
            <a:off x="10339319" y="3570352"/>
            <a:ext cx="325677" cy="32567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9" name="千图PPT彼岸天：ID 8661124库_椭圆 19"/>
          <p:cNvSpPr/>
          <p:nvPr/>
        </p:nvSpPr>
        <p:spPr>
          <a:xfrm>
            <a:off x="10411984" y="3643016"/>
            <a:ext cx="180349" cy="180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20" name="千图PPT彼岸天：ID 8661124库_文本框 20"/>
          <p:cNvSpPr txBox="1"/>
          <p:nvPr/>
        </p:nvSpPr>
        <p:spPr>
          <a:xfrm>
            <a:off x="10027279" y="4010236"/>
            <a:ext cx="949756" cy="328099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nay</a:t>
            </a:r>
            <a:endParaRPr dirty="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</a:endParaRPr>
          </a:p>
        </p:txBody>
      </p:sp>
      <p:sp>
        <p:nvSpPr>
          <p:cNvPr id="21" name="千图PPT彼岸天：ID 8661124库_文本框 21"/>
          <p:cNvSpPr txBox="1"/>
          <p:nvPr/>
        </p:nvSpPr>
        <p:spPr>
          <a:xfrm>
            <a:off x="1336647" y="4010236"/>
            <a:ext cx="949756" cy="328099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1991</a:t>
            </a:r>
            <a:endParaRPr dirty="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</a:endParaRPr>
          </a:p>
        </p:txBody>
      </p:sp>
      <p:sp>
        <p:nvSpPr>
          <p:cNvPr id="22" name="千图PPT彼岸天：ID 8661124库_文本框 22"/>
          <p:cNvSpPr txBox="1"/>
          <p:nvPr/>
        </p:nvSpPr>
        <p:spPr>
          <a:xfrm>
            <a:off x="3074759" y="3157740"/>
            <a:ext cx="949756" cy="328099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1992</a:t>
            </a:r>
            <a:endParaRPr dirty="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</a:endParaRPr>
          </a:p>
        </p:txBody>
      </p:sp>
      <p:sp>
        <p:nvSpPr>
          <p:cNvPr id="24" name="千图PPT彼岸天：ID 8661124库_文本框 24"/>
          <p:cNvSpPr txBox="1"/>
          <p:nvPr/>
        </p:nvSpPr>
        <p:spPr>
          <a:xfrm>
            <a:off x="6551025" y="4010236"/>
            <a:ext cx="949756" cy="328099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2006</a:t>
            </a:r>
            <a:endParaRPr dirty="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</a:endParaRPr>
          </a:p>
        </p:txBody>
      </p:sp>
      <p:cxnSp>
        <p:nvCxnSpPr>
          <p:cNvPr id="26" name="千图PPT彼岸天：ID 8661124库_直接连接符 27"/>
          <p:cNvCxnSpPr/>
          <p:nvPr/>
        </p:nvCxnSpPr>
        <p:spPr>
          <a:xfrm>
            <a:off x="1811523" y="2969927"/>
            <a:ext cx="0" cy="6004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千图PPT彼岸天：ID 8661124库_直接连接符 32"/>
          <p:cNvCxnSpPr/>
          <p:nvPr/>
        </p:nvCxnSpPr>
        <p:spPr>
          <a:xfrm>
            <a:off x="10502156" y="2969927"/>
            <a:ext cx="0" cy="6004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千图PPT彼岸天：ID 8661124库_矩形 39"/>
          <p:cNvSpPr/>
          <p:nvPr/>
        </p:nvSpPr>
        <p:spPr>
          <a:xfrm>
            <a:off x="6882187" y="1155818"/>
            <a:ext cx="4094848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vi-VN" sz="1600" dirty="0">
                <a:solidFill>
                  <a:schemeClr val="bg1"/>
                </a:solidFill>
              </a:rPr>
              <a:t>OpenGL được quản lý bởi </a:t>
            </a:r>
            <a:r>
              <a:rPr lang="vi-VN" sz="1600" dirty="0">
                <a:solidFill>
                  <a:schemeClr val="bg1"/>
                </a:solidFill>
                <a:hlinkClick r:id="rId3" tooltip="Consorti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consortium</a:t>
            </a:r>
            <a:r>
              <a:rPr lang="vi-VN" sz="1600" dirty="0">
                <a:solidFill>
                  <a:schemeClr val="bg1"/>
                </a:solidFill>
              </a:rPr>
              <a:t> công nghệ </a:t>
            </a:r>
            <a:r>
              <a:rPr lang="vi-VN" sz="1600" dirty="0">
                <a:solidFill>
                  <a:schemeClr val="bg1"/>
                </a:solidFill>
                <a:hlinkClick r:id="rId4" tooltip="Phi lợi nhuậ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 lợi nhuận</a:t>
            </a:r>
            <a:r>
              <a:rPr lang="vi-VN" sz="1600" dirty="0">
                <a:solidFill>
                  <a:schemeClr val="bg1"/>
                </a:solidFill>
              </a:rPr>
              <a:t> </a:t>
            </a:r>
            <a:r>
              <a:rPr lang="vi-VN" sz="1600" dirty="0">
                <a:solidFill>
                  <a:schemeClr val="bg1"/>
                </a:solidFill>
                <a:hlinkClick r:id="rId5" tooltip="Khronos Group (trang không tồn tại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Khronos Group</a:t>
            </a:r>
            <a:r>
              <a:rPr lang="vi-VN" sz="1600" dirty="0">
                <a:solidFill>
                  <a:schemeClr val="bg1"/>
                </a:solidFill>
              </a:rPr>
              <a:t>. Đối thủ chính của OpenGL là </a:t>
            </a:r>
            <a:r>
              <a:rPr lang="vi-VN" sz="1600" dirty="0">
                <a:solidFill>
                  <a:schemeClr val="bg1"/>
                </a:solidFill>
                <a:hlinkClick r:id="rId6" tooltip="Direct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DirectX</a:t>
            </a:r>
            <a:r>
              <a:rPr lang="vi-VN" sz="1600" dirty="0">
                <a:solidFill>
                  <a:schemeClr val="bg1"/>
                </a:solidFill>
              </a:rPr>
              <a:t> của </a:t>
            </a:r>
            <a:r>
              <a:rPr lang="vi-VN" sz="1600" dirty="0">
                <a:solidFill>
                  <a:schemeClr val="bg1"/>
                </a:solidFill>
                <a:hlinkClick r:id="rId7" tooltip="Microsof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vi-VN" sz="1600" dirty="0">
                <a:solidFill>
                  <a:schemeClr val="bg1"/>
                </a:solidFill>
              </a:rPr>
              <a:t>.</a:t>
            </a:r>
            <a:endParaRPr lang="zh-CN" altLang="en-US" sz="1600" dirty="0">
              <a:solidFill>
                <a:schemeClr val="bg1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1902" y="2443904"/>
            <a:ext cx="2344008" cy="4038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dirty="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</a:endParaRPr>
          </a:p>
        </p:txBody>
      </p:sp>
      <p:sp>
        <p:nvSpPr>
          <p:cNvPr id="35" name="TextBox 18"/>
          <p:cNvSpPr txBox="1"/>
          <p:nvPr/>
        </p:nvSpPr>
        <p:spPr>
          <a:xfrm flipH="1">
            <a:off x="874844" y="336934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Lịch</a:t>
            </a:r>
            <a:r>
              <a:rPr lang="en-US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sử</a:t>
            </a:r>
            <a:endParaRPr lang="en-US" sz="3000" b="1" dirty="0">
              <a:solidFill>
                <a:schemeClr val="accent1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37" name="泪滴形 36"/>
          <p:cNvSpPr/>
          <p:nvPr/>
        </p:nvSpPr>
        <p:spPr>
          <a:xfrm rot="3704841">
            <a:off x="-94915" y="36816"/>
            <a:ext cx="615393" cy="649358"/>
          </a:xfrm>
          <a:prstGeom prst="teardrop">
            <a:avLst>
              <a:gd name="adj" fmla="val 93006"/>
            </a:avLst>
          </a:prstGeom>
          <a:solidFill>
            <a:srgbClr val="4B291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41" name="泪滴形 40"/>
          <p:cNvSpPr/>
          <p:nvPr/>
        </p:nvSpPr>
        <p:spPr>
          <a:xfrm rot="3704841">
            <a:off x="480189" y="612917"/>
            <a:ext cx="328489" cy="346619"/>
          </a:xfrm>
          <a:prstGeom prst="teardrop">
            <a:avLst>
              <a:gd name="adj" fmla="val 93006"/>
            </a:avLst>
          </a:prstGeom>
          <a:solidFill>
            <a:srgbClr val="4B291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cxnSp>
        <p:nvCxnSpPr>
          <p:cNvPr id="42" name="千图PPT彼岸天：ID 8661124库_直接连接符 27">
            <a:extLst>
              <a:ext uri="{FF2B5EF4-FFF2-40B4-BE49-F238E27FC236}">
                <a16:creationId xmlns:a16="http://schemas.microsoft.com/office/drawing/2014/main" id="{5A51CD08-9F10-40BC-84B4-78BCA64B76A4}"/>
              </a:ext>
            </a:extLst>
          </p:cNvPr>
          <p:cNvCxnSpPr/>
          <p:nvPr/>
        </p:nvCxnSpPr>
        <p:spPr>
          <a:xfrm>
            <a:off x="3528465" y="3896029"/>
            <a:ext cx="0" cy="6004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8165539-3589-4422-B983-3D8EEB14B848}"/>
              </a:ext>
            </a:extLst>
          </p:cNvPr>
          <p:cNvSpPr/>
          <p:nvPr/>
        </p:nvSpPr>
        <p:spPr>
          <a:xfrm>
            <a:off x="3002471" y="452540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phát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hành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11272838" y="6165057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fld id="{B072D622-34C0-9842-AC02-FAB918321836}" type="slidenum">
              <a:rPr lang="x-none" altLang="x-none" sz="1000">
                <a:solidFill>
                  <a:srgbClr val="C8C9CD"/>
                </a:solidFill>
                <a:latin typeface="Montserrat Medium" panose="00000600000000000000" charset="0"/>
                <a:ea typeface="Montserrat Medium" panose="00000600000000000000" charset="0"/>
                <a:sym typeface="字魂36号-正文宋楷" panose="02000000000000000000" pitchFamily="2" charset="-122"/>
              </a:rPr>
              <a:t>5</a:t>
            </a:fld>
            <a:endParaRPr lang="x-none" altLang="x-none" sz="1000">
              <a:solidFill>
                <a:srgbClr val="C8C9CD"/>
              </a:solidFill>
              <a:latin typeface="Montserrat Medium" panose="00000600000000000000" charset="0"/>
              <a:ea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email"/>
          <a:srcRect l="1207" t="11636" r="8863" b="23531"/>
          <a:stretch>
            <a:fillRect/>
          </a:stretch>
        </p:blipFill>
        <p:spPr>
          <a:xfrm rot="18046219">
            <a:off x="3470568" y="-3698706"/>
            <a:ext cx="15604541" cy="7397412"/>
          </a:xfrm>
          <a:custGeom>
            <a:avLst/>
            <a:gdLst>
              <a:gd name="connsiteX0" fmla="*/ 6865148 w 12196133"/>
              <a:gd name="connsiteY0" fmla="*/ 4928132 h 5781639"/>
              <a:gd name="connsiteX1" fmla="*/ 7196197 w 12196133"/>
              <a:gd name="connsiteY1" fmla="*/ 5132934 h 5781639"/>
              <a:gd name="connsiteX2" fmla="*/ 7054233 w 12196133"/>
              <a:gd name="connsiteY2" fmla="*/ 5699513 h 5781639"/>
              <a:gd name="connsiteX3" fmla="*/ 7010745 w 12196133"/>
              <a:gd name="connsiteY3" fmla="*/ 5725194 h 5781639"/>
              <a:gd name="connsiteX4" fmla="*/ 6446048 w 12196133"/>
              <a:gd name="connsiteY4" fmla="*/ 5575924 h 5781639"/>
              <a:gd name="connsiteX5" fmla="*/ 6588011 w 12196133"/>
              <a:gd name="connsiteY5" fmla="*/ 5009346 h 5781639"/>
              <a:gd name="connsiteX6" fmla="*/ 6631499 w 12196133"/>
              <a:gd name="connsiteY6" fmla="*/ 4983665 h 5781639"/>
              <a:gd name="connsiteX7" fmla="*/ 6865148 w 12196133"/>
              <a:gd name="connsiteY7" fmla="*/ 4928132 h 5781639"/>
              <a:gd name="connsiteX8" fmla="*/ 462451 w 12196133"/>
              <a:gd name="connsiteY8" fmla="*/ 4601956 h 5781639"/>
              <a:gd name="connsiteX9" fmla="*/ 678057 w 12196133"/>
              <a:gd name="connsiteY9" fmla="*/ 4735340 h 5781639"/>
              <a:gd name="connsiteX10" fmla="*/ 678057 w 12196133"/>
              <a:gd name="connsiteY10" fmla="*/ 4735341 h 5781639"/>
              <a:gd name="connsiteX11" fmla="*/ 585598 w 12196133"/>
              <a:gd name="connsiteY11" fmla="*/ 5104344 h 5781639"/>
              <a:gd name="connsiteX12" fmla="*/ 405852 w 12196133"/>
              <a:gd name="connsiteY12" fmla="*/ 5210489 h 5781639"/>
              <a:gd name="connsiteX13" fmla="*/ 38074 w 12196133"/>
              <a:gd name="connsiteY13" fmla="*/ 5113273 h 5781639"/>
              <a:gd name="connsiteX14" fmla="*/ 38073 w 12196133"/>
              <a:gd name="connsiteY14" fmla="*/ 5113273 h 5781639"/>
              <a:gd name="connsiteX15" fmla="*/ 130533 w 12196133"/>
              <a:gd name="connsiteY15" fmla="*/ 4744270 h 5781639"/>
              <a:gd name="connsiteX16" fmla="*/ 310279 w 12196133"/>
              <a:gd name="connsiteY16" fmla="*/ 4638124 h 5781639"/>
              <a:gd name="connsiteX17" fmla="*/ 462451 w 12196133"/>
              <a:gd name="connsiteY17" fmla="*/ 4601956 h 5781639"/>
              <a:gd name="connsiteX18" fmla="*/ 5265062 w 12196133"/>
              <a:gd name="connsiteY18" fmla="*/ 3815080 h 5781639"/>
              <a:gd name="connsiteX19" fmla="*/ 5480670 w 12196133"/>
              <a:gd name="connsiteY19" fmla="*/ 3948464 h 5781639"/>
              <a:gd name="connsiteX20" fmla="*/ 5388211 w 12196133"/>
              <a:gd name="connsiteY20" fmla="*/ 4317467 h 5781639"/>
              <a:gd name="connsiteX21" fmla="*/ 5208465 w 12196133"/>
              <a:gd name="connsiteY21" fmla="*/ 4423613 h 5781639"/>
              <a:gd name="connsiteX22" fmla="*/ 4840686 w 12196133"/>
              <a:gd name="connsiteY22" fmla="*/ 4326396 h 5781639"/>
              <a:gd name="connsiteX23" fmla="*/ 4933145 w 12196133"/>
              <a:gd name="connsiteY23" fmla="*/ 3957393 h 5781639"/>
              <a:gd name="connsiteX24" fmla="*/ 5112891 w 12196133"/>
              <a:gd name="connsiteY24" fmla="*/ 3851247 h 5781639"/>
              <a:gd name="connsiteX25" fmla="*/ 5265062 w 12196133"/>
              <a:gd name="connsiteY25" fmla="*/ 3815080 h 5781639"/>
              <a:gd name="connsiteX26" fmla="*/ 4003399 w 12196133"/>
              <a:gd name="connsiteY26" fmla="*/ 2518520 h 5781639"/>
              <a:gd name="connsiteX27" fmla="*/ 4219005 w 12196133"/>
              <a:gd name="connsiteY27" fmla="*/ 2651904 h 5781639"/>
              <a:gd name="connsiteX28" fmla="*/ 4126546 w 12196133"/>
              <a:gd name="connsiteY28" fmla="*/ 3020907 h 5781639"/>
              <a:gd name="connsiteX29" fmla="*/ 1252061 w 12196133"/>
              <a:gd name="connsiteY29" fmla="*/ 4718392 h 5781639"/>
              <a:gd name="connsiteX30" fmla="*/ 884282 w 12196133"/>
              <a:gd name="connsiteY30" fmla="*/ 4621175 h 5781639"/>
              <a:gd name="connsiteX31" fmla="*/ 884283 w 12196133"/>
              <a:gd name="connsiteY31" fmla="*/ 4621175 h 5781639"/>
              <a:gd name="connsiteX32" fmla="*/ 976742 w 12196133"/>
              <a:gd name="connsiteY32" fmla="*/ 4252172 h 5781639"/>
              <a:gd name="connsiteX33" fmla="*/ 3851227 w 12196133"/>
              <a:gd name="connsiteY33" fmla="*/ 2554687 h 5781639"/>
              <a:gd name="connsiteX34" fmla="*/ 4003399 w 12196133"/>
              <a:gd name="connsiteY34" fmla="*/ 2518520 h 5781639"/>
              <a:gd name="connsiteX35" fmla="*/ 7820748 w 12196133"/>
              <a:gd name="connsiteY35" fmla="*/ 2313082 h 5781639"/>
              <a:gd name="connsiteX36" fmla="*/ 8036355 w 12196133"/>
              <a:gd name="connsiteY36" fmla="*/ 2446466 h 5781639"/>
              <a:gd name="connsiteX37" fmla="*/ 7943895 w 12196133"/>
              <a:gd name="connsiteY37" fmla="*/ 2815469 h 5781639"/>
              <a:gd name="connsiteX38" fmla="*/ 6055113 w 12196133"/>
              <a:gd name="connsiteY38" fmla="*/ 3930861 h 5781639"/>
              <a:gd name="connsiteX39" fmla="*/ 5687336 w 12196133"/>
              <a:gd name="connsiteY39" fmla="*/ 3833644 h 5781639"/>
              <a:gd name="connsiteX40" fmla="*/ 5779794 w 12196133"/>
              <a:gd name="connsiteY40" fmla="*/ 3464642 h 5781639"/>
              <a:gd name="connsiteX41" fmla="*/ 7668577 w 12196133"/>
              <a:gd name="connsiteY41" fmla="*/ 2349250 h 5781639"/>
              <a:gd name="connsiteX42" fmla="*/ 7820748 w 12196133"/>
              <a:gd name="connsiteY42" fmla="*/ 2313082 h 5781639"/>
              <a:gd name="connsiteX43" fmla="*/ 11806227 w 12196133"/>
              <a:gd name="connsiteY43" fmla="*/ 857651 h 5781639"/>
              <a:gd name="connsiteX44" fmla="*/ 12137615 w 12196133"/>
              <a:gd name="connsiteY44" fmla="*/ 1062664 h 5781639"/>
              <a:gd name="connsiteX45" fmla="*/ 11995505 w 12196133"/>
              <a:gd name="connsiteY45" fmla="*/ 1629823 h 5781639"/>
              <a:gd name="connsiteX46" fmla="*/ 5361574 w 12196133"/>
              <a:gd name="connsiteY46" fmla="*/ 5547393 h 5781639"/>
              <a:gd name="connsiteX47" fmla="*/ 4796296 w 12196133"/>
              <a:gd name="connsiteY47" fmla="*/ 5397970 h 5781639"/>
              <a:gd name="connsiteX48" fmla="*/ 4938406 w 12196133"/>
              <a:gd name="connsiteY48" fmla="*/ 4830810 h 5781639"/>
              <a:gd name="connsiteX49" fmla="*/ 11572337 w 12196133"/>
              <a:gd name="connsiteY49" fmla="*/ 913241 h 5781639"/>
              <a:gd name="connsiteX50" fmla="*/ 11806227 w 12196133"/>
              <a:gd name="connsiteY50" fmla="*/ 857651 h 5781639"/>
              <a:gd name="connsiteX51" fmla="*/ 3580087 w 12196133"/>
              <a:gd name="connsiteY51" fmla="*/ 738557 h 5781639"/>
              <a:gd name="connsiteX52" fmla="*/ 3795694 w 12196133"/>
              <a:gd name="connsiteY52" fmla="*/ 871941 h 5781639"/>
              <a:gd name="connsiteX53" fmla="*/ 3795694 w 12196133"/>
              <a:gd name="connsiteY53" fmla="*/ 871941 h 5781639"/>
              <a:gd name="connsiteX54" fmla="*/ 3703235 w 12196133"/>
              <a:gd name="connsiteY54" fmla="*/ 1240944 h 5781639"/>
              <a:gd name="connsiteX55" fmla="*/ 407651 w 12196133"/>
              <a:gd name="connsiteY55" fmla="*/ 3187102 h 5781639"/>
              <a:gd name="connsiteX56" fmla="*/ 39873 w 12196133"/>
              <a:gd name="connsiteY56" fmla="*/ 3089885 h 5781639"/>
              <a:gd name="connsiteX57" fmla="*/ 39872 w 12196133"/>
              <a:gd name="connsiteY57" fmla="*/ 3089886 h 5781639"/>
              <a:gd name="connsiteX58" fmla="*/ 132332 w 12196133"/>
              <a:gd name="connsiteY58" fmla="*/ 2720883 h 5781639"/>
              <a:gd name="connsiteX59" fmla="*/ 3427916 w 12196133"/>
              <a:gd name="connsiteY59" fmla="*/ 774724 h 5781639"/>
              <a:gd name="connsiteX60" fmla="*/ 3580087 w 12196133"/>
              <a:gd name="connsiteY60" fmla="*/ 738557 h 5781639"/>
              <a:gd name="connsiteX61" fmla="*/ 7511922 w 12196133"/>
              <a:gd name="connsiteY61" fmla="*/ 484430 h 5781639"/>
              <a:gd name="connsiteX62" fmla="*/ 7727528 w 12196133"/>
              <a:gd name="connsiteY62" fmla="*/ 617814 h 5781639"/>
              <a:gd name="connsiteX63" fmla="*/ 7635069 w 12196133"/>
              <a:gd name="connsiteY63" fmla="*/ 986817 h 5781639"/>
              <a:gd name="connsiteX64" fmla="*/ 4760583 w 12196133"/>
              <a:gd name="connsiteY64" fmla="*/ 2684302 h 5781639"/>
              <a:gd name="connsiteX65" fmla="*/ 4392805 w 12196133"/>
              <a:gd name="connsiteY65" fmla="*/ 2587085 h 5781639"/>
              <a:gd name="connsiteX66" fmla="*/ 4392805 w 12196133"/>
              <a:gd name="connsiteY66" fmla="*/ 2587086 h 5781639"/>
              <a:gd name="connsiteX67" fmla="*/ 4485265 w 12196133"/>
              <a:gd name="connsiteY67" fmla="*/ 2218082 h 5781639"/>
              <a:gd name="connsiteX68" fmla="*/ 7359750 w 12196133"/>
              <a:gd name="connsiteY68" fmla="*/ 520597 h 5781639"/>
              <a:gd name="connsiteX69" fmla="*/ 7511922 w 12196133"/>
              <a:gd name="connsiteY69" fmla="*/ 484430 h 5781639"/>
              <a:gd name="connsiteX70" fmla="*/ 9686138 w 12196133"/>
              <a:gd name="connsiteY70" fmla="*/ 58922 h 5781639"/>
              <a:gd name="connsiteX71" fmla="*/ 10017187 w 12196133"/>
              <a:gd name="connsiteY71" fmla="*/ 263726 h 5781639"/>
              <a:gd name="connsiteX72" fmla="*/ 10017186 w 12196133"/>
              <a:gd name="connsiteY72" fmla="*/ 263725 h 5781639"/>
              <a:gd name="connsiteX73" fmla="*/ 9875222 w 12196133"/>
              <a:gd name="connsiteY73" fmla="*/ 830305 h 5781639"/>
              <a:gd name="connsiteX74" fmla="*/ 2432435 w 12196133"/>
              <a:gd name="connsiteY74" fmla="*/ 5225532 h 5781639"/>
              <a:gd name="connsiteX75" fmla="*/ 1867736 w 12196133"/>
              <a:gd name="connsiteY75" fmla="*/ 5076262 h 5781639"/>
              <a:gd name="connsiteX76" fmla="*/ 1867736 w 12196133"/>
              <a:gd name="connsiteY76" fmla="*/ 5076263 h 5781639"/>
              <a:gd name="connsiteX77" fmla="*/ 2009701 w 12196133"/>
              <a:gd name="connsiteY77" fmla="*/ 4509684 h 5781639"/>
              <a:gd name="connsiteX78" fmla="*/ 9452487 w 12196133"/>
              <a:gd name="connsiteY78" fmla="*/ 114456 h 5781639"/>
              <a:gd name="connsiteX79" fmla="*/ 9686138 w 12196133"/>
              <a:gd name="connsiteY79" fmla="*/ 58922 h 5781639"/>
              <a:gd name="connsiteX80" fmla="*/ 6305028 w 12196133"/>
              <a:gd name="connsiteY80" fmla="*/ 913 h 5781639"/>
              <a:gd name="connsiteX81" fmla="*/ 6636077 w 12196133"/>
              <a:gd name="connsiteY81" fmla="*/ 205716 h 5781639"/>
              <a:gd name="connsiteX82" fmla="*/ 6636077 w 12196133"/>
              <a:gd name="connsiteY82" fmla="*/ 205716 h 5781639"/>
              <a:gd name="connsiteX83" fmla="*/ 6494112 w 12196133"/>
              <a:gd name="connsiteY83" fmla="*/ 772295 h 5781639"/>
              <a:gd name="connsiteX84" fmla="*/ 2304872 w 12196133"/>
              <a:gd name="connsiteY84" fmla="*/ 3246189 h 5781639"/>
              <a:gd name="connsiteX85" fmla="*/ 1740174 w 12196133"/>
              <a:gd name="connsiteY85" fmla="*/ 3096919 h 5781639"/>
              <a:gd name="connsiteX86" fmla="*/ 1740174 w 12196133"/>
              <a:gd name="connsiteY86" fmla="*/ 3096919 h 5781639"/>
              <a:gd name="connsiteX87" fmla="*/ 1882139 w 12196133"/>
              <a:gd name="connsiteY87" fmla="*/ 2530341 h 5781639"/>
              <a:gd name="connsiteX88" fmla="*/ 6071379 w 12196133"/>
              <a:gd name="connsiteY88" fmla="*/ 56446 h 5781639"/>
              <a:gd name="connsiteX89" fmla="*/ 6305028 w 12196133"/>
              <a:gd name="connsiteY89" fmla="*/ 913 h 578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6133" h="5781639">
                <a:moveTo>
                  <a:pt x="6865148" y="4928132"/>
                </a:moveTo>
                <a:cubicBezTo>
                  <a:pt x="6997118" y="4936951"/>
                  <a:pt x="7123238" y="5009387"/>
                  <a:pt x="7196197" y="5132934"/>
                </a:cubicBezTo>
                <a:cubicBezTo>
                  <a:pt x="7312931" y="5330611"/>
                  <a:pt x="7249372" y="5584276"/>
                  <a:pt x="7054233" y="5699513"/>
                </a:cubicBezTo>
                <a:lnTo>
                  <a:pt x="7010745" y="5725194"/>
                </a:lnTo>
                <a:cubicBezTo>
                  <a:pt x="6815606" y="5840431"/>
                  <a:pt x="6562782" y="5773601"/>
                  <a:pt x="6446048" y="5575924"/>
                </a:cubicBezTo>
                <a:cubicBezTo>
                  <a:pt x="6329313" y="5378249"/>
                  <a:pt x="6392872" y="5124583"/>
                  <a:pt x="6588011" y="5009346"/>
                </a:cubicBezTo>
                <a:lnTo>
                  <a:pt x="6631499" y="4983665"/>
                </a:lnTo>
                <a:cubicBezTo>
                  <a:pt x="6704676" y="4940451"/>
                  <a:pt x="6785965" y="4922841"/>
                  <a:pt x="6865148" y="4928132"/>
                </a:cubicBezTo>
                <a:close/>
                <a:moveTo>
                  <a:pt x="462451" y="4601956"/>
                </a:moveTo>
                <a:cubicBezTo>
                  <a:pt x="548401" y="4607700"/>
                  <a:pt x="630541" y="4654876"/>
                  <a:pt x="678057" y="4735340"/>
                </a:cubicBezTo>
                <a:lnTo>
                  <a:pt x="678057" y="4735341"/>
                </a:lnTo>
                <a:cubicBezTo>
                  <a:pt x="754085" y="4864083"/>
                  <a:pt x="712689" y="5029292"/>
                  <a:pt x="585598" y="5104344"/>
                </a:cubicBezTo>
                <a:lnTo>
                  <a:pt x="405852" y="5210489"/>
                </a:lnTo>
                <a:cubicBezTo>
                  <a:pt x="278761" y="5285541"/>
                  <a:pt x="114101" y="5242016"/>
                  <a:pt x="38074" y="5113273"/>
                </a:cubicBezTo>
                <a:lnTo>
                  <a:pt x="38073" y="5113273"/>
                </a:lnTo>
                <a:cubicBezTo>
                  <a:pt x="-37953" y="4984530"/>
                  <a:pt x="3442" y="4819322"/>
                  <a:pt x="130533" y="4744270"/>
                </a:cubicBezTo>
                <a:lnTo>
                  <a:pt x="310279" y="4638124"/>
                </a:lnTo>
                <a:cubicBezTo>
                  <a:pt x="357938" y="4609979"/>
                  <a:pt x="410881" y="4598510"/>
                  <a:pt x="462451" y="4601956"/>
                </a:cubicBezTo>
                <a:close/>
                <a:moveTo>
                  <a:pt x="5265062" y="3815080"/>
                </a:moveTo>
                <a:cubicBezTo>
                  <a:pt x="5351014" y="3820824"/>
                  <a:pt x="5433153" y="3868000"/>
                  <a:pt x="5480670" y="3948464"/>
                </a:cubicBezTo>
                <a:cubicBezTo>
                  <a:pt x="5556697" y="4077207"/>
                  <a:pt x="5515302" y="4242416"/>
                  <a:pt x="5388211" y="4317467"/>
                </a:cubicBezTo>
                <a:lnTo>
                  <a:pt x="5208465" y="4423613"/>
                </a:lnTo>
                <a:cubicBezTo>
                  <a:pt x="5081373" y="4498665"/>
                  <a:pt x="4916714" y="4455139"/>
                  <a:pt x="4840686" y="4326396"/>
                </a:cubicBezTo>
                <a:cubicBezTo>
                  <a:pt x="4764659" y="4197654"/>
                  <a:pt x="4806055" y="4032446"/>
                  <a:pt x="4933145" y="3957393"/>
                </a:cubicBezTo>
                <a:lnTo>
                  <a:pt x="5112891" y="3851247"/>
                </a:lnTo>
                <a:cubicBezTo>
                  <a:pt x="5160550" y="3823103"/>
                  <a:pt x="5213493" y="3811634"/>
                  <a:pt x="5265062" y="3815080"/>
                </a:cubicBezTo>
                <a:close/>
                <a:moveTo>
                  <a:pt x="4003399" y="2518520"/>
                </a:moveTo>
                <a:cubicBezTo>
                  <a:pt x="4089349" y="2524264"/>
                  <a:pt x="4171488" y="2571440"/>
                  <a:pt x="4219005" y="2651904"/>
                </a:cubicBezTo>
                <a:cubicBezTo>
                  <a:pt x="4295033" y="2780648"/>
                  <a:pt x="4253637" y="2945855"/>
                  <a:pt x="4126546" y="3020907"/>
                </a:cubicBezTo>
                <a:lnTo>
                  <a:pt x="1252061" y="4718392"/>
                </a:lnTo>
                <a:cubicBezTo>
                  <a:pt x="1124970" y="4793444"/>
                  <a:pt x="960310" y="4749918"/>
                  <a:pt x="884282" y="4621175"/>
                </a:cubicBezTo>
                <a:lnTo>
                  <a:pt x="884283" y="4621175"/>
                </a:lnTo>
                <a:cubicBezTo>
                  <a:pt x="808256" y="4492432"/>
                  <a:pt x="849651" y="4327224"/>
                  <a:pt x="976742" y="4252172"/>
                </a:cubicBezTo>
                <a:lnTo>
                  <a:pt x="3851227" y="2554687"/>
                </a:lnTo>
                <a:cubicBezTo>
                  <a:pt x="3898887" y="2526544"/>
                  <a:pt x="3951829" y="2515074"/>
                  <a:pt x="4003399" y="2518520"/>
                </a:cubicBezTo>
                <a:close/>
                <a:moveTo>
                  <a:pt x="7820748" y="2313082"/>
                </a:moveTo>
                <a:cubicBezTo>
                  <a:pt x="7906699" y="2318825"/>
                  <a:pt x="7988837" y="2366002"/>
                  <a:pt x="8036355" y="2446466"/>
                </a:cubicBezTo>
                <a:cubicBezTo>
                  <a:pt x="8112382" y="2575210"/>
                  <a:pt x="8070986" y="2740417"/>
                  <a:pt x="7943895" y="2815469"/>
                </a:cubicBezTo>
                <a:lnTo>
                  <a:pt x="6055113" y="3930861"/>
                </a:lnTo>
                <a:cubicBezTo>
                  <a:pt x="5928022" y="4005912"/>
                  <a:pt x="5763363" y="3962387"/>
                  <a:pt x="5687336" y="3833644"/>
                </a:cubicBezTo>
                <a:cubicBezTo>
                  <a:pt x="5611308" y="3704901"/>
                  <a:pt x="5652704" y="3539693"/>
                  <a:pt x="5779794" y="3464642"/>
                </a:cubicBezTo>
                <a:lnTo>
                  <a:pt x="7668577" y="2349250"/>
                </a:lnTo>
                <a:cubicBezTo>
                  <a:pt x="7716236" y="2321105"/>
                  <a:pt x="7769179" y="2309636"/>
                  <a:pt x="7820748" y="2313082"/>
                </a:cubicBezTo>
                <a:close/>
                <a:moveTo>
                  <a:pt x="11806227" y="857651"/>
                </a:moveTo>
                <a:cubicBezTo>
                  <a:pt x="11938331" y="866479"/>
                  <a:pt x="12064581" y="938989"/>
                  <a:pt x="12137615" y="1062664"/>
                </a:cubicBezTo>
                <a:cubicBezTo>
                  <a:pt x="12254469" y="1260543"/>
                  <a:pt x="12190845" y="1514468"/>
                  <a:pt x="11995505" y="1629823"/>
                </a:cubicBezTo>
                <a:lnTo>
                  <a:pt x="5361574" y="5547393"/>
                </a:lnTo>
                <a:cubicBezTo>
                  <a:pt x="5166234" y="5662748"/>
                  <a:pt x="4913151" y="5595849"/>
                  <a:pt x="4796296" y="5397970"/>
                </a:cubicBezTo>
                <a:cubicBezTo>
                  <a:pt x="4679442" y="5200092"/>
                  <a:pt x="4743066" y="4946165"/>
                  <a:pt x="4938406" y="4830810"/>
                </a:cubicBezTo>
                <a:lnTo>
                  <a:pt x="11572337" y="913241"/>
                </a:lnTo>
                <a:cubicBezTo>
                  <a:pt x="11645589" y="869983"/>
                  <a:pt x="11726963" y="852354"/>
                  <a:pt x="11806227" y="857651"/>
                </a:cubicBezTo>
                <a:close/>
                <a:moveTo>
                  <a:pt x="3580087" y="738557"/>
                </a:moveTo>
                <a:cubicBezTo>
                  <a:pt x="3666038" y="744300"/>
                  <a:pt x="3748177" y="791476"/>
                  <a:pt x="3795694" y="871941"/>
                </a:cubicBezTo>
                <a:lnTo>
                  <a:pt x="3795694" y="871941"/>
                </a:lnTo>
                <a:cubicBezTo>
                  <a:pt x="3871721" y="1000684"/>
                  <a:pt x="3830326" y="1165893"/>
                  <a:pt x="3703235" y="1240944"/>
                </a:cubicBezTo>
                <a:lnTo>
                  <a:pt x="407651" y="3187102"/>
                </a:lnTo>
                <a:cubicBezTo>
                  <a:pt x="280560" y="3262154"/>
                  <a:pt x="115900" y="3218629"/>
                  <a:pt x="39873" y="3089885"/>
                </a:cubicBezTo>
                <a:lnTo>
                  <a:pt x="39872" y="3089886"/>
                </a:lnTo>
                <a:cubicBezTo>
                  <a:pt x="-36154" y="2961143"/>
                  <a:pt x="5241" y="2795935"/>
                  <a:pt x="132332" y="2720883"/>
                </a:cubicBezTo>
                <a:lnTo>
                  <a:pt x="3427916" y="774724"/>
                </a:lnTo>
                <a:cubicBezTo>
                  <a:pt x="3475575" y="746579"/>
                  <a:pt x="3528517" y="735110"/>
                  <a:pt x="3580087" y="738557"/>
                </a:cubicBezTo>
                <a:close/>
                <a:moveTo>
                  <a:pt x="7511922" y="484430"/>
                </a:moveTo>
                <a:cubicBezTo>
                  <a:pt x="7597872" y="490173"/>
                  <a:pt x="7680010" y="537350"/>
                  <a:pt x="7727528" y="617814"/>
                </a:cubicBezTo>
                <a:cubicBezTo>
                  <a:pt x="7803555" y="746557"/>
                  <a:pt x="7762160" y="911766"/>
                  <a:pt x="7635069" y="986817"/>
                </a:cubicBezTo>
                <a:lnTo>
                  <a:pt x="4760583" y="2684302"/>
                </a:lnTo>
                <a:cubicBezTo>
                  <a:pt x="4633493" y="2759353"/>
                  <a:pt x="4468832" y="2715828"/>
                  <a:pt x="4392805" y="2587085"/>
                </a:cubicBezTo>
                <a:lnTo>
                  <a:pt x="4392805" y="2587086"/>
                </a:lnTo>
                <a:cubicBezTo>
                  <a:pt x="4316778" y="2458343"/>
                  <a:pt x="4358174" y="2293134"/>
                  <a:pt x="4485265" y="2218082"/>
                </a:cubicBezTo>
                <a:lnTo>
                  <a:pt x="7359750" y="520597"/>
                </a:lnTo>
                <a:cubicBezTo>
                  <a:pt x="7407410" y="492453"/>
                  <a:pt x="7460351" y="480984"/>
                  <a:pt x="7511922" y="484430"/>
                </a:cubicBezTo>
                <a:close/>
                <a:moveTo>
                  <a:pt x="9686138" y="58922"/>
                </a:moveTo>
                <a:cubicBezTo>
                  <a:pt x="9818108" y="67741"/>
                  <a:pt x="9944227" y="140178"/>
                  <a:pt x="10017187" y="263726"/>
                </a:cubicBezTo>
                <a:lnTo>
                  <a:pt x="10017186" y="263725"/>
                </a:lnTo>
                <a:cubicBezTo>
                  <a:pt x="10133922" y="461402"/>
                  <a:pt x="10070361" y="715068"/>
                  <a:pt x="9875222" y="830305"/>
                </a:cubicBezTo>
                <a:lnTo>
                  <a:pt x="2432435" y="5225532"/>
                </a:lnTo>
                <a:cubicBezTo>
                  <a:pt x="2237295" y="5340769"/>
                  <a:pt x="1984471" y="5273939"/>
                  <a:pt x="1867736" y="5076262"/>
                </a:cubicBezTo>
                <a:lnTo>
                  <a:pt x="1867736" y="5076263"/>
                </a:lnTo>
                <a:cubicBezTo>
                  <a:pt x="1751001" y="4878586"/>
                  <a:pt x="1814561" y="4624920"/>
                  <a:pt x="2009701" y="4509684"/>
                </a:cubicBezTo>
                <a:lnTo>
                  <a:pt x="9452487" y="114456"/>
                </a:lnTo>
                <a:cubicBezTo>
                  <a:pt x="9525664" y="71242"/>
                  <a:pt x="9606954" y="53631"/>
                  <a:pt x="9686138" y="58922"/>
                </a:cubicBezTo>
                <a:close/>
                <a:moveTo>
                  <a:pt x="6305028" y="913"/>
                </a:moveTo>
                <a:cubicBezTo>
                  <a:pt x="6436998" y="9732"/>
                  <a:pt x="6563118" y="82168"/>
                  <a:pt x="6636077" y="205716"/>
                </a:cubicBezTo>
                <a:lnTo>
                  <a:pt x="6636077" y="205716"/>
                </a:lnTo>
                <a:cubicBezTo>
                  <a:pt x="6752812" y="403392"/>
                  <a:pt x="6689251" y="657058"/>
                  <a:pt x="6494112" y="772295"/>
                </a:cubicBezTo>
                <a:lnTo>
                  <a:pt x="2304872" y="3246189"/>
                </a:lnTo>
                <a:cubicBezTo>
                  <a:pt x="2109733" y="3361426"/>
                  <a:pt x="1856908" y="3294595"/>
                  <a:pt x="1740174" y="3096919"/>
                </a:cubicBezTo>
                <a:lnTo>
                  <a:pt x="1740174" y="3096919"/>
                </a:lnTo>
                <a:cubicBezTo>
                  <a:pt x="1623439" y="2899244"/>
                  <a:pt x="1686999" y="2645578"/>
                  <a:pt x="1882139" y="2530341"/>
                </a:cubicBezTo>
                <a:lnTo>
                  <a:pt x="6071379" y="56446"/>
                </a:lnTo>
                <a:cubicBezTo>
                  <a:pt x="6144557" y="13232"/>
                  <a:pt x="6225845" y="-4379"/>
                  <a:pt x="6305028" y="913"/>
                </a:cubicBezTo>
                <a:close/>
              </a:path>
            </a:pathLst>
          </a:custGeom>
        </p:spPr>
      </p:pic>
      <p:sp>
        <p:nvSpPr>
          <p:cNvPr id="25" name="矩形: 圆角 14">
            <a:extLst>
              <a:ext uri="{FF2B5EF4-FFF2-40B4-BE49-F238E27FC236}">
                <a16:creationId xmlns:a16="http://schemas.microsoft.com/office/drawing/2014/main" id="{FA60B3E0-C409-4225-AFAB-15B00B6A12DB}"/>
              </a:ext>
            </a:extLst>
          </p:cNvPr>
          <p:cNvSpPr/>
          <p:nvPr/>
        </p:nvSpPr>
        <p:spPr>
          <a:xfrm>
            <a:off x="482831" y="763690"/>
            <a:ext cx="5176838" cy="53306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2.Khái </a:t>
            </a:r>
            <a:r>
              <a:rPr lang="en-US" altLang="zh-CN" sz="9600" dirty="0" err="1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niệm</a:t>
            </a:r>
            <a:endParaRPr lang="zh-CN" altLang="en-US" sz="9600" dirty="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45244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8"/>
          <p:cNvSpPr txBox="1"/>
          <p:nvPr/>
        </p:nvSpPr>
        <p:spPr>
          <a:xfrm flipH="1">
            <a:off x="644433" y="232228"/>
            <a:ext cx="1779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Khái</a:t>
            </a:r>
            <a:r>
              <a:rPr lang="en-US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niệm</a:t>
            </a:r>
            <a:endParaRPr lang="en-US" sz="3000" b="1" dirty="0">
              <a:solidFill>
                <a:schemeClr val="accent1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89" name="泪滴形 88"/>
          <p:cNvSpPr/>
          <p:nvPr/>
        </p:nvSpPr>
        <p:spPr>
          <a:xfrm rot="3704841">
            <a:off x="-94915" y="36816"/>
            <a:ext cx="615393" cy="649358"/>
          </a:xfrm>
          <a:prstGeom prst="teardrop">
            <a:avLst>
              <a:gd name="adj" fmla="val 93006"/>
            </a:avLst>
          </a:prstGeom>
          <a:solidFill>
            <a:srgbClr val="4B291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90" name="泪滴形 89"/>
          <p:cNvSpPr/>
          <p:nvPr/>
        </p:nvSpPr>
        <p:spPr>
          <a:xfrm rot="3704841">
            <a:off x="480189" y="612917"/>
            <a:ext cx="328489" cy="346619"/>
          </a:xfrm>
          <a:prstGeom prst="teardrop">
            <a:avLst>
              <a:gd name="adj" fmla="val 93006"/>
            </a:avLst>
          </a:prstGeom>
          <a:solidFill>
            <a:srgbClr val="4B291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0BEC23-24CD-4CF2-9DB7-19091D33EA17}"/>
              </a:ext>
            </a:extLst>
          </p:cNvPr>
          <p:cNvSpPr/>
          <p:nvPr/>
        </p:nvSpPr>
        <p:spPr>
          <a:xfrm>
            <a:off x="5874512" y="1146602"/>
            <a:ext cx="6096000" cy="20794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-OpenGL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cứng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”.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OpenGL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9A6222-7DD2-4509-97E3-3C2AFAE54748}"/>
              </a:ext>
            </a:extLst>
          </p:cNvPr>
          <p:cNvSpPr/>
          <p:nvPr/>
        </p:nvSpPr>
        <p:spPr>
          <a:xfrm>
            <a:off x="5874512" y="3175832"/>
            <a:ext cx="6096000" cy="25355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OpenGL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3-D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vi,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núi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do OpenGL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cứng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New OpenGL adapter on Windows – WaveEngine Team">
            <a:extLst>
              <a:ext uri="{FF2B5EF4-FFF2-40B4-BE49-F238E27FC236}">
                <a16:creationId xmlns:a16="http://schemas.microsoft.com/office/drawing/2014/main" id="{38F63F52-609B-4C05-9AA5-D0C685E5E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1" y="1860650"/>
            <a:ext cx="4610639" cy="273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++ OpenGL #1 - Some basic GLUT - YouTube">
            <a:extLst>
              <a:ext uri="{FF2B5EF4-FFF2-40B4-BE49-F238E27FC236}">
                <a16:creationId xmlns:a16="http://schemas.microsoft.com/office/drawing/2014/main" id="{94E93ED8-977B-4B0D-94ED-311C69008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0" y="1828800"/>
            <a:ext cx="5581227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8"/>
          <p:cNvSpPr txBox="1"/>
          <p:nvPr/>
        </p:nvSpPr>
        <p:spPr>
          <a:xfrm flipH="1">
            <a:off x="644433" y="232228"/>
            <a:ext cx="31720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Sơ</a:t>
            </a:r>
            <a:r>
              <a:rPr lang="en-US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đồ</a:t>
            </a:r>
            <a:r>
              <a:rPr lang="en-US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xử</a:t>
            </a:r>
            <a:r>
              <a:rPr lang="en-US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lý</a:t>
            </a:r>
            <a:r>
              <a:rPr lang="en-US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opengl</a:t>
            </a:r>
            <a:endParaRPr lang="en-US" sz="3000" b="1" dirty="0">
              <a:solidFill>
                <a:schemeClr val="accent1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89" name="泪滴形 88"/>
          <p:cNvSpPr/>
          <p:nvPr/>
        </p:nvSpPr>
        <p:spPr>
          <a:xfrm rot="3704841">
            <a:off x="-94915" y="36816"/>
            <a:ext cx="615393" cy="649358"/>
          </a:xfrm>
          <a:prstGeom prst="teardrop">
            <a:avLst>
              <a:gd name="adj" fmla="val 93006"/>
            </a:avLst>
          </a:prstGeom>
          <a:solidFill>
            <a:srgbClr val="4B291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90" name="泪滴形 89"/>
          <p:cNvSpPr/>
          <p:nvPr/>
        </p:nvSpPr>
        <p:spPr>
          <a:xfrm rot="3704841">
            <a:off x="480189" y="612917"/>
            <a:ext cx="328489" cy="346619"/>
          </a:xfrm>
          <a:prstGeom prst="teardrop">
            <a:avLst>
              <a:gd name="adj" fmla="val 93006"/>
            </a:avLst>
          </a:prstGeom>
          <a:solidFill>
            <a:srgbClr val="4B291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399F90-3EFA-41F8-8156-EAAF54456B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4" y="1502785"/>
            <a:ext cx="10175240" cy="487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37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11272838" y="6165057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fld id="{B072D622-34C0-9842-AC02-FAB918321836}" type="slidenum">
              <a:rPr lang="x-none" altLang="x-none" sz="1000">
                <a:solidFill>
                  <a:srgbClr val="C8C9CD"/>
                </a:solidFill>
                <a:latin typeface="Montserrat Medium" panose="00000600000000000000" charset="0"/>
                <a:ea typeface="Montserrat Medium" panose="00000600000000000000" charset="0"/>
                <a:sym typeface="字魂36号-正文宋楷" panose="02000000000000000000" pitchFamily="2" charset="-122"/>
              </a:rPr>
              <a:t>8</a:t>
            </a:fld>
            <a:endParaRPr lang="x-none" altLang="x-none" sz="1000">
              <a:solidFill>
                <a:srgbClr val="C8C9CD"/>
              </a:solidFill>
              <a:latin typeface="Montserrat Medium" panose="00000600000000000000" charset="0"/>
              <a:ea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email"/>
          <a:srcRect l="1207" t="11636" r="8863" b="23531"/>
          <a:stretch>
            <a:fillRect/>
          </a:stretch>
        </p:blipFill>
        <p:spPr>
          <a:xfrm rot="18046219">
            <a:off x="-632626" y="-3198124"/>
            <a:ext cx="15604541" cy="7397412"/>
          </a:xfrm>
          <a:custGeom>
            <a:avLst/>
            <a:gdLst>
              <a:gd name="connsiteX0" fmla="*/ 6865148 w 12196133"/>
              <a:gd name="connsiteY0" fmla="*/ 4928132 h 5781639"/>
              <a:gd name="connsiteX1" fmla="*/ 7196197 w 12196133"/>
              <a:gd name="connsiteY1" fmla="*/ 5132934 h 5781639"/>
              <a:gd name="connsiteX2" fmla="*/ 7054233 w 12196133"/>
              <a:gd name="connsiteY2" fmla="*/ 5699513 h 5781639"/>
              <a:gd name="connsiteX3" fmla="*/ 7010745 w 12196133"/>
              <a:gd name="connsiteY3" fmla="*/ 5725194 h 5781639"/>
              <a:gd name="connsiteX4" fmla="*/ 6446048 w 12196133"/>
              <a:gd name="connsiteY4" fmla="*/ 5575924 h 5781639"/>
              <a:gd name="connsiteX5" fmla="*/ 6588011 w 12196133"/>
              <a:gd name="connsiteY5" fmla="*/ 5009346 h 5781639"/>
              <a:gd name="connsiteX6" fmla="*/ 6631499 w 12196133"/>
              <a:gd name="connsiteY6" fmla="*/ 4983665 h 5781639"/>
              <a:gd name="connsiteX7" fmla="*/ 6865148 w 12196133"/>
              <a:gd name="connsiteY7" fmla="*/ 4928132 h 5781639"/>
              <a:gd name="connsiteX8" fmla="*/ 462451 w 12196133"/>
              <a:gd name="connsiteY8" fmla="*/ 4601956 h 5781639"/>
              <a:gd name="connsiteX9" fmla="*/ 678057 w 12196133"/>
              <a:gd name="connsiteY9" fmla="*/ 4735340 h 5781639"/>
              <a:gd name="connsiteX10" fmla="*/ 678057 w 12196133"/>
              <a:gd name="connsiteY10" fmla="*/ 4735341 h 5781639"/>
              <a:gd name="connsiteX11" fmla="*/ 585598 w 12196133"/>
              <a:gd name="connsiteY11" fmla="*/ 5104344 h 5781639"/>
              <a:gd name="connsiteX12" fmla="*/ 405852 w 12196133"/>
              <a:gd name="connsiteY12" fmla="*/ 5210489 h 5781639"/>
              <a:gd name="connsiteX13" fmla="*/ 38074 w 12196133"/>
              <a:gd name="connsiteY13" fmla="*/ 5113273 h 5781639"/>
              <a:gd name="connsiteX14" fmla="*/ 38073 w 12196133"/>
              <a:gd name="connsiteY14" fmla="*/ 5113273 h 5781639"/>
              <a:gd name="connsiteX15" fmla="*/ 130533 w 12196133"/>
              <a:gd name="connsiteY15" fmla="*/ 4744270 h 5781639"/>
              <a:gd name="connsiteX16" fmla="*/ 310279 w 12196133"/>
              <a:gd name="connsiteY16" fmla="*/ 4638124 h 5781639"/>
              <a:gd name="connsiteX17" fmla="*/ 462451 w 12196133"/>
              <a:gd name="connsiteY17" fmla="*/ 4601956 h 5781639"/>
              <a:gd name="connsiteX18" fmla="*/ 5265062 w 12196133"/>
              <a:gd name="connsiteY18" fmla="*/ 3815080 h 5781639"/>
              <a:gd name="connsiteX19" fmla="*/ 5480670 w 12196133"/>
              <a:gd name="connsiteY19" fmla="*/ 3948464 h 5781639"/>
              <a:gd name="connsiteX20" fmla="*/ 5388211 w 12196133"/>
              <a:gd name="connsiteY20" fmla="*/ 4317467 h 5781639"/>
              <a:gd name="connsiteX21" fmla="*/ 5208465 w 12196133"/>
              <a:gd name="connsiteY21" fmla="*/ 4423613 h 5781639"/>
              <a:gd name="connsiteX22" fmla="*/ 4840686 w 12196133"/>
              <a:gd name="connsiteY22" fmla="*/ 4326396 h 5781639"/>
              <a:gd name="connsiteX23" fmla="*/ 4933145 w 12196133"/>
              <a:gd name="connsiteY23" fmla="*/ 3957393 h 5781639"/>
              <a:gd name="connsiteX24" fmla="*/ 5112891 w 12196133"/>
              <a:gd name="connsiteY24" fmla="*/ 3851247 h 5781639"/>
              <a:gd name="connsiteX25" fmla="*/ 5265062 w 12196133"/>
              <a:gd name="connsiteY25" fmla="*/ 3815080 h 5781639"/>
              <a:gd name="connsiteX26" fmla="*/ 4003399 w 12196133"/>
              <a:gd name="connsiteY26" fmla="*/ 2518520 h 5781639"/>
              <a:gd name="connsiteX27" fmla="*/ 4219005 w 12196133"/>
              <a:gd name="connsiteY27" fmla="*/ 2651904 h 5781639"/>
              <a:gd name="connsiteX28" fmla="*/ 4126546 w 12196133"/>
              <a:gd name="connsiteY28" fmla="*/ 3020907 h 5781639"/>
              <a:gd name="connsiteX29" fmla="*/ 1252061 w 12196133"/>
              <a:gd name="connsiteY29" fmla="*/ 4718392 h 5781639"/>
              <a:gd name="connsiteX30" fmla="*/ 884282 w 12196133"/>
              <a:gd name="connsiteY30" fmla="*/ 4621175 h 5781639"/>
              <a:gd name="connsiteX31" fmla="*/ 884283 w 12196133"/>
              <a:gd name="connsiteY31" fmla="*/ 4621175 h 5781639"/>
              <a:gd name="connsiteX32" fmla="*/ 976742 w 12196133"/>
              <a:gd name="connsiteY32" fmla="*/ 4252172 h 5781639"/>
              <a:gd name="connsiteX33" fmla="*/ 3851227 w 12196133"/>
              <a:gd name="connsiteY33" fmla="*/ 2554687 h 5781639"/>
              <a:gd name="connsiteX34" fmla="*/ 4003399 w 12196133"/>
              <a:gd name="connsiteY34" fmla="*/ 2518520 h 5781639"/>
              <a:gd name="connsiteX35" fmla="*/ 7820748 w 12196133"/>
              <a:gd name="connsiteY35" fmla="*/ 2313082 h 5781639"/>
              <a:gd name="connsiteX36" fmla="*/ 8036355 w 12196133"/>
              <a:gd name="connsiteY36" fmla="*/ 2446466 h 5781639"/>
              <a:gd name="connsiteX37" fmla="*/ 7943895 w 12196133"/>
              <a:gd name="connsiteY37" fmla="*/ 2815469 h 5781639"/>
              <a:gd name="connsiteX38" fmla="*/ 6055113 w 12196133"/>
              <a:gd name="connsiteY38" fmla="*/ 3930861 h 5781639"/>
              <a:gd name="connsiteX39" fmla="*/ 5687336 w 12196133"/>
              <a:gd name="connsiteY39" fmla="*/ 3833644 h 5781639"/>
              <a:gd name="connsiteX40" fmla="*/ 5779794 w 12196133"/>
              <a:gd name="connsiteY40" fmla="*/ 3464642 h 5781639"/>
              <a:gd name="connsiteX41" fmla="*/ 7668577 w 12196133"/>
              <a:gd name="connsiteY41" fmla="*/ 2349250 h 5781639"/>
              <a:gd name="connsiteX42" fmla="*/ 7820748 w 12196133"/>
              <a:gd name="connsiteY42" fmla="*/ 2313082 h 5781639"/>
              <a:gd name="connsiteX43" fmla="*/ 11806227 w 12196133"/>
              <a:gd name="connsiteY43" fmla="*/ 857651 h 5781639"/>
              <a:gd name="connsiteX44" fmla="*/ 12137615 w 12196133"/>
              <a:gd name="connsiteY44" fmla="*/ 1062664 h 5781639"/>
              <a:gd name="connsiteX45" fmla="*/ 11995505 w 12196133"/>
              <a:gd name="connsiteY45" fmla="*/ 1629823 h 5781639"/>
              <a:gd name="connsiteX46" fmla="*/ 5361574 w 12196133"/>
              <a:gd name="connsiteY46" fmla="*/ 5547393 h 5781639"/>
              <a:gd name="connsiteX47" fmla="*/ 4796296 w 12196133"/>
              <a:gd name="connsiteY47" fmla="*/ 5397970 h 5781639"/>
              <a:gd name="connsiteX48" fmla="*/ 4938406 w 12196133"/>
              <a:gd name="connsiteY48" fmla="*/ 4830810 h 5781639"/>
              <a:gd name="connsiteX49" fmla="*/ 11572337 w 12196133"/>
              <a:gd name="connsiteY49" fmla="*/ 913241 h 5781639"/>
              <a:gd name="connsiteX50" fmla="*/ 11806227 w 12196133"/>
              <a:gd name="connsiteY50" fmla="*/ 857651 h 5781639"/>
              <a:gd name="connsiteX51" fmla="*/ 3580087 w 12196133"/>
              <a:gd name="connsiteY51" fmla="*/ 738557 h 5781639"/>
              <a:gd name="connsiteX52" fmla="*/ 3795694 w 12196133"/>
              <a:gd name="connsiteY52" fmla="*/ 871941 h 5781639"/>
              <a:gd name="connsiteX53" fmla="*/ 3795694 w 12196133"/>
              <a:gd name="connsiteY53" fmla="*/ 871941 h 5781639"/>
              <a:gd name="connsiteX54" fmla="*/ 3703235 w 12196133"/>
              <a:gd name="connsiteY54" fmla="*/ 1240944 h 5781639"/>
              <a:gd name="connsiteX55" fmla="*/ 407651 w 12196133"/>
              <a:gd name="connsiteY55" fmla="*/ 3187102 h 5781639"/>
              <a:gd name="connsiteX56" fmla="*/ 39873 w 12196133"/>
              <a:gd name="connsiteY56" fmla="*/ 3089885 h 5781639"/>
              <a:gd name="connsiteX57" fmla="*/ 39872 w 12196133"/>
              <a:gd name="connsiteY57" fmla="*/ 3089886 h 5781639"/>
              <a:gd name="connsiteX58" fmla="*/ 132332 w 12196133"/>
              <a:gd name="connsiteY58" fmla="*/ 2720883 h 5781639"/>
              <a:gd name="connsiteX59" fmla="*/ 3427916 w 12196133"/>
              <a:gd name="connsiteY59" fmla="*/ 774724 h 5781639"/>
              <a:gd name="connsiteX60" fmla="*/ 3580087 w 12196133"/>
              <a:gd name="connsiteY60" fmla="*/ 738557 h 5781639"/>
              <a:gd name="connsiteX61" fmla="*/ 7511922 w 12196133"/>
              <a:gd name="connsiteY61" fmla="*/ 484430 h 5781639"/>
              <a:gd name="connsiteX62" fmla="*/ 7727528 w 12196133"/>
              <a:gd name="connsiteY62" fmla="*/ 617814 h 5781639"/>
              <a:gd name="connsiteX63" fmla="*/ 7635069 w 12196133"/>
              <a:gd name="connsiteY63" fmla="*/ 986817 h 5781639"/>
              <a:gd name="connsiteX64" fmla="*/ 4760583 w 12196133"/>
              <a:gd name="connsiteY64" fmla="*/ 2684302 h 5781639"/>
              <a:gd name="connsiteX65" fmla="*/ 4392805 w 12196133"/>
              <a:gd name="connsiteY65" fmla="*/ 2587085 h 5781639"/>
              <a:gd name="connsiteX66" fmla="*/ 4392805 w 12196133"/>
              <a:gd name="connsiteY66" fmla="*/ 2587086 h 5781639"/>
              <a:gd name="connsiteX67" fmla="*/ 4485265 w 12196133"/>
              <a:gd name="connsiteY67" fmla="*/ 2218082 h 5781639"/>
              <a:gd name="connsiteX68" fmla="*/ 7359750 w 12196133"/>
              <a:gd name="connsiteY68" fmla="*/ 520597 h 5781639"/>
              <a:gd name="connsiteX69" fmla="*/ 7511922 w 12196133"/>
              <a:gd name="connsiteY69" fmla="*/ 484430 h 5781639"/>
              <a:gd name="connsiteX70" fmla="*/ 9686138 w 12196133"/>
              <a:gd name="connsiteY70" fmla="*/ 58922 h 5781639"/>
              <a:gd name="connsiteX71" fmla="*/ 10017187 w 12196133"/>
              <a:gd name="connsiteY71" fmla="*/ 263726 h 5781639"/>
              <a:gd name="connsiteX72" fmla="*/ 10017186 w 12196133"/>
              <a:gd name="connsiteY72" fmla="*/ 263725 h 5781639"/>
              <a:gd name="connsiteX73" fmla="*/ 9875222 w 12196133"/>
              <a:gd name="connsiteY73" fmla="*/ 830305 h 5781639"/>
              <a:gd name="connsiteX74" fmla="*/ 2432435 w 12196133"/>
              <a:gd name="connsiteY74" fmla="*/ 5225532 h 5781639"/>
              <a:gd name="connsiteX75" fmla="*/ 1867736 w 12196133"/>
              <a:gd name="connsiteY75" fmla="*/ 5076262 h 5781639"/>
              <a:gd name="connsiteX76" fmla="*/ 1867736 w 12196133"/>
              <a:gd name="connsiteY76" fmla="*/ 5076263 h 5781639"/>
              <a:gd name="connsiteX77" fmla="*/ 2009701 w 12196133"/>
              <a:gd name="connsiteY77" fmla="*/ 4509684 h 5781639"/>
              <a:gd name="connsiteX78" fmla="*/ 9452487 w 12196133"/>
              <a:gd name="connsiteY78" fmla="*/ 114456 h 5781639"/>
              <a:gd name="connsiteX79" fmla="*/ 9686138 w 12196133"/>
              <a:gd name="connsiteY79" fmla="*/ 58922 h 5781639"/>
              <a:gd name="connsiteX80" fmla="*/ 6305028 w 12196133"/>
              <a:gd name="connsiteY80" fmla="*/ 913 h 5781639"/>
              <a:gd name="connsiteX81" fmla="*/ 6636077 w 12196133"/>
              <a:gd name="connsiteY81" fmla="*/ 205716 h 5781639"/>
              <a:gd name="connsiteX82" fmla="*/ 6636077 w 12196133"/>
              <a:gd name="connsiteY82" fmla="*/ 205716 h 5781639"/>
              <a:gd name="connsiteX83" fmla="*/ 6494112 w 12196133"/>
              <a:gd name="connsiteY83" fmla="*/ 772295 h 5781639"/>
              <a:gd name="connsiteX84" fmla="*/ 2304872 w 12196133"/>
              <a:gd name="connsiteY84" fmla="*/ 3246189 h 5781639"/>
              <a:gd name="connsiteX85" fmla="*/ 1740174 w 12196133"/>
              <a:gd name="connsiteY85" fmla="*/ 3096919 h 5781639"/>
              <a:gd name="connsiteX86" fmla="*/ 1740174 w 12196133"/>
              <a:gd name="connsiteY86" fmla="*/ 3096919 h 5781639"/>
              <a:gd name="connsiteX87" fmla="*/ 1882139 w 12196133"/>
              <a:gd name="connsiteY87" fmla="*/ 2530341 h 5781639"/>
              <a:gd name="connsiteX88" fmla="*/ 6071379 w 12196133"/>
              <a:gd name="connsiteY88" fmla="*/ 56446 h 5781639"/>
              <a:gd name="connsiteX89" fmla="*/ 6305028 w 12196133"/>
              <a:gd name="connsiteY89" fmla="*/ 913 h 578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6133" h="5781639">
                <a:moveTo>
                  <a:pt x="6865148" y="4928132"/>
                </a:moveTo>
                <a:cubicBezTo>
                  <a:pt x="6997118" y="4936951"/>
                  <a:pt x="7123238" y="5009387"/>
                  <a:pt x="7196197" y="5132934"/>
                </a:cubicBezTo>
                <a:cubicBezTo>
                  <a:pt x="7312931" y="5330611"/>
                  <a:pt x="7249372" y="5584276"/>
                  <a:pt x="7054233" y="5699513"/>
                </a:cubicBezTo>
                <a:lnTo>
                  <a:pt x="7010745" y="5725194"/>
                </a:lnTo>
                <a:cubicBezTo>
                  <a:pt x="6815606" y="5840431"/>
                  <a:pt x="6562782" y="5773601"/>
                  <a:pt x="6446048" y="5575924"/>
                </a:cubicBezTo>
                <a:cubicBezTo>
                  <a:pt x="6329313" y="5378249"/>
                  <a:pt x="6392872" y="5124583"/>
                  <a:pt x="6588011" y="5009346"/>
                </a:cubicBezTo>
                <a:lnTo>
                  <a:pt x="6631499" y="4983665"/>
                </a:lnTo>
                <a:cubicBezTo>
                  <a:pt x="6704676" y="4940451"/>
                  <a:pt x="6785965" y="4922841"/>
                  <a:pt x="6865148" y="4928132"/>
                </a:cubicBezTo>
                <a:close/>
                <a:moveTo>
                  <a:pt x="462451" y="4601956"/>
                </a:moveTo>
                <a:cubicBezTo>
                  <a:pt x="548401" y="4607700"/>
                  <a:pt x="630541" y="4654876"/>
                  <a:pt x="678057" y="4735340"/>
                </a:cubicBezTo>
                <a:lnTo>
                  <a:pt x="678057" y="4735341"/>
                </a:lnTo>
                <a:cubicBezTo>
                  <a:pt x="754085" y="4864083"/>
                  <a:pt x="712689" y="5029292"/>
                  <a:pt x="585598" y="5104344"/>
                </a:cubicBezTo>
                <a:lnTo>
                  <a:pt x="405852" y="5210489"/>
                </a:lnTo>
                <a:cubicBezTo>
                  <a:pt x="278761" y="5285541"/>
                  <a:pt x="114101" y="5242016"/>
                  <a:pt x="38074" y="5113273"/>
                </a:cubicBezTo>
                <a:lnTo>
                  <a:pt x="38073" y="5113273"/>
                </a:lnTo>
                <a:cubicBezTo>
                  <a:pt x="-37953" y="4984530"/>
                  <a:pt x="3442" y="4819322"/>
                  <a:pt x="130533" y="4744270"/>
                </a:cubicBezTo>
                <a:lnTo>
                  <a:pt x="310279" y="4638124"/>
                </a:lnTo>
                <a:cubicBezTo>
                  <a:pt x="357938" y="4609979"/>
                  <a:pt x="410881" y="4598510"/>
                  <a:pt x="462451" y="4601956"/>
                </a:cubicBezTo>
                <a:close/>
                <a:moveTo>
                  <a:pt x="5265062" y="3815080"/>
                </a:moveTo>
                <a:cubicBezTo>
                  <a:pt x="5351014" y="3820824"/>
                  <a:pt x="5433153" y="3868000"/>
                  <a:pt x="5480670" y="3948464"/>
                </a:cubicBezTo>
                <a:cubicBezTo>
                  <a:pt x="5556697" y="4077207"/>
                  <a:pt x="5515302" y="4242416"/>
                  <a:pt x="5388211" y="4317467"/>
                </a:cubicBezTo>
                <a:lnTo>
                  <a:pt x="5208465" y="4423613"/>
                </a:lnTo>
                <a:cubicBezTo>
                  <a:pt x="5081373" y="4498665"/>
                  <a:pt x="4916714" y="4455139"/>
                  <a:pt x="4840686" y="4326396"/>
                </a:cubicBezTo>
                <a:cubicBezTo>
                  <a:pt x="4764659" y="4197654"/>
                  <a:pt x="4806055" y="4032446"/>
                  <a:pt x="4933145" y="3957393"/>
                </a:cubicBezTo>
                <a:lnTo>
                  <a:pt x="5112891" y="3851247"/>
                </a:lnTo>
                <a:cubicBezTo>
                  <a:pt x="5160550" y="3823103"/>
                  <a:pt x="5213493" y="3811634"/>
                  <a:pt x="5265062" y="3815080"/>
                </a:cubicBezTo>
                <a:close/>
                <a:moveTo>
                  <a:pt x="4003399" y="2518520"/>
                </a:moveTo>
                <a:cubicBezTo>
                  <a:pt x="4089349" y="2524264"/>
                  <a:pt x="4171488" y="2571440"/>
                  <a:pt x="4219005" y="2651904"/>
                </a:cubicBezTo>
                <a:cubicBezTo>
                  <a:pt x="4295033" y="2780648"/>
                  <a:pt x="4253637" y="2945855"/>
                  <a:pt x="4126546" y="3020907"/>
                </a:cubicBezTo>
                <a:lnTo>
                  <a:pt x="1252061" y="4718392"/>
                </a:lnTo>
                <a:cubicBezTo>
                  <a:pt x="1124970" y="4793444"/>
                  <a:pt x="960310" y="4749918"/>
                  <a:pt x="884282" y="4621175"/>
                </a:cubicBezTo>
                <a:lnTo>
                  <a:pt x="884283" y="4621175"/>
                </a:lnTo>
                <a:cubicBezTo>
                  <a:pt x="808256" y="4492432"/>
                  <a:pt x="849651" y="4327224"/>
                  <a:pt x="976742" y="4252172"/>
                </a:cubicBezTo>
                <a:lnTo>
                  <a:pt x="3851227" y="2554687"/>
                </a:lnTo>
                <a:cubicBezTo>
                  <a:pt x="3898887" y="2526544"/>
                  <a:pt x="3951829" y="2515074"/>
                  <a:pt x="4003399" y="2518520"/>
                </a:cubicBezTo>
                <a:close/>
                <a:moveTo>
                  <a:pt x="7820748" y="2313082"/>
                </a:moveTo>
                <a:cubicBezTo>
                  <a:pt x="7906699" y="2318825"/>
                  <a:pt x="7988837" y="2366002"/>
                  <a:pt x="8036355" y="2446466"/>
                </a:cubicBezTo>
                <a:cubicBezTo>
                  <a:pt x="8112382" y="2575210"/>
                  <a:pt x="8070986" y="2740417"/>
                  <a:pt x="7943895" y="2815469"/>
                </a:cubicBezTo>
                <a:lnTo>
                  <a:pt x="6055113" y="3930861"/>
                </a:lnTo>
                <a:cubicBezTo>
                  <a:pt x="5928022" y="4005912"/>
                  <a:pt x="5763363" y="3962387"/>
                  <a:pt x="5687336" y="3833644"/>
                </a:cubicBezTo>
                <a:cubicBezTo>
                  <a:pt x="5611308" y="3704901"/>
                  <a:pt x="5652704" y="3539693"/>
                  <a:pt x="5779794" y="3464642"/>
                </a:cubicBezTo>
                <a:lnTo>
                  <a:pt x="7668577" y="2349250"/>
                </a:lnTo>
                <a:cubicBezTo>
                  <a:pt x="7716236" y="2321105"/>
                  <a:pt x="7769179" y="2309636"/>
                  <a:pt x="7820748" y="2313082"/>
                </a:cubicBezTo>
                <a:close/>
                <a:moveTo>
                  <a:pt x="11806227" y="857651"/>
                </a:moveTo>
                <a:cubicBezTo>
                  <a:pt x="11938331" y="866479"/>
                  <a:pt x="12064581" y="938989"/>
                  <a:pt x="12137615" y="1062664"/>
                </a:cubicBezTo>
                <a:cubicBezTo>
                  <a:pt x="12254469" y="1260543"/>
                  <a:pt x="12190845" y="1514468"/>
                  <a:pt x="11995505" y="1629823"/>
                </a:cubicBezTo>
                <a:lnTo>
                  <a:pt x="5361574" y="5547393"/>
                </a:lnTo>
                <a:cubicBezTo>
                  <a:pt x="5166234" y="5662748"/>
                  <a:pt x="4913151" y="5595849"/>
                  <a:pt x="4796296" y="5397970"/>
                </a:cubicBezTo>
                <a:cubicBezTo>
                  <a:pt x="4679442" y="5200092"/>
                  <a:pt x="4743066" y="4946165"/>
                  <a:pt x="4938406" y="4830810"/>
                </a:cubicBezTo>
                <a:lnTo>
                  <a:pt x="11572337" y="913241"/>
                </a:lnTo>
                <a:cubicBezTo>
                  <a:pt x="11645589" y="869983"/>
                  <a:pt x="11726963" y="852354"/>
                  <a:pt x="11806227" y="857651"/>
                </a:cubicBezTo>
                <a:close/>
                <a:moveTo>
                  <a:pt x="3580087" y="738557"/>
                </a:moveTo>
                <a:cubicBezTo>
                  <a:pt x="3666038" y="744300"/>
                  <a:pt x="3748177" y="791476"/>
                  <a:pt x="3795694" y="871941"/>
                </a:cubicBezTo>
                <a:lnTo>
                  <a:pt x="3795694" y="871941"/>
                </a:lnTo>
                <a:cubicBezTo>
                  <a:pt x="3871721" y="1000684"/>
                  <a:pt x="3830326" y="1165893"/>
                  <a:pt x="3703235" y="1240944"/>
                </a:cubicBezTo>
                <a:lnTo>
                  <a:pt x="407651" y="3187102"/>
                </a:lnTo>
                <a:cubicBezTo>
                  <a:pt x="280560" y="3262154"/>
                  <a:pt x="115900" y="3218629"/>
                  <a:pt x="39873" y="3089885"/>
                </a:cubicBezTo>
                <a:lnTo>
                  <a:pt x="39872" y="3089886"/>
                </a:lnTo>
                <a:cubicBezTo>
                  <a:pt x="-36154" y="2961143"/>
                  <a:pt x="5241" y="2795935"/>
                  <a:pt x="132332" y="2720883"/>
                </a:cubicBezTo>
                <a:lnTo>
                  <a:pt x="3427916" y="774724"/>
                </a:lnTo>
                <a:cubicBezTo>
                  <a:pt x="3475575" y="746579"/>
                  <a:pt x="3528517" y="735110"/>
                  <a:pt x="3580087" y="738557"/>
                </a:cubicBezTo>
                <a:close/>
                <a:moveTo>
                  <a:pt x="7511922" y="484430"/>
                </a:moveTo>
                <a:cubicBezTo>
                  <a:pt x="7597872" y="490173"/>
                  <a:pt x="7680010" y="537350"/>
                  <a:pt x="7727528" y="617814"/>
                </a:cubicBezTo>
                <a:cubicBezTo>
                  <a:pt x="7803555" y="746557"/>
                  <a:pt x="7762160" y="911766"/>
                  <a:pt x="7635069" y="986817"/>
                </a:cubicBezTo>
                <a:lnTo>
                  <a:pt x="4760583" y="2684302"/>
                </a:lnTo>
                <a:cubicBezTo>
                  <a:pt x="4633493" y="2759353"/>
                  <a:pt x="4468832" y="2715828"/>
                  <a:pt x="4392805" y="2587085"/>
                </a:cubicBezTo>
                <a:lnTo>
                  <a:pt x="4392805" y="2587086"/>
                </a:lnTo>
                <a:cubicBezTo>
                  <a:pt x="4316778" y="2458343"/>
                  <a:pt x="4358174" y="2293134"/>
                  <a:pt x="4485265" y="2218082"/>
                </a:cubicBezTo>
                <a:lnTo>
                  <a:pt x="7359750" y="520597"/>
                </a:lnTo>
                <a:cubicBezTo>
                  <a:pt x="7407410" y="492453"/>
                  <a:pt x="7460351" y="480984"/>
                  <a:pt x="7511922" y="484430"/>
                </a:cubicBezTo>
                <a:close/>
                <a:moveTo>
                  <a:pt x="9686138" y="58922"/>
                </a:moveTo>
                <a:cubicBezTo>
                  <a:pt x="9818108" y="67741"/>
                  <a:pt x="9944227" y="140178"/>
                  <a:pt x="10017187" y="263726"/>
                </a:cubicBezTo>
                <a:lnTo>
                  <a:pt x="10017186" y="263725"/>
                </a:lnTo>
                <a:cubicBezTo>
                  <a:pt x="10133922" y="461402"/>
                  <a:pt x="10070361" y="715068"/>
                  <a:pt x="9875222" y="830305"/>
                </a:cubicBezTo>
                <a:lnTo>
                  <a:pt x="2432435" y="5225532"/>
                </a:lnTo>
                <a:cubicBezTo>
                  <a:pt x="2237295" y="5340769"/>
                  <a:pt x="1984471" y="5273939"/>
                  <a:pt x="1867736" y="5076262"/>
                </a:cubicBezTo>
                <a:lnTo>
                  <a:pt x="1867736" y="5076263"/>
                </a:lnTo>
                <a:cubicBezTo>
                  <a:pt x="1751001" y="4878586"/>
                  <a:pt x="1814561" y="4624920"/>
                  <a:pt x="2009701" y="4509684"/>
                </a:cubicBezTo>
                <a:lnTo>
                  <a:pt x="9452487" y="114456"/>
                </a:lnTo>
                <a:cubicBezTo>
                  <a:pt x="9525664" y="71242"/>
                  <a:pt x="9606954" y="53631"/>
                  <a:pt x="9686138" y="58922"/>
                </a:cubicBezTo>
                <a:close/>
                <a:moveTo>
                  <a:pt x="6305028" y="913"/>
                </a:moveTo>
                <a:cubicBezTo>
                  <a:pt x="6436998" y="9732"/>
                  <a:pt x="6563118" y="82168"/>
                  <a:pt x="6636077" y="205716"/>
                </a:cubicBezTo>
                <a:lnTo>
                  <a:pt x="6636077" y="205716"/>
                </a:lnTo>
                <a:cubicBezTo>
                  <a:pt x="6752812" y="403392"/>
                  <a:pt x="6689251" y="657058"/>
                  <a:pt x="6494112" y="772295"/>
                </a:cubicBezTo>
                <a:lnTo>
                  <a:pt x="2304872" y="3246189"/>
                </a:lnTo>
                <a:cubicBezTo>
                  <a:pt x="2109733" y="3361426"/>
                  <a:pt x="1856908" y="3294595"/>
                  <a:pt x="1740174" y="3096919"/>
                </a:cubicBezTo>
                <a:lnTo>
                  <a:pt x="1740174" y="3096919"/>
                </a:lnTo>
                <a:cubicBezTo>
                  <a:pt x="1623439" y="2899244"/>
                  <a:pt x="1686999" y="2645578"/>
                  <a:pt x="1882139" y="2530341"/>
                </a:cubicBezTo>
                <a:lnTo>
                  <a:pt x="6071379" y="56446"/>
                </a:lnTo>
                <a:cubicBezTo>
                  <a:pt x="6144557" y="13232"/>
                  <a:pt x="6225845" y="-4379"/>
                  <a:pt x="6305028" y="913"/>
                </a:cubicBezTo>
                <a:close/>
              </a:path>
            </a:pathLst>
          </a:custGeom>
        </p:spPr>
      </p:pic>
      <p:sp>
        <p:nvSpPr>
          <p:cNvPr id="25" name="矩形: 圆角 14">
            <a:extLst>
              <a:ext uri="{FF2B5EF4-FFF2-40B4-BE49-F238E27FC236}">
                <a16:creationId xmlns:a16="http://schemas.microsoft.com/office/drawing/2014/main" id="{FA60B3E0-C409-4225-AFAB-15B00B6A12DB}"/>
              </a:ext>
            </a:extLst>
          </p:cNvPr>
          <p:cNvSpPr/>
          <p:nvPr/>
        </p:nvSpPr>
        <p:spPr>
          <a:xfrm>
            <a:off x="3352800" y="763690"/>
            <a:ext cx="5176838" cy="53306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3.Các </a:t>
            </a:r>
            <a:r>
              <a:rPr lang="en-US" altLang="zh-CN" sz="9600" dirty="0" err="1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thành</a:t>
            </a:r>
            <a:r>
              <a:rPr lang="en-US" altLang="zh-CN" sz="96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9600" dirty="0" err="1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phần</a:t>
            </a:r>
            <a:endParaRPr lang="zh-CN" altLang="en-US" sz="9600" dirty="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98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163"/>
          <p:cNvGrpSpPr/>
          <p:nvPr/>
        </p:nvGrpSpPr>
        <p:grpSpPr>
          <a:xfrm>
            <a:off x="1524144" y="866561"/>
            <a:ext cx="2171496" cy="2832678"/>
            <a:chOff x="703106" y="2356863"/>
            <a:chExt cx="2171496" cy="3124389"/>
          </a:xfrm>
        </p:grpSpPr>
        <p:sp>
          <p:nvSpPr>
            <p:cNvPr id="143" name="iṩļîḑè"/>
            <p:cNvSpPr/>
            <p:nvPr/>
          </p:nvSpPr>
          <p:spPr>
            <a:xfrm>
              <a:off x="703106" y="2356863"/>
              <a:ext cx="2171496" cy="3124389"/>
            </a:xfrm>
            <a:custGeom>
              <a:avLst/>
              <a:gdLst>
                <a:gd name="connsiteX0" fmla="*/ 0 w 2316480"/>
                <a:gd name="connsiteY0" fmla="*/ 0 h 3510455"/>
                <a:gd name="connsiteX1" fmla="*/ 2316480 w 2316480"/>
                <a:gd name="connsiteY1" fmla="*/ 0 h 3510455"/>
                <a:gd name="connsiteX2" fmla="*/ 2316480 w 2316480"/>
                <a:gd name="connsiteY2" fmla="*/ 3510455 h 3510455"/>
                <a:gd name="connsiteX3" fmla="*/ 0 w 2316480"/>
                <a:gd name="connsiteY3" fmla="*/ 3510455 h 35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3510455">
                  <a:moveTo>
                    <a:pt x="0" y="0"/>
                  </a:moveTo>
                  <a:lnTo>
                    <a:pt x="2316480" y="0"/>
                  </a:lnTo>
                  <a:lnTo>
                    <a:pt x="2316480" y="3510455"/>
                  </a:lnTo>
                  <a:lnTo>
                    <a:pt x="0" y="3510455"/>
                  </a:lnTo>
                  <a:close/>
                </a:path>
              </a:pathLst>
            </a:custGeom>
            <a:solidFill>
              <a:schemeClr val="tx2">
                <a:lumMod val="75000"/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8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grpSp>
          <p:nvGrpSpPr>
            <p:cNvPr id="144" name="ï$1ïḑè"/>
            <p:cNvGrpSpPr/>
            <p:nvPr/>
          </p:nvGrpSpPr>
          <p:grpSpPr>
            <a:xfrm>
              <a:off x="1244925" y="2545155"/>
              <a:ext cx="1008425" cy="1623081"/>
              <a:chOff x="1462103" y="2312072"/>
              <a:chExt cx="1008425" cy="1623081"/>
            </a:xfrm>
          </p:grpSpPr>
          <p:sp>
            <p:nvSpPr>
              <p:cNvPr id="161" name="iṩḻîdê"/>
              <p:cNvSpPr txBox="1"/>
              <p:nvPr/>
            </p:nvSpPr>
            <p:spPr>
              <a:xfrm>
                <a:off x="1462103" y="2312072"/>
                <a:ext cx="1008425" cy="87349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Chương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trình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đầu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tiên</a:t>
                </a:r>
                <a:endParaRPr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</a:endParaRPr>
              </a:p>
            </p:txBody>
          </p:sp>
          <p:sp>
            <p:nvSpPr>
              <p:cNvPr id="162" name="íṥḷïde"/>
              <p:cNvSpPr/>
              <p:nvPr/>
            </p:nvSpPr>
            <p:spPr bwMode="auto">
              <a:xfrm>
                <a:off x="1663571" y="3404114"/>
                <a:ext cx="605491" cy="531039"/>
              </a:xfrm>
              <a:custGeom>
                <a:avLst/>
                <a:gdLst>
                  <a:gd name="connsiteX0" fmla="*/ 391366 w 604629"/>
                  <a:gd name="connsiteY0" fmla="*/ 252340 h 530283"/>
                  <a:gd name="connsiteX1" fmla="*/ 302535 w 604629"/>
                  <a:gd name="connsiteY1" fmla="*/ 341040 h 530283"/>
                  <a:gd name="connsiteX2" fmla="*/ 361601 w 604629"/>
                  <a:gd name="connsiteY2" fmla="*/ 399903 h 530283"/>
                  <a:gd name="connsiteX3" fmla="*/ 450315 w 604629"/>
                  <a:gd name="connsiteY3" fmla="*/ 311319 h 530283"/>
                  <a:gd name="connsiteX4" fmla="*/ 219227 w 604629"/>
                  <a:gd name="connsiteY4" fmla="*/ 42316 h 530283"/>
                  <a:gd name="connsiteX5" fmla="*/ 240330 w 604629"/>
                  <a:gd name="connsiteY5" fmla="*/ 51023 h 530283"/>
                  <a:gd name="connsiteX6" fmla="*/ 307767 w 604629"/>
                  <a:gd name="connsiteY6" fmla="*/ 118477 h 530283"/>
                  <a:gd name="connsiteX7" fmla="*/ 307767 w 604629"/>
                  <a:gd name="connsiteY7" fmla="*/ 160505 h 530283"/>
                  <a:gd name="connsiteX8" fmla="*/ 167894 w 604629"/>
                  <a:gd name="connsiteY8" fmla="*/ 300289 h 530283"/>
                  <a:gd name="connsiteX9" fmla="*/ 167894 w 604629"/>
                  <a:gd name="connsiteY9" fmla="*/ 362635 h 530283"/>
                  <a:gd name="connsiteX10" fmla="*/ 230331 w 604629"/>
                  <a:gd name="connsiteY10" fmla="*/ 362635 h 530283"/>
                  <a:gd name="connsiteX11" fmla="*/ 370205 w 604629"/>
                  <a:gd name="connsiteY11" fmla="*/ 222851 h 530283"/>
                  <a:gd name="connsiteX12" fmla="*/ 412411 w 604629"/>
                  <a:gd name="connsiteY12" fmla="*/ 222851 h 530283"/>
                  <a:gd name="connsiteX13" fmla="*/ 479848 w 604629"/>
                  <a:gd name="connsiteY13" fmla="*/ 290189 h 530283"/>
                  <a:gd name="connsiteX14" fmla="*/ 479848 w 604629"/>
                  <a:gd name="connsiteY14" fmla="*/ 332333 h 530283"/>
                  <a:gd name="connsiteX15" fmla="*/ 339974 w 604629"/>
                  <a:gd name="connsiteY15" fmla="*/ 472117 h 530283"/>
                  <a:gd name="connsiteX16" fmla="*/ 58251 w 604629"/>
                  <a:gd name="connsiteY16" fmla="*/ 472117 h 530283"/>
                  <a:gd name="connsiteX17" fmla="*/ 58251 w 604629"/>
                  <a:gd name="connsiteY17" fmla="*/ 190807 h 530283"/>
                  <a:gd name="connsiteX18" fmla="*/ 198124 w 604629"/>
                  <a:gd name="connsiteY18" fmla="*/ 51023 h 530283"/>
                  <a:gd name="connsiteX19" fmla="*/ 219227 w 604629"/>
                  <a:gd name="connsiteY19" fmla="*/ 42316 h 530283"/>
                  <a:gd name="connsiteX20" fmla="*/ 596810 w 604629"/>
                  <a:gd name="connsiteY20" fmla="*/ 170 h 530283"/>
                  <a:gd name="connsiteX21" fmla="*/ 604135 w 604629"/>
                  <a:gd name="connsiteY21" fmla="*/ 3769 h 530283"/>
                  <a:gd name="connsiteX22" fmla="*/ 601809 w 604629"/>
                  <a:gd name="connsiteY22" fmla="*/ 11433 h 530283"/>
                  <a:gd name="connsiteX23" fmla="*/ 508912 w 604629"/>
                  <a:gd name="connsiteY23" fmla="*/ 71347 h 530283"/>
                  <a:gd name="connsiteX24" fmla="*/ 543094 w 604629"/>
                  <a:gd name="connsiteY24" fmla="*/ 105832 h 530283"/>
                  <a:gd name="connsiteX25" fmla="*/ 544722 w 604629"/>
                  <a:gd name="connsiteY25" fmla="*/ 111638 h 530283"/>
                  <a:gd name="connsiteX26" fmla="*/ 540536 w 604629"/>
                  <a:gd name="connsiteY26" fmla="*/ 116167 h 530283"/>
                  <a:gd name="connsiteX27" fmla="*/ 361252 w 604629"/>
                  <a:gd name="connsiteY27" fmla="*/ 170391 h 530283"/>
                  <a:gd name="connsiteX28" fmla="*/ 355090 w 604629"/>
                  <a:gd name="connsiteY28" fmla="*/ 168766 h 530283"/>
                  <a:gd name="connsiteX29" fmla="*/ 353811 w 604629"/>
                  <a:gd name="connsiteY29" fmla="*/ 167024 h 530283"/>
                  <a:gd name="connsiteX30" fmla="*/ 356137 w 604629"/>
                  <a:gd name="connsiteY30" fmla="*/ 159244 h 530283"/>
                  <a:gd name="connsiteX31" fmla="*/ 450429 w 604629"/>
                  <a:gd name="connsiteY31" fmla="*/ 98169 h 530283"/>
                  <a:gd name="connsiteX32" fmla="*/ 409619 w 604629"/>
                  <a:gd name="connsiteY32" fmla="*/ 57413 h 530283"/>
                  <a:gd name="connsiteX33" fmla="*/ 407992 w 604629"/>
                  <a:gd name="connsiteY33" fmla="*/ 51492 h 530283"/>
                  <a:gd name="connsiteX34" fmla="*/ 412526 w 604629"/>
                  <a:gd name="connsiteY34" fmla="*/ 47079 h 530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629" h="530283">
                    <a:moveTo>
                      <a:pt x="391366" y="252340"/>
                    </a:moveTo>
                    <a:lnTo>
                      <a:pt x="302535" y="341040"/>
                    </a:lnTo>
                    <a:lnTo>
                      <a:pt x="361601" y="399903"/>
                    </a:lnTo>
                    <a:lnTo>
                      <a:pt x="450315" y="311319"/>
                    </a:lnTo>
                    <a:close/>
                    <a:moveTo>
                      <a:pt x="219227" y="42316"/>
                    </a:moveTo>
                    <a:cubicBezTo>
                      <a:pt x="226872" y="42316"/>
                      <a:pt x="234517" y="45218"/>
                      <a:pt x="240330" y="51023"/>
                    </a:cubicBezTo>
                    <a:lnTo>
                      <a:pt x="307767" y="118477"/>
                    </a:lnTo>
                    <a:cubicBezTo>
                      <a:pt x="319394" y="130087"/>
                      <a:pt x="319394" y="148895"/>
                      <a:pt x="307767" y="160505"/>
                    </a:cubicBezTo>
                    <a:lnTo>
                      <a:pt x="167894" y="300289"/>
                    </a:lnTo>
                    <a:cubicBezTo>
                      <a:pt x="150686" y="317472"/>
                      <a:pt x="150686" y="345452"/>
                      <a:pt x="167894" y="362635"/>
                    </a:cubicBezTo>
                    <a:cubicBezTo>
                      <a:pt x="185102" y="379818"/>
                      <a:pt x="213123" y="379818"/>
                      <a:pt x="230331" y="362635"/>
                    </a:cubicBezTo>
                    <a:lnTo>
                      <a:pt x="370205" y="222851"/>
                    </a:lnTo>
                    <a:cubicBezTo>
                      <a:pt x="381832" y="211241"/>
                      <a:pt x="400784" y="211241"/>
                      <a:pt x="412411" y="222851"/>
                    </a:cubicBezTo>
                    <a:lnTo>
                      <a:pt x="479848" y="290189"/>
                    </a:lnTo>
                    <a:cubicBezTo>
                      <a:pt x="491475" y="301799"/>
                      <a:pt x="491475" y="320723"/>
                      <a:pt x="479848" y="332333"/>
                    </a:cubicBezTo>
                    <a:lnTo>
                      <a:pt x="339974" y="472117"/>
                    </a:lnTo>
                    <a:cubicBezTo>
                      <a:pt x="262305" y="549672"/>
                      <a:pt x="135919" y="549672"/>
                      <a:pt x="58251" y="472117"/>
                    </a:cubicBezTo>
                    <a:cubicBezTo>
                      <a:pt x="-19418" y="394563"/>
                      <a:pt x="-19418" y="268362"/>
                      <a:pt x="58251" y="190807"/>
                    </a:cubicBezTo>
                    <a:lnTo>
                      <a:pt x="198124" y="51023"/>
                    </a:lnTo>
                    <a:cubicBezTo>
                      <a:pt x="203938" y="45218"/>
                      <a:pt x="211583" y="42316"/>
                      <a:pt x="219227" y="42316"/>
                    </a:cubicBezTo>
                    <a:close/>
                    <a:moveTo>
                      <a:pt x="596810" y="170"/>
                    </a:moveTo>
                    <a:cubicBezTo>
                      <a:pt x="599833" y="-527"/>
                      <a:pt x="602856" y="982"/>
                      <a:pt x="604135" y="3769"/>
                    </a:cubicBezTo>
                    <a:cubicBezTo>
                      <a:pt x="605297" y="6556"/>
                      <a:pt x="604367" y="9807"/>
                      <a:pt x="601809" y="11433"/>
                    </a:cubicBezTo>
                    <a:lnTo>
                      <a:pt x="508912" y="71347"/>
                    </a:lnTo>
                    <a:lnTo>
                      <a:pt x="543094" y="105832"/>
                    </a:lnTo>
                    <a:cubicBezTo>
                      <a:pt x="544606" y="107342"/>
                      <a:pt x="545303" y="109548"/>
                      <a:pt x="544722" y="111638"/>
                    </a:cubicBezTo>
                    <a:cubicBezTo>
                      <a:pt x="544141" y="113844"/>
                      <a:pt x="542629" y="115470"/>
                      <a:pt x="540536" y="116167"/>
                    </a:cubicBezTo>
                    <a:lnTo>
                      <a:pt x="361252" y="170391"/>
                    </a:lnTo>
                    <a:cubicBezTo>
                      <a:pt x="359043" y="171088"/>
                      <a:pt x="356718" y="170391"/>
                      <a:pt x="355090" y="168766"/>
                    </a:cubicBezTo>
                    <a:cubicBezTo>
                      <a:pt x="354625" y="168301"/>
                      <a:pt x="354160" y="167721"/>
                      <a:pt x="353811" y="167024"/>
                    </a:cubicBezTo>
                    <a:cubicBezTo>
                      <a:pt x="352532" y="164237"/>
                      <a:pt x="353462" y="160870"/>
                      <a:pt x="356137" y="159244"/>
                    </a:cubicBezTo>
                    <a:lnTo>
                      <a:pt x="450429" y="98169"/>
                    </a:lnTo>
                    <a:lnTo>
                      <a:pt x="409619" y="57413"/>
                    </a:lnTo>
                    <a:cubicBezTo>
                      <a:pt x="408108" y="55904"/>
                      <a:pt x="407410" y="53582"/>
                      <a:pt x="407992" y="51492"/>
                    </a:cubicBezTo>
                    <a:cubicBezTo>
                      <a:pt x="408689" y="49285"/>
                      <a:pt x="410317" y="47660"/>
                      <a:pt x="412526" y="470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2800" dirty="0"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  <a:sym typeface="字魂36号-正文宋楷" panose="02000000000000000000" pitchFamily="2" charset="-122"/>
                </a:endParaRPr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3703730" y="846597"/>
            <a:ext cx="2171496" cy="2832678"/>
            <a:chOff x="2819454" y="2322578"/>
            <a:chExt cx="2171496" cy="3124389"/>
          </a:xfrm>
        </p:grpSpPr>
        <p:sp>
          <p:nvSpPr>
            <p:cNvPr id="139" name="iS1ídé"/>
            <p:cNvSpPr/>
            <p:nvPr/>
          </p:nvSpPr>
          <p:spPr>
            <a:xfrm>
              <a:off x="2819454" y="2322578"/>
              <a:ext cx="2171496" cy="3124389"/>
            </a:xfrm>
            <a:custGeom>
              <a:avLst/>
              <a:gdLst>
                <a:gd name="connsiteX0" fmla="*/ 0 w 2316480"/>
                <a:gd name="connsiteY0" fmla="*/ 0 h 3510455"/>
                <a:gd name="connsiteX1" fmla="*/ 2316480 w 2316480"/>
                <a:gd name="connsiteY1" fmla="*/ 0 h 3510455"/>
                <a:gd name="connsiteX2" fmla="*/ 2316480 w 2316480"/>
                <a:gd name="connsiteY2" fmla="*/ 3510455 h 3510455"/>
                <a:gd name="connsiteX3" fmla="*/ 0 w 2316480"/>
                <a:gd name="connsiteY3" fmla="*/ 3510455 h 35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3510455">
                  <a:moveTo>
                    <a:pt x="0" y="0"/>
                  </a:moveTo>
                  <a:lnTo>
                    <a:pt x="2316480" y="0"/>
                  </a:lnTo>
                  <a:lnTo>
                    <a:pt x="2316480" y="3510455"/>
                  </a:lnTo>
                  <a:lnTo>
                    <a:pt x="0" y="351045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80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grpSp>
          <p:nvGrpSpPr>
            <p:cNvPr id="145" name="iṡ1îde"/>
            <p:cNvGrpSpPr/>
            <p:nvPr/>
          </p:nvGrpSpPr>
          <p:grpSpPr>
            <a:xfrm>
              <a:off x="3189227" y="2505337"/>
              <a:ext cx="1415772" cy="1608441"/>
              <a:chOff x="3322357" y="2272254"/>
              <a:chExt cx="1415772" cy="1608441"/>
            </a:xfrm>
          </p:grpSpPr>
          <p:sp>
            <p:nvSpPr>
              <p:cNvPr id="158" name="ïślîḋe"/>
              <p:cNvSpPr txBox="1"/>
              <p:nvPr/>
            </p:nvSpPr>
            <p:spPr>
              <a:xfrm>
                <a:off x="3322357" y="2272254"/>
                <a:ext cx="1415772" cy="338554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Xoá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màn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hình</a:t>
                </a:r>
                <a:endParaRPr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</a:endParaRPr>
              </a:p>
            </p:txBody>
          </p:sp>
          <p:sp>
            <p:nvSpPr>
              <p:cNvPr id="159" name="íş1ïḋé"/>
              <p:cNvSpPr/>
              <p:nvPr/>
            </p:nvSpPr>
            <p:spPr bwMode="auto">
              <a:xfrm>
                <a:off x="3734043" y="3458577"/>
                <a:ext cx="592400" cy="422118"/>
              </a:xfrm>
              <a:custGeom>
                <a:avLst/>
                <a:gdLst>
                  <a:gd name="connsiteX0" fmla="*/ 32029 w 606007"/>
                  <a:gd name="connsiteY0" fmla="*/ 122123 h 431814"/>
                  <a:gd name="connsiteX1" fmla="*/ 44636 w 606007"/>
                  <a:gd name="connsiteY1" fmla="*/ 124643 h 431814"/>
                  <a:gd name="connsiteX2" fmla="*/ 247598 w 606007"/>
                  <a:gd name="connsiteY2" fmla="*/ 246133 h 431814"/>
                  <a:gd name="connsiteX3" fmla="*/ 299951 w 606007"/>
                  <a:gd name="connsiteY3" fmla="*/ 225347 h 431814"/>
                  <a:gd name="connsiteX4" fmla="*/ 202842 w 606007"/>
                  <a:gd name="connsiteY4" fmla="*/ 217865 h 431814"/>
                  <a:gd name="connsiteX5" fmla="*/ 193787 w 606007"/>
                  <a:gd name="connsiteY5" fmla="*/ 183465 h 431814"/>
                  <a:gd name="connsiteX6" fmla="*/ 400391 w 606007"/>
                  <a:gd name="connsiteY6" fmla="*/ 169435 h 431814"/>
                  <a:gd name="connsiteX7" fmla="*/ 577019 w 606007"/>
                  <a:gd name="connsiteY7" fmla="*/ 313892 h 431814"/>
                  <a:gd name="connsiteX8" fmla="*/ 582224 w 606007"/>
                  <a:gd name="connsiteY8" fmla="*/ 323765 h 431814"/>
                  <a:gd name="connsiteX9" fmla="*/ 585034 w 606007"/>
                  <a:gd name="connsiteY9" fmla="*/ 424158 h 431814"/>
                  <a:gd name="connsiteX10" fmla="*/ 522688 w 606007"/>
                  <a:gd name="connsiteY10" fmla="*/ 399424 h 431814"/>
                  <a:gd name="connsiteX11" fmla="*/ 457428 w 606007"/>
                  <a:gd name="connsiteY11" fmla="*/ 330001 h 431814"/>
                  <a:gd name="connsiteX12" fmla="*/ 455659 w 606007"/>
                  <a:gd name="connsiteY12" fmla="*/ 330417 h 431814"/>
                  <a:gd name="connsiteX13" fmla="*/ 166413 w 606007"/>
                  <a:gd name="connsiteY13" fmla="*/ 320232 h 431814"/>
                  <a:gd name="connsiteX14" fmla="*/ 3420 w 606007"/>
                  <a:gd name="connsiteY14" fmla="*/ 158835 h 431814"/>
                  <a:gd name="connsiteX15" fmla="*/ 18720 w 606007"/>
                  <a:gd name="connsiteY15" fmla="*/ 129112 h 431814"/>
                  <a:gd name="connsiteX16" fmla="*/ 20281 w 606007"/>
                  <a:gd name="connsiteY16" fmla="*/ 127865 h 431814"/>
                  <a:gd name="connsiteX17" fmla="*/ 32029 w 606007"/>
                  <a:gd name="connsiteY17" fmla="*/ 122123 h 431814"/>
                  <a:gd name="connsiteX18" fmla="*/ 243700 w 606007"/>
                  <a:gd name="connsiteY18" fmla="*/ 95214 h 431814"/>
                  <a:gd name="connsiteX19" fmla="*/ 330644 w 606007"/>
                  <a:gd name="connsiteY19" fmla="*/ 97150 h 431814"/>
                  <a:gd name="connsiteX20" fmla="*/ 418382 w 606007"/>
                  <a:gd name="connsiteY20" fmla="*/ 118145 h 431814"/>
                  <a:gd name="connsiteX21" fmla="*/ 418382 w 606007"/>
                  <a:gd name="connsiteY21" fmla="*/ 133113 h 431814"/>
                  <a:gd name="connsiteX22" fmla="*/ 418278 w 606007"/>
                  <a:gd name="connsiteY22" fmla="*/ 133217 h 431814"/>
                  <a:gd name="connsiteX23" fmla="*/ 412657 w 606007"/>
                  <a:gd name="connsiteY23" fmla="*/ 146521 h 431814"/>
                  <a:gd name="connsiteX24" fmla="*/ 164327 w 606007"/>
                  <a:gd name="connsiteY24" fmla="*/ 184147 h 431814"/>
                  <a:gd name="connsiteX25" fmla="*/ 148195 w 606007"/>
                  <a:gd name="connsiteY25" fmla="*/ 188513 h 431814"/>
                  <a:gd name="connsiteX26" fmla="*/ 143407 w 606007"/>
                  <a:gd name="connsiteY26" fmla="*/ 161800 h 431814"/>
                  <a:gd name="connsiteX27" fmla="*/ 143720 w 606007"/>
                  <a:gd name="connsiteY27" fmla="*/ 112221 h 431814"/>
                  <a:gd name="connsiteX28" fmla="*/ 156834 w 606007"/>
                  <a:gd name="connsiteY28" fmla="*/ 99124 h 431814"/>
                  <a:gd name="connsiteX29" fmla="*/ 243700 w 606007"/>
                  <a:gd name="connsiteY29" fmla="*/ 95214 h 431814"/>
                  <a:gd name="connsiteX30" fmla="*/ 181420 w 606007"/>
                  <a:gd name="connsiteY30" fmla="*/ 1042 h 431814"/>
                  <a:gd name="connsiteX31" fmla="*/ 354418 w 606007"/>
                  <a:gd name="connsiteY31" fmla="*/ 8002 h 431814"/>
                  <a:gd name="connsiteX32" fmla="*/ 396366 w 606007"/>
                  <a:gd name="connsiteY32" fmla="*/ 15898 h 431814"/>
                  <a:gd name="connsiteX33" fmla="*/ 386998 w 606007"/>
                  <a:gd name="connsiteY33" fmla="*/ 82801 h 431814"/>
                  <a:gd name="connsiteX34" fmla="*/ 329332 w 606007"/>
                  <a:gd name="connsiteY34" fmla="*/ 78646 h 431814"/>
                  <a:gd name="connsiteX35" fmla="*/ 277599 w 606007"/>
                  <a:gd name="connsiteY35" fmla="*/ 75529 h 431814"/>
                  <a:gd name="connsiteX36" fmla="*/ 253763 w 606007"/>
                  <a:gd name="connsiteY36" fmla="*/ 74906 h 431814"/>
                  <a:gd name="connsiteX37" fmla="*/ 248871 w 606007"/>
                  <a:gd name="connsiteY37" fmla="*/ 75529 h 431814"/>
                  <a:gd name="connsiteX38" fmla="*/ 148424 w 606007"/>
                  <a:gd name="connsiteY38" fmla="*/ 75529 h 431814"/>
                  <a:gd name="connsiteX39" fmla="*/ 139680 w 606007"/>
                  <a:gd name="connsiteY39" fmla="*/ 63167 h 431814"/>
                  <a:gd name="connsiteX40" fmla="*/ 137286 w 606007"/>
                  <a:gd name="connsiteY40" fmla="*/ 57972 h 431814"/>
                  <a:gd name="connsiteX41" fmla="*/ 136766 w 606007"/>
                  <a:gd name="connsiteY41" fmla="*/ 54440 h 431814"/>
                  <a:gd name="connsiteX42" fmla="*/ 132915 w 606007"/>
                  <a:gd name="connsiteY42" fmla="*/ 45817 h 431814"/>
                  <a:gd name="connsiteX43" fmla="*/ 135101 w 606007"/>
                  <a:gd name="connsiteY43" fmla="*/ 24417 h 431814"/>
                  <a:gd name="connsiteX44" fmla="*/ 181420 w 606007"/>
                  <a:gd name="connsiteY44" fmla="*/ 1042 h 431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606007" h="431814">
                    <a:moveTo>
                      <a:pt x="32029" y="122123"/>
                    </a:moveTo>
                    <a:cubicBezTo>
                      <a:pt x="36440" y="121291"/>
                      <a:pt x="40993" y="121837"/>
                      <a:pt x="44636" y="124643"/>
                    </a:cubicBezTo>
                    <a:cubicBezTo>
                      <a:pt x="116349" y="179724"/>
                      <a:pt x="144452" y="250082"/>
                      <a:pt x="247598" y="246133"/>
                    </a:cubicBezTo>
                    <a:cubicBezTo>
                      <a:pt x="273098" y="245093"/>
                      <a:pt x="427453" y="252576"/>
                      <a:pt x="299951" y="225347"/>
                    </a:cubicBezTo>
                    <a:cubicBezTo>
                      <a:pt x="270184" y="218904"/>
                      <a:pt x="234067" y="223165"/>
                      <a:pt x="202842" y="217865"/>
                    </a:cubicBezTo>
                    <a:cubicBezTo>
                      <a:pt x="186189" y="215059"/>
                      <a:pt x="184940" y="194066"/>
                      <a:pt x="193787" y="183465"/>
                    </a:cubicBezTo>
                    <a:cubicBezTo>
                      <a:pt x="227510" y="142934"/>
                      <a:pt x="355427" y="160394"/>
                      <a:pt x="400391" y="169435"/>
                    </a:cubicBezTo>
                    <a:cubicBezTo>
                      <a:pt x="476788" y="184920"/>
                      <a:pt x="523625" y="259955"/>
                      <a:pt x="577019" y="313892"/>
                    </a:cubicBezTo>
                    <a:cubicBezTo>
                      <a:pt x="580038" y="317010"/>
                      <a:pt x="581495" y="320440"/>
                      <a:pt x="582224" y="323765"/>
                    </a:cubicBezTo>
                    <a:cubicBezTo>
                      <a:pt x="608244" y="351618"/>
                      <a:pt x="618028" y="397345"/>
                      <a:pt x="585034" y="424158"/>
                    </a:cubicBezTo>
                    <a:cubicBezTo>
                      <a:pt x="558909" y="445255"/>
                      <a:pt x="538301" y="418026"/>
                      <a:pt x="522688" y="399424"/>
                    </a:cubicBezTo>
                    <a:cubicBezTo>
                      <a:pt x="502184" y="375105"/>
                      <a:pt x="479078" y="353280"/>
                      <a:pt x="457428" y="330001"/>
                    </a:cubicBezTo>
                    <a:cubicBezTo>
                      <a:pt x="456804" y="330105"/>
                      <a:pt x="456388" y="330417"/>
                      <a:pt x="455659" y="330417"/>
                    </a:cubicBezTo>
                    <a:cubicBezTo>
                      <a:pt x="370623" y="333638"/>
                      <a:pt x="245412" y="359516"/>
                      <a:pt x="166413" y="320232"/>
                    </a:cubicBezTo>
                    <a:cubicBezTo>
                      <a:pt x="100321" y="287287"/>
                      <a:pt x="47030" y="216514"/>
                      <a:pt x="3420" y="158835"/>
                    </a:cubicBezTo>
                    <a:cubicBezTo>
                      <a:pt x="-6052" y="146260"/>
                      <a:pt x="5813" y="131502"/>
                      <a:pt x="18720" y="129112"/>
                    </a:cubicBezTo>
                    <a:cubicBezTo>
                      <a:pt x="19240" y="128696"/>
                      <a:pt x="19761" y="128280"/>
                      <a:pt x="20281" y="127865"/>
                    </a:cubicBezTo>
                    <a:cubicBezTo>
                      <a:pt x="23352" y="125163"/>
                      <a:pt x="27619" y="122954"/>
                      <a:pt x="32029" y="122123"/>
                    </a:cubicBezTo>
                    <a:close/>
                    <a:moveTo>
                      <a:pt x="243700" y="95214"/>
                    </a:moveTo>
                    <a:cubicBezTo>
                      <a:pt x="272725" y="95097"/>
                      <a:pt x="301763" y="95954"/>
                      <a:pt x="330644" y="97150"/>
                    </a:cubicBezTo>
                    <a:cubicBezTo>
                      <a:pt x="355414" y="98189"/>
                      <a:pt x="404539" y="91017"/>
                      <a:pt x="418382" y="118145"/>
                    </a:cubicBezTo>
                    <a:cubicBezTo>
                      <a:pt x="420567" y="122615"/>
                      <a:pt x="421504" y="128747"/>
                      <a:pt x="418382" y="133113"/>
                    </a:cubicBezTo>
                    <a:lnTo>
                      <a:pt x="418278" y="133217"/>
                    </a:lnTo>
                    <a:cubicBezTo>
                      <a:pt x="420567" y="138310"/>
                      <a:pt x="419110" y="145274"/>
                      <a:pt x="412657" y="146521"/>
                    </a:cubicBezTo>
                    <a:cubicBezTo>
                      <a:pt x="372379" y="154628"/>
                      <a:pt x="169427" y="128643"/>
                      <a:pt x="164327" y="184147"/>
                    </a:cubicBezTo>
                    <a:cubicBezTo>
                      <a:pt x="163599" y="192047"/>
                      <a:pt x="152566" y="196724"/>
                      <a:pt x="148195" y="188513"/>
                    </a:cubicBezTo>
                    <a:cubicBezTo>
                      <a:pt x="142679" y="178223"/>
                      <a:pt x="141430" y="169388"/>
                      <a:pt x="143407" y="161800"/>
                    </a:cubicBezTo>
                    <a:cubicBezTo>
                      <a:pt x="141846" y="144962"/>
                      <a:pt x="142054" y="129683"/>
                      <a:pt x="143720" y="112221"/>
                    </a:cubicBezTo>
                    <a:cubicBezTo>
                      <a:pt x="144344" y="104529"/>
                      <a:pt x="149236" y="99852"/>
                      <a:pt x="156834" y="99124"/>
                    </a:cubicBezTo>
                    <a:cubicBezTo>
                      <a:pt x="185664" y="96422"/>
                      <a:pt x="214675" y="95331"/>
                      <a:pt x="243700" y="95214"/>
                    </a:cubicBezTo>
                    <a:close/>
                    <a:moveTo>
                      <a:pt x="181420" y="1042"/>
                    </a:moveTo>
                    <a:cubicBezTo>
                      <a:pt x="237629" y="9457"/>
                      <a:pt x="296648" y="2081"/>
                      <a:pt x="354418" y="8002"/>
                    </a:cubicBezTo>
                    <a:cubicBezTo>
                      <a:pt x="370135" y="6860"/>
                      <a:pt x="386269" y="7171"/>
                      <a:pt x="396366" y="15898"/>
                    </a:cubicBezTo>
                    <a:cubicBezTo>
                      <a:pt x="414165" y="31273"/>
                      <a:pt x="412291" y="76049"/>
                      <a:pt x="386998" y="82801"/>
                    </a:cubicBezTo>
                    <a:cubicBezTo>
                      <a:pt x="371696" y="86853"/>
                      <a:pt x="345362" y="79581"/>
                      <a:pt x="329332" y="78646"/>
                    </a:cubicBezTo>
                    <a:cubicBezTo>
                      <a:pt x="312053" y="77607"/>
                      <a:pt x="294878" y="76568"/>
                      <a:pt x="277599" y="75529"/>
                    </a:cubicBezTo>
                    <a:cubicBezTo>
                      <a:pt x="269897" y="75114"/>
                      <a:pt x="261882" y="75010"/>
                      <a:pt x="253763" y="74906"/>
                    </a:cubicBezTo>
                    <a:cubicBezTo>
                      <a:pt x="252201" y="75114"/>
                      <a:pt x="250536" y="75218"/>
                      <a:pt x="248871" y="75529"/>
                    </a:cubicBezTo>
                    <a:cubicBezTo>
                      <a:pt x="214625" y="81139"/>
                      <a:pt x="182357" y="83633"/>
                      <a:pt x="148424" y="75529"/>
                    </a:cubicBezTo>
                    <a:cubicBezTo>
                      <a:pt x="142387" y="74075"/>
                      <a:pt x="139680" y="68673"/>
                      <a:pt x="139680" y="63167"/>
                    </a:cubicBezTo>
                    <a:cubicBezTo>
                      <a:pt x="138640" y="61608"/>
                      <a:pt x="137599" y="60154"/>
                      <a:pt x="137286" y="57972"/>
                    </a:cubicBezTo>
                    <a:cubicBezTo>
                      <a:pt x="136974" y="56830"/>
                      <a:pt x="136974" y="55583"/>
                      <a:pt x="136766" y="54440"/>
                    </a:cubicBezTo>
                    <a:cubicBezTo>
                      <a:pt x="134684" y="52258"/>
                      <a:pt x="133123" y="49557"/>
                      <a:pt x="132915" y="45817"/>
                    </a:cubicBezTo>
                    <a:cubicBezTo>
                      <a:pt x="132186" y="34494"/>
                      <a:pt x="132290" y="33247"/>
                      <a:pt x="135101" y="24417"/>
                    </a:cubicBezTo>
                    <a:cubicBezTo>
                      <a:pt x="140201" y="4262"/>
                      <a:pt x="155086" y="-2906"/>
                      <a:pt x="181420" y="10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2800"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  <a:sym typeface="字魂36号-正文宋楷" panose="02000000000000000000" pitchFamily="2" charset="-122"/>
                </a:endParaRPr>
              </a:p>
            </p:txBody>
          </p:sp>
        </p:grpSp>
      </p:grpSp>
      <p:grpSp>
        <p:nvGrpSpPr>
          <p:cNvPr id="166" name="组合 165"/>
          <p:cNvGrpSpPr/>
          <p:nvPr/>
        </p:nvGrpSpPr>
        <p:grpSpPr>
          <a:xfrm>
            <a:off x="5875226" y="846597"/>
            <a:ext cx="2171496" cy="2832678"/>
            <a:chOff x="4990950" y="2322578"/>
            <a:chExt cx="2171496" cy="3124389"/>
          </a:xfrm>
        </p:grpSpPr>
        <p:sp>
          <p:nvSpPr>
            <p:cNvPr id="140" name="ïşḻiḍê"/>
            <p:cNvSpPr/>
            <p:nvPr/>
          </p:nvSpPr>
          <p:spPr>
            <a:xfrm>
              <a:off x="4990950" y="2322578"/>
              <a:ext cx="2171496" cy="3124389"/>
            </a:xfrm>
            <a:custGeom>
              <a:avLst/>
              <a:gdLst>
                <a:gd name="connsiteX0" fmla="*/ 0 w 2316480"/>
                <a:gd name="connsiteY0" fmla="*/ 0 h 3500377"/>
                <a:gd name="connsiteX1" fmla="*/ 2316480 w 2316480"/>
                <a:gd name="connsiteY1" fmla="*/ 0 h 3500377"/>
                <a:gd name="connsiteX2" fmla="*/ 2316480 w 2316480"/>
                <a:gd name="connsiteY2" fmla="*/ 3500377 h 3500377"/>
                <a:gd name="connsiteX3" fmla="*/ 0 w 2316480"/>
                <a:gd name="connsiteY3" fmla="*/ 3500377 h 350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3500377">
                  <a:moveTo>
                    <a:pt x="0" y="0"/>
                  </a:moveTo>
                  <a:lnTo>
                    <a:pt x="2316480" y="0"/>
                  </a:lnTo>
                  <a:lnTo>
                    <a:pt x="2316480" y="3500377"/>
                  </a:lnTo>
                  <a:lnTo>
                    <a:pt x="0" y="3500377"/>
                  </a:ln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80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grpSp>
          <p:nvGrpSpPr>
            <p:cNvPr id="146" name="iš1íḍe"/>
            <p:cNvGrpSpPr/>
            <p:nvPr/>
          </p:nvGrpSpPr>
          <p:grpSpPr>
            <a:xfrm>
              <a:off x="5368813" y="2505337"/>
              <a:ext cx="1415772" cy="1638646"/>
              <a:chOff x="5384063" y="2272254"/>
              <a:chExt cx="1415772" cy="1638646"/>
            </a:xfrm>
          </p:grpSpPr>
          <p:sp>
            <p:nvSpPr>
              <p:cNvPr id="155" name="ïṩḻídè"/>
              <p:cNvSpPr txBox="1"/>
              <p:nvPr/>
            </p:nvSpPr>
            <p:spPr>
              <a:xfrm>
                <a:off x="5384063" y="2272254"/>
                <a:ext cx="1415772" cy="338554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Vẽ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hình</a:t>
                </a:r>
                <a:endParaRPr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</a:endParaRPr>
              </a:p>
            </p:txBody>
          </p:sp>
          <p:sp>
            <p:nvSpPr>
              <p:cNvPr id="156" name="îşļïḓé"/>
              <p:cNvSpPr/>
              <p:nvPr/>
            </p:nvSpPr>
            <p:spPr bwMode="auto">
              <a:xfrm>
                <a:off x="5850813" y="3428372"/>
                <a:ext cx="482303" cy="482528"/>
              </a:xfrm>
              <a:custGeom>
                <a:avLst/>
                <a:gdLst>
                  <a:gd name="T0" fmla="*/ 5754 w 6519"/>
                  <a:gd name="T1" fmla="*/ 4984 h 6533"/>
                  <a:gd name="T2" fmla="*/ 5242 w 6519"/>
                  <a:gd name="T3" fmla="*/ 5181 h 6533"/>
                  <a:gd name="T4" fmla="*/ 4254 w 6519"/>
                  <a:gd name="T5" fmla="*/ 4140 h 6533"/>
                  <a:gd name="T6" fmla="*/ 4584 w 6519"/>
                  <a:gd name="T7" fmla="*/ 3260 h 6533"/>
                  <a:gd name="T8" fmla="*/ 3259 w 6519"/>
                  <a:gd name="T9" fmla="*/ 1935 h 6533"/>
                  <a:gd name="T10" fmla="*/ 3052 w 6519"/>
                  <a:gd name="T11" fmla="*/ 1951 h 6533"/>
                  <a:gd name="T12" fmla="*/ 3295 w 6519"/>
                  <a:gd name="T13" fmla="*/ 1035 h 6533"/>
                  <a:gd name="T14" fmla="*/ 3771 w 6519"/>
                  <a:gd name="T15" fmla="*/ 517 h 6533"/>
                  <a:gd name="T16" fmla="*/ 3254 w 6519"/>
                  <a:gd name="T17" fmla="*/ 0 h 6533"/>
                  <a:gd name="T18" fmla="*/ 2746 w 6519"/>
                  <a:gd name="T19" fmla="*/ 523 h 6533"/>
                  <a:gd name="T20" fmla="*/ 3040 w 6519"/>
                  <a:gd name="T21" fmla="*/ 988 h 6533"/>
                  <a:gd name="T22" fmla="*/ 3040 w 6519"/>
                  <a:gd name="T23" fmla="*/ 993 h 6533"/>
                  <a:gd name="T24" fmla="*/ 2756 w 6519"/>
                  <a:gd name="T25" fmla="*/ 2039 h 6533"/>
                  <a:gd name="T26" fmla="*/ 2295 w 6519"/>
                  <a:gd name="T27" fmla="*/ 2355 h 6533"/>
                  <a:gd name="T28" fmla="*/ 1327 w 6519"/>
                  <a:gd name="T29" fmla="*/ 1315 h 6533"/>
                  <a:gd name="T30" fmla="*/ 1544 w 6519"/>
                  <a:gd name="T31" fmla="*/ 776 h 6533"/>
                  <a:gd name="T32" fmla="*/ 772 w 6519"/>
                  <a:gd name="T33" fmla="*/ 4 h 6533"/>
                  <a:gd name="T34" fmla="*/ 0 w 6519"/>
                  <a:gd name="T35" fmla="*/ 776 h 6533"/>
                  <a:gd name="T36" fmla="*/ 772 w 6519"/>
                  <a:gd name="T37" fmla="*/ 1548 h 6533"/>
                  <a:gd name="T38" fmla="*/ 1106 w 6519"/>
                  <a:gd name="T39" fmla="*/ 1472 h 6533"/>
                  <a:gd name="T40" fmla="*/ 2134 w 6519"/>
                  <a:gd name="T41" fmla="*/ 2573 h 6533"/>
                  <a:gd name="T42" fmla="*/ 1938 w 6519"/>
                  <a:gd name="T43" fmla="*/ 3272 h 6533"/>
                  <a:gd name="T44" fmla="*/ 2204 w 6519"/>
                  <a:gd name="T45" fmla="*/ 4071 h 6533"/>
                  <a:gd name="T46" fmla="*/ 1492 w 6519"/>
                  <a:gd name="T47" fmla="*/ 4783 h 6533"/>
                  <a:gd name="T48" fmla="*/ 954 w 6519"/>
                  <a:gd name="T49" fmla="*/ 4617 h 6533"/>
                  <a:gd name="T50" fmla="*/ 2 w 6519"/>
                  <a:gd name="T51" fmla="*/ 5575 h 6533"/>
                  <a:gd name="T52" fmla="*/ 954 w 6519"/>
                  <a:gd name="T53" fmla="*/ 6527 h 6533"/>
                  <a:gd name="T54" fmla="*/ 1906 w 6519"/>
                  <a:gd name="T55" fmla="*/ 5575 h 6533"/>
                  <a:gd name="T56" fmla="*/ 1683 w 6519"/>
                  <a:gd name="T57" fmla="*/ 4964 h 6533"/>
                  <a:gd name="T58" fmla="*/ 2382 w 6519"/>
                  <a:gd name="T59" fmla="*/ 4265 h 6533"/>
                  <a:gd name="T60" fmla="*/ 3256 w 6519"/>
                  <a:gd name="T61" fmla="*/ 4596 h 6533"/>
                  <a:gd name="T62" fmla="*/ 4052 w 6519"/>
                  <a:gd name="T63" fmla="*/ 4328 h 6533"/>
                  <a:gd name="T64" fmla="*/ 5068 w 6519"/>
                  <a:gd name="T65" fmla="*/ 5393 h 6533"/>
                  <a:gd name="T66" fmla="*/ 4975 w 6519"/>
                  <a:gd name="T67" fmla="*/ 5761 h 6533"/>
                  <a:gd name="T68" fmla="*/ 5747 w 6519"/>
                  <a:gd name="T69" fmla="*/ 6533 h 6533"/>
                  <a:gd name="T70" fmla="*/ 6519 w 6519"/>
                  <a:gd name="T71" fmla="*/ 5761 h 6533"/>
                  <a:gd name="T72" fmla="*/ 5754 w 6519"/>
                  <a:gd name="T73" fmla="*/ 4984 h 6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19" h="6533">
                    <a:moveTo>
                      <a:pt x="5754" y="4984"/>
                    </a:moveTo>
                    <a:cubicBezTo>
                      <a:pt x="5556" y="4984"/>
                      <a:pt x="5376" y="5056"/>
                      <a:pt x="5242" y="5181"/>
                    </a:cubicBezTo>
                    <a:lnTo>
                      <a:pt x="4254" y="4140"/>
                    </a:lnTo>
                    <a:cubicBezTo>
                      <a:pt x="4460" y="3907"/>
                      <a:pt x="4584" y="3601"/>
                      <a:pt x="4584" y="3260"/>
                    </a:cubicBezTo>
                    <a:cubicBezTo>
                      <a:pt x="4584" y="2531"/>
                      <a:pt x="3988" y="1935"/>
                      <a:pt x="3259" y="1935"/>
                    </a:cubicBezTo>
                    <a:cubicBezTo>
                      <a:pt x="3192" y="1935"/>
                      <a:pt x="3119" y="1940"/>
                      <a:pt x="3052" y="1951"/>
                    </a:cubicBezTo>
                    <a:cubicBezTo>
                      <a:pt x="3052" y="1951"/>
                      <a:pt x="3295" y="1040"/>
                      <a:pt x="3295" y="1035"/>
                    </a:cubicBezTo>
                    <a:cubicBezTo>
                      <a:pt x="3564" y="1013"/>
                      <a:pt x="3771" y="792"/>
                      <a:pt x="3771" y="517"/>
                    </a:cubicBezTo>
                    <a:cubicBezTo>
                      <a:pt x="3771" y="232"/>
                      <a:pt x="3538" y="0"/>
                      <a:pt x="3254" y="0"/>
                    </a:cubicBezTo>
                    <a:cubicBezTo>
                      <a:pt x="2970" y="0"/>
                      <a:pt x="2746" y="239"/>
                      <a:pt x="2746" y="523"/>
                    </a:cubicBezTo>
                    <a:cubicBezTo>
                      <a:pt x="2746" y="729"/>
                      <a:pt x="2870" y="905"/>
                      <a:pt x="3040" y="988"/>
                    </a:cubicBezTo>
                    <a:lnTo>
                      <a:pt x="3040" y="993"/>
                    </a:lnTo>
                    <a:lnTo>
                      <a:pt x="2756" y="2039"/>
                    </a:lnTo>
                    <a:cubicBezTo>
                      <a:pt x="2580" y="2112"/>
                      <a:pt x="2423" y="2221"/>
                      <a:pt x="2295" y="2355"/>
                    </a:cubicBezTo>
                    <a:lnTo>
                      <a:pt x="1327" y="1315"/>
                    </a:lnTo>
                    <a:cubicBezTo>
                      <a:pt x="1462" y="1175"/>
                      <a:pt x="1544" y="988"/>
                      <a:pt x="1544" y="776"/>
                    </a:cubicBezTo>
                    <a:cubicBezTo>
                      <a:pt x="1544" y="352"/>
                      <a:pt x="1198" y="4"/>
                      <a:pt x="772" y="4"/>
                    </a:cubicBezTo>
                    <a:cubicBezTo>
                      <a:pt x="347" y="4"/>
                      <a:pt x="0" y="351"/>
                      <a:pt x="0" y="776"/>
                    </a:cubicBezTo>
                    <a:cubicBezTo>
                      <a:pt x="0" y="1200"/>
                      <a:pt x="347" y="1548"/>
                      <a:pt x="772" y="1548"/>
                    </a:cubicBezTo>
                    <a:cubicBezTo>
                      <a:pt x="890" y="1548"/>
                      <a:pt x="1008" y="1517"/>
                      <a:pt x="1106" y="1472"/>
                    </a:cubicBezTo>
                    <a:lnTo>
                      <a:pt x="2134" y="2573"/>
                    </a:lnTo>
                    <a:cubicBezTo>
                      <a:pt x="2010" y="2775"/>
                      <a:pt x="1938" y="3013"/>
                      <a:pt x="1938" y="3272"/>
                    </a:cubicBezTo>
                    <a:cubicBezTo>
                      <a:pt x="1938" y="3571"/>
                      <a:pt x="2040" y="3849"/>
                      <a:pt x="2204" y="4071"/>
                    </a:cubicBezTo>
                    <a:cubicBezTo>
                      <a:pt x="2204" y="4071"/>
                      <a:pt x="1498" y="4783"/>
                      <a:pt x="1492" y="4783"/>
                    </a:cubicBezTo>
                    <a:cubicBezTo>
                      <a:pt x="1338" y="4679"/>
                      <a:pt x="1156" y="4617"/>
                      <a:pt x="954" y="4617"/>
                    </a:cubicBezTo>
                    <a:cubicBezTo>
                      <a:pt x="426" y="4623"/>
                      <a:pt x="2" y="5047"/>
                      <a:pt x="2" y="5575"/>
                    </a:cubicBezTo>
                    <a:cubicBezTo>
                      <a:pt x="2" y="6103"/>
                      <a:pt x="426" y="6527"/>
                      <a:pt x="954" y="6527"/>
                    </a:cubicBezTo>
                    <a:cubicBezTo>
                      <a:pt x="1482" y="6527"/>
                      <a:pt x="1906" y="6103"/>
                      <a:pt x="1906" y="5575"/>
                    </a:cubicBezTo>
                    <a:cubicBezTo>
                      <a:pt x="1906" y="5341"/>
                      <a:pt x="1823" y="5129"/>
                      <a:pt x="1683" y="4964"/>
                    </a:cubicBezTo>
                    <a:lnTo>
                      <a:pt x="2382" y="4265"/>
                    </a:lnTo>
                    <a:cubicBezTo>
                      <a:pt x="2615" y="4472"/>
                      <a:pt x="2920" y="4596"/>
                      <a:pt x="3256" y="4596"/>
                    </a:cubicBezTo>
                    <a:cubicBezTo>
                      <a:pt x="3556" y="4596"/>
                      <a:pt x="3831" y="4497"/>
                      <a:pt x="4052" y="4328"/>
                    </a:cubicBezTo>
                    <a:cubicBezTo>
                      <a:pt x="4052" y="4328"/>
                      <a:pt x="5063" y="5389"/>
                      <a:pt x="5068" y="5393"/>
                    </a:cubicBezTo>
                    <a:cubicBezTo>
                      <a:pt x="5006" y="5503"/>
                      <a:pt x="4975" y="5627"/>
                      <a:pt x="4975" y="5761"/>
                    </a:cubicBezTo>
                    <a:cubicBezTo>
                      <a:pt x="4975" y="6185"/>
                      <a:pt x="5322" y="6533"/>
                      <a:pt x="5747" y="6533"/>
                    </a:cubicBezTo>
                    <a:cubicBezTo>
                      <a:pt x="6172" y="6533"/>
                      <a:pt x="6519" y="6187"/>
                      <a:pt x="6519" y="5761"/>
                    </a:cubicBezTo>
                    <a:cubicBezTo>
                      <a:pt x="6519" y="5336"/>
                      <a:pt x="6178" y="4984"/>
                      <a:pt x="5754" y="49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2800"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  <a:sym typeface="字魂36号-正文宋楷" panose="02000000000000000000" pitchFamily="2" charset="-122"/>
                </a:endParaRPr>
              </a:p>
            </p:txBody>
          </p:sp>
        </p:grpSp>
      </p:grpSp>
      <p:grpSp>
        <p:nvGrpSpPr>
          <p:cNvPr id="167" name="组合 166"/>
          <p:cNvGrpSpPr/>
          <p:nvPr/>
        </p:nvGrpSpPr>
        <p:grpSpPr>
          <a:xfrm>
            <a:off x="8046722" y="846597"/>
            <a:ext cx="2171496" cy="2832678"/>
            <a:chOff x="7162446" y="2322578"/>
            <a:chExt cx="2171496" cy="3124389"/>
          </a:xfrm>
        </p:grpSpPr>
        <p:sp>
          <p:nvSpPr>
            <p:cNvPr id="141" name="isľîďe"/>
            <p:cNvSpPr/>
            <p:nvPr/>
          </p:nvSpPr>
          <p:spPr>
            <a:xfrm>
              <a:off x="7162446" y="2322578"/>
              <a:ext cx="2171496" cy="3124389"/>
            </a:xfrm>
            <a:custGeom>
              <a:avLst/>
              <a:gdLst>
                <a:gd name="connsiteX0" fmla="*/ 0 w 2316480"/>
                <a:gd name="connsiteY0" fmla="*/ 0 h 3510455"/>
                <a:gd name="connsiteX1" fmla="*/ 2316480 w 2316480"/>
                <a:gd name="connsiteY1" fmla="*/ 0 h 3510455"/>
                <a:gd name="connsiteX2" fmla="*/ 2316480 w 2316480"/>
                <a:gd name="connsiteY2" fmla="*/ 3510455 h 3510455"/>
                <a:gd name="connsiteX3" fmla="*/ 0 w 2316480"/>
                <a:gd name="connsiteY3" fmla="*/ 3510455 h 35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3510455">
                  <a:moveTo>
                    <a:pt x="0" y="0"/>
                  </a:moveTo>
                  <a:lnTo>
                    <a:pt x="2316480" y="0"/>
                  </a:lnTo>
                  <a:lnTo>
                    <a:pt x="2316480" y="3510455"/>
                  </a:lnTo>
                  <a:lnTo>
                    <a:pt x="0" y="351045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80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sp>
          <p:nvSpPr>
            <p:cNvPr id="152" name="iṩlîḋe"/>
            <p:cNvSpPr txBox="1"/>
            <p:nvPr/>
          </p:nvSpPr>
          <p:spPr>
            <a:xfrm>
              <a:off x="7532191" y="2505337"/>
              <a:ext cx="1415772" cy="338554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Sử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dụng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màu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vẽ</a:t>
              </a:r>
              <a:endParaRPr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</a:endParaRPr>
            </a:p>
          </p:txBody>
        </p:sp>
      </p:grpSp>
      <p:sp>
        <p:nvSpPr>
          <p:cNvPr id="150" name="îṣlîḋé"/>
          <p:cNvSpPr/>
          <p:nvPr/>
        </p:nvSpPr>
        <p:spPr bwMode="auto">
          <a:xfrm>
            <a:off x="8970658" y="2055160"/>
            <a:ext cx="501403" cy="415551"/>
          </a:xfrm>
          <a:custGeom>
            <a:avLst/>
            <a:gdLst>
              <a:gd name="connsiteX0" fmla="*/ 304348 w 608697"/>
              <a:gd name="connsiteY0" fmla="*/ 180877 h 556426"/>
              <a:gd name="connsiteX1" fmla="*/ 366093 w 608697"/>
              <a:gd name="connsiteY1" fmla="*/ 242550 h 556426"/>
              <a:gd name="connsiteX2" fmla="*/ 327540 w 608697"/>
              <a:gd name="connsiteY2" fmla="*/ 299754 h 556426"/>
              <a:gd name="connsiteX3" fmla="*/ 327540 w 608697"/>
              <a:gd name="connsiteY3" fmla="*/ 556426 h 556426"/>
              <a:gd name="connsiteX4" fmla="*/ 281157 w 608697"/>
              <a:gd name="connsiteY4" fmla="*/ 556426 h 556426"/>
              <a:gd name="connsiteX5" fmla="*/ 281157 w 608697"/>
              <a:gd name="connsiteY5" fmla="*/ 299754 h 556426"/>
              <a:gd name="connsiteX6" fmla="*/ 242604 w 608697"/>
              <a:gd name="connsiteY6" fmla="*/ 242550 h 556426"/>
              <a:gd name="connsiteX7" fmla="*/ 304348 w 608697"/>
              <a:gd name="connsiteY7" fmla="*/ 180877 h 556426"/>
              <a:gd name="connsiteX8" fmla="*/ 369923 w 608697"/>
              <a:gd name="connsiteY8" fmla="*/ 79057 h 556426"/>
              <a:gd name="connsiteX9" fmla="*/ 393558 w 608697"/>
              <a:gd name="connsiteY9" fmla="*/ 80137 h 556426"/>
              <a:gd name="connsiteX10" fmla="*/ 495934 w 608697"/>
              <a:gd name="connsiteY10" fmla="*/ 240793 h 556426"/>
              <a:gd name="connsiteX11" fmla="*/ 393558 w 608697"/>
              <a:gd name="connsiteY11" fmla="*/ 401449 h 556426"/>
              <a:gd name="connsiteX12" fmla="*/ 380426 w 608697"/>
              <a:gd name="connsiteY12" fmla="*/ 404428 h 556426"/>
              <a:gd name="connsiteX13" fmla="*/ 352444 w 608697"/>
              <a:gd name="connsiteY13" fmla="*/ 386627 h 556426"/>
              <a:gd name="connsiteX14" fmla="*/ 367293 w 608697"/>
              <a:gd name="connsiteY14" fmla="*/ 345588 h 556426"/>
              <a:gd name="connsiteX15" fmla="*/ 434150 w 608697"/>
              <a:gd name="connsiteY15" fmla="*/ 240793 h 556426"/>
              <a:gd name="connsiteX16" fmla="*/ 367293 w 608697"/>
              <a:gd name="connsiteY16" fmla="*/ 135998 h 556426"/>
              <a:gd name="connsiteX17" fmla="*/ 352444 w 608697"/>
              <a:gd name="connsiteY17" fmla="*/ 94958 h 556426"/>
              <a:gd name="connsiteX18" fmla="*/ 369923 w 608697"/>
              <a:gd name="connsiteY18" fmla="*/ 79057 h 556426"/>
              <a:gd name="connsiteX19" fmla="*/ 239303 w 608697"/>
              <a:gd name="connsiteY19" fmla="*/ 78821 h 556426"/>
              <a:gd name="connsiteX20" fmla="*/ 256752 w 608697"/>
              <a:gd name="connsiteY20" fmla="*/ 94828 h 556426"/>
              <a:gd name="connsiteX21" fmla="*/ 241682 w 608697"/>
              <a:gd name="connsiteY21" fmla="*/ 135799 h 556426"/>
              <a:gd name="connsiteX22" fmla="*/ 174536 w 608697"/>
              <a:gd name="connsiteY22" fmla="*/ 240759 h 556426"/>
              <a:gd name="connsiteX23" fmla="*/ 241682 w 608697"/>
              <a:gd name="connsiteY23" fmla="*/ 345720 h 556426"/>
              <a:gd name="connsiteX24" fmla="*/ 256752 w 608697"/>
              <a:gd name="connsiteY24" fmla="*/ 386765 h 556426"/>
              <a:gd name="connsiteX25" fmla="*/ 228700 w 608697"/>
              <a:gd name="connsiteY25" fmla="*/ 404569 h 556426"/>
              <a:gd name="connsiteX26" fmla="*/ 215644 w 608697"/>
              <a:gd name="connsiteY26" fmla="*/ 401738 h 556426"/>
              <a:gd name="connsiteX27" fmla="*/ 112763 w 608697"/>
              <a:gd name="connsiteY27" fmla="*/ 240759 h 556426"/>
              <a:gd name="connsiteX28" fmla="*/ 215644 w 608697"/>
              <a:gd name="connsiteY28" fmla="*/ 79855 h 556426"/>
              <a:gd name="connsiteX29" fmla="*/ 239303 w 608697"/>
              <a:gd name="connsiteY29" fmla="*/ 78821 h 556426"/>
              <a:gd name="connsiteX30" fmla="*/ 433751 w 608697"/>
              <a:gd name="connsiteY30" fmla="*/ 2149 h 556426"/>
              <a:gd name="connsiteX31" fmla="*/ 457409 w 608697"/>
              <a:gd name="connsiteY31" fmla="*/ 3220 h 556426"/>
              <a:gd name="connsiteX32" fmla="*/ 566548 w 608697"/>
              <a:gd name="connsiteY32" fmla="*/ 98265 h 556426"/>
              <a:gd name="connsiteX33" fmla="*/ 608697 w 608697"/>
              <a:gd name="connsiteY33" fmla="*/ 240757 h 556426"/>
              <a:gd name="connsiteX34" fmla="*/ 566548 w 608697"/>
              <a:gd name="connsiteY34" fmla="*/ 383324 h 556426"/>
              <a:gd name="connsiteX35" fmla="*/ 457409 w 608697"/>
              <a:gd name="connsiteY35" fmla="*/ 478295 h 556426"/>
              <a:gd name="connsiteX36" fmla="*/ 444279 w 608697"/>
              <a:gd name="connsiteY36" fmla="*/ 481274 h 556426"/>
              <a:gd name="connsiteX37" fmla="*/ 416304 w 608697"/>
              <a:gd name="connsiteY37" fmla="*/ 463472 h 556426"/>
              <a:gd name="connsiteX38" fmla="*/ 431150 w 608697"/>
              <a:gd name="connsiteY38" fmla="*/ 422430 h 556426"/>
              <a:gd name="connsiteX39" fmla="*/ 546928 w 608697"/>
              <a:gd name="connsiteY39" fmla="*/ 240757 h 556426"/>
              <a:gd name="connsiteX40" fmla="*/ 431150 w 608697"/>
              <a:gd name="connsiteY40" fmla="*/ 59085 h 556426"/>
              <a:gd name="connsiteX41" fmla="*/ 416304 w 608697"/>
              <a:gd name="connsiteY41" fmla="*/ 18117 h 556426"/>
              <a:gd name="connsiteX42" fmla="*/ 433751 w 608697"/>
              <a:gd name="connsiteY42" fmla="*/ 2149 h 556426"/>
              <a:gd name="connsiteX43" fmla="*/ 175731 w 608697"/>
              <a:gd name="connsiteY43" fmla="*/ 1886 h 556426"/>
              <a:gd name="connsiteX44" fmla="*/ 193175 w 608697"/>
              <a:gd name="connsiteY44" fmla="*/ 17837 h 556426"/>
              <a:gd name="connsiteX45" fmla="*/ 178109 w 608697"/>
              <a:gd name="connsiteY45" fmla="*/ 58883 h 556426"/>
              <a:gd name="connsiteX46" fmla="*/ 61756 w 608697"/>
              <a:gd name="connsiteY46" fmla="*/ 240793 h 556426"/>
              <a:gd name="connsiteX47" fmla="*/ 178109 w 608697"/>
              <a:gd name="connsiteY47" fmla="*/ 422778 h 556426"/>
              <a:gd name="connsiteX48" fmla="*/ 193175 w 608697"/>
              <a:gd name="connsiteY48" fmla="*/ 463749 h 556426"/>
              <a:gd name="connsiteX49" fmla="*/ 165131 w 608697"/>
              <a:gd name="connsiteY49" fmla="*/ 481627 h 556426"/>
              <a:gd name="connsiteX50" fmla="*/ 152079 w 608697"/>
              <a:gd name="connsiteY50" fmla="*/ 478722 h 556426"/>
              <a:gd name="connsiteX51" fmla="*/ 42439 w 608697"/>
              <a:gd name="connsiteY51" fmla="*/ 383744 h 556426"/>
              <a:gd name="connsiteX52" fmla="*/ 0 w 608697"/>
              <a:gd name="connsiteY52" fmla="*/ 240793 h 556426"/>
              <a:gd name="connsiteX53" fmla="*/ 42439 w 608697"/>
              <a:gd name="connsiteY53" fmla="*/ 97917 h 556426"/>
              <a:gd name="connsiteX54" fmla="*/ 152079 w 608697"/>
              <a:gd name="connsiteY54" fmla="*/ 2864 h 556426"/>
              <a:gd name="connsiteX55" fmla="*/ 175731 w 608697"/>
              <a:gd name="connsiteY55" fmla="*/ 1886 h 55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8697" h="556426">
                <a:moveTo>
                  <a:pt x="304348" y="180877"/>
                </a:moveTo>
                <a:cubicBezTo>
                  <a:pt x="338502" y="180877"/>
                  <a:pt x="366093" y="208436"/>
                  <a:pt x="366093" y="242550"/>
                </a:cubicBezTo>
                <a:cubicBezTo>
                  <a:pt x="366093" y="268470"/>
                  <a:pt x="350135" y="290592"/>
                  <a:pt x="327540" y="299754"/>
                </a:cubicBezTo>
                <a:lnTo>
                  <a:pt x="327540" y="556426"/>
                </a:lnTo>
                <a:lnTo>
                  <a:pt x="281157" y="556426"/>
                </a:lnTo>
                <a:lnTo>
                  <a:pt x="281157" y="299754"/>
                </a:lnTo>
                <a:cubicBezTo>
                  <a:pt x="258562" y="290592"/>
                  <a:pt x="242604" y="268470"/>
                  <a:pt x="242604" y="242550"/>
                </a:cubicBezTo>
                <a:cubicBezTo>
                  <a:pt x="242604" y="208436"/>
                  <a:pt x="270195" y="180877"/>
                  <a:pt x="304348" y="180877"/>
                </a:cubicBezTo>
                <a:close/>
                <a:moveTo>
                  <a:pt x="369923" y="79057"/>
                </a:moveTo>
                <a:cubicBezTo>
                  <a:pt x="377366" y="76376"/>
                  <a:pt x="385835" y="76525"/>
                  <a:pt x="393558" y="80137"/>
                </a:cubicBezTo>
                <a:cubicBezTo>
                  <a:pt x="455790" y="109259"/>
                  <a:pt x="495934" y="172344"/>
                  <a:pt x="495934" y="240793"/>
                </a:cubicBezTo>
                <a:cubicBezTo>
                  <a:pt x="495934" y="309315"/>
                  <a:pt x="455790" y="372401"/>
                  <a:pt x="393558" y="401449"/>
                </a:cubicBezTo>
                <a:cubicBezTo>
                  <a:pt x="389305" y="403460"/>
                  <a:pt x="384828" y="404428"/>
                  <a:pt x="380426" y="404428"/>
                </a:cubicBezTo>
                <a:cubicBezTo>
                  <a:pt x="368860" y="404428"/>
                  <a:pt x="357742" y="397799"/>
                  <a:pt x="352444" y="386627"/>
                </a:cubicBezTo>
                <a:cubicBezTo>
                  <a:pt x="345206" y="371209"/>
                  <a:pt x="351847" y="352813"/>
                  <a:pt x="367293" y="345588"/>
                </a:cubicBezTo>
                <a:cubicBezTo>
                  <a:pt x="407885" y="326595"/>
                  <a:pt x="434150" y="285481"/>
                  <a:pt x="434150" y="240793"/>
                </a:cubicBezTo>
                <a:cubicBezTo>
                  <a:pt x="434150" y="196104"/>
                  <a:pt x="407885" y="154990"/>
                  <a:pt x="367293" y="135998"/>
                </a:cubicBezTo>
                <a:cubicBezTo>
                  <a:pt x="351847" y="128773"/>
                  <a:pt x="345206" y="110376"/>
                  <a:pt x="352444" y="94958"/>
                </a:cubicBezTo>
                <a:cubicBezTo>
                  <a:pt x="356063" y="87250"/>
                  <a:pt x="362480" y="81738"/>
                  <a:pt x="369923" y="79057"/>
                </a:cubicBezTo>
                <a:close/>
                <a:moveTo>
                  <a:pt x="239303" y="78821"/>
                </a:moveTo>
                <a:cubicBezTo>
                  <a:pt x="246736" y="81531"/>
                  <a:pt x="253134" y="87081"/>
                  <a:pt x="256752" y="94828"/>
                </a:cubicBezTo>
                <a:cubicBezTo>
                  <a:pt x="263914" y="110248"/>
                  <a:pt x="257200" y="128648"/>
                  <a:pt x="241682" y="135799"/>
                </a:cubicBezTo>
                <a:cubicBezTo>
                  <a:pt x="200947" y="154720"/>
                  <a:pt x="174536" y="195915"/>
                  <a:pt x="174536" y="240759"/>
                </a:cubicBezTo>
                <a:cubicBezTo>
                  <a:pt x="174536" y="285604"/>
                  <a:pt x="200947" y="326873"/>
                  <a:pt x="241682" y="345720"/>
                </a:cubicBezTo>
                <a:cubicBezTo>
                  <a:pt x="257200" y="352945"/>
                  <a:pt x="263914" y="371271"/>
                  <a:pt x="256752" y="386765"/>
                </a:cubicBezTo>
                <a:cubicBezTo>
                  <a:pt x="251455" y="398014"/>
                  <a:pt x="240339" y="404569"/>
                  <a:pt x="228700" y="404569"/>
                </a:cubicBezTo>
                <a:cubicBezTo>
                  <a:pt x="224298" y="404569"/>
                  <a:pt x="219897" y="403675"/>
                  <a:pt x="215644" y="401738"/>
                </a:cubicBezTo>
                <a:cubicBezTo>
                  <a:pt x="153125" y="372761"/>
                  <a:pt x="112763" y="309516"/>
                  <a:pt x="112763" y="240759"/>
                </a:cubicBezTo>
                <a:cubicBezTo>
                  <a:pt x="112763" y="172002"/>
                  <a:pt x="153125" y="108833"/>
                  <a:pt x="215644" y="79855"/>
                </a:cubicBezTo>
                <a:cubicBezTo>
                  <a:pt x="223403" y="76242"/>
                  <a:pt x="231871" y="76112"/>
                  <a:pt x="239303" y="78821"/>
                </a:cubicBezTo>
                <a:close/>
                <a:moveTo>
                  <a:pt x="433751" y="2149"/>
                </a:moveTo>
                <a:cubicBezTo>
                  <a:pt x="441183" y="-541"/>
                  <a:pt x="449650" y="-392"/>
                  <a:pt x="457409" y="3220"/>
                </a:cubicBezTo>
                <a:cubicBezTo>
                  <a:pt x="501945" y="24076"/>
                  <a:pt x="539692" y="56925"/>
                  <a:pt x="566548" y="98265"/>
                </a:cubicBezTo>
                <a:cubicBezTo>
                  <a:pt x="594150" y="140722"/>
                  <a:pt x="608697" y="189958"/>
                  <a:pt x="608697" y="240757"/>
                </a:cubicBezTo>
                <a:cubicBezTo>
                  <a:pt x="608697" y="291557"/>
                  <a:pt x="594150" y="340867"/>
                  <a:pt x="566548" y="383324"/>
                </a:cubicBezTo>
                <a:cubicBezTo>
                  <a:pt x="539692" y="424590"/>
                  <a:pt x="501945" y="457438"/>
                  <a:pt x="457409" y="478295"/>
                </a:cubicBezTo>
                <a:cubicBezTo>
                  <a:pt x="453156" y="480306"/>
                  <a:pt x="448680" y="481274"/>
                  <a:pt x="444279" y="481274"/>
                </a:cubicBezTo>
                <a:cubicBezTo>
                  <a:pt x="432642" y="481274"/>
                  <a:pt x="421526" y="474645"/>
                  <a:pt x="416304" y="463472"/>
                </a:cubicBezTo>
                <a:cubicBezTo>
                  <a:pt x="409068" y="448053"/>
                  <a:pt x="415707" y="429655"/>
                  <a:pt x="431150" y="422430"/>
                </a:cubicBezTo>
                <a:cubicBezTo>
                  <a:pt x="501497" y="389507"/>
                  <a:pt x="546928" y="318223"/>
                  <a:pt x="546928" y="240757"/>
                </a:cubicBezTo>
                <a:cubicBezTo>
                  <a:pt x="546928" y="163291"/>
                  <a:pt x="501497" y="92008"/>
                  <a:pt x="431150" y="59085"/>
                </a:cubicBezTo>
                <a:cubicBezTo>
                  <a:pt x="415707" y="51860"/>
                  <a:pt x="409068" y="33536"/>
                  <a:pt x="416304" y="18117"/>
                </a:cubicBezTo>
                <a:cubicBezTo>
                  <a:pt x="419922" y="10371"/>
                  <a:pt x="426319" y="4840"/>
                  <a:pt x="433751" y="2149"/>
                </a:cubicBezTo>
                <a:close/>
                <a:moveTo>
                  <a:pt x="175731" y="1886"/>
                </a:moveTo>
                <a:cubicBezTo>
                  <a:pt x="183162" y="4596"/>
                  <a:pt x="189558" y="10127"/>
                  <a:pt x="193175" y="17837"/>
                </a:cubicBezTo>
                <a:cubicBezTo>
                  <a:pt x="200335" y="33332"/>
                  <a:pt x="193622" y="51657"/>
                  <a:pt x="178109" y="58883"/>
                </a:cubicBezTo>
                <a:cubicBezTo>
                  <a:pt x="107477" y="91659"/>
                  <a:pt x="61756" y="163097"/>
                  <a:pt x="61756" y="240793"/>
                </a:cubicBezTo>
                <a:cubicBezTo>
                  <a:pt x="61756" y="318563"/>
                  <a:pt x="107477" y="390001"/>
                  <a:pt x="178109" y="422778"/>
                </a:cubicBezTo>
                <a:cubicBezTo>
                  <a:pt x="193622" y="429929"/>
                  <a:pt x="200335" y="448329"/>
                  <a:pt x="193175" y="463749"/>
                </a:cubicBezTo>
                <a:cubicBezTo>
                  <a:pt x="187879" y="474997"/>
                  <a:pt x="176766" y="481627"/>
                  <a:pt x="165131" y="481627"/>
                </a:cubicBezTo>
                <a:cubicBezTo>
                  <a:pt x="160730" y="481627"/>
                  <a:pt x="156330" y="480659"/>
                  <a:pt x="152079" y="478722"/>
                </a:cubicBezTo>
                <a:cubicBezTo>
                  <a:pt x="107328" y="457938"/>
                  <a:pt x="69364" y="425087"/>
                  <a:pt x="42439" y="383744"/>
                </a:cubicBezTo>
                <a:cubicBezTo>
                  <a:pt x="14693" y="341209"/>
                  <a:pt x="0" y="291746"/>
                  <a:pt x="0" y="240793"/>
                </a:cubicBezTo>
                <a:cubicBezTo>
                  <a:pt x="0" y="189840"/>
                  <a:pt x="14693" y="140452"/>
                  <a:pt x="42439" y="97917"/>
                </a:cubicBezTo>
                <a:cubicBezTo>
                  <a:pt x="69364" y="56499"/>
                  <a:pt x="107328" y="23648"/>
                  <a:pt x="152079" y="2864"/>
                </a:cubicBezTo>
                <a:cubicBezTo>
                  <a:pt x="159835" y="-711"/>
                  <a:pt x="168301" y="-823"/>
                  <a:pt x="175731" y="18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800" dirty="0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38" name="TextBox 18"/>
          <p:cNvSpPr txBox="1"/>
          <p:nvPr/>
        </p:nvSpPr>
        <p:spPr>
          <a:xfrm flipH="1">
            <a:off x="1284228" y="177618"/>
            <a:ext cx="596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Các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thành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phần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cơ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bản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trong</a:t>
            </a:r>
            <a:r>
              <a:rPr lang="en-US" altLang="zh-CN" sz="3000" b="1" dirty="0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 </a:t>
            </a:r>
            <a:r>
              <a:rPr lang="en-US" altLang="zh-CN" sz="3000" b="1" dirty="0" err="1">
                <a:solidFill>
                  <a:schemeClr val="accent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rPr>
              <a:t>opengl</a:t>
            </a:r>
            <a:endParaRPr lang="en-US" sz="3000" b="1" dirty="0">
              <a:solidFill>
                <a:schemeClr val="accent1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35" name="泪滴形 34"/>
          <p:cNvSpPr/>
          <p:nvPr/>
        </p:nvSpPr>
        <p:spPr>
          <a:xfrm rot="3704841">
            <a:off x="217357" y="75929"/>
            <a:ext cx="615393" cy="649358"/>
          </a:xfrm>
          <a:prstGeom prst="teardrop">
            <a:avLst>
              <a:gd name="adj" fmla="val 93006"/>
            </a:avLst>
          </a:prstGeom>
          <a:solidFill>
            <a:srgbClr val="4B291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36" name="泪滴形 35"/>
          <p:cNvSpPr/>
          <p:nvPr/>
        </p:nvSpPr>
        <p:spPr>
          <a:xfrm rot="3704841">
            <a:off x="827669" y="554023"/>
            <a:ext cx="328489" cy="346619"/>
          </a:xfrm>
          <a:prstGeom prst="teardrop">
            <a:avLst>
              <a:gd name="adj" fmla="val 93006"/>
            </a:avLst>
          </a:prstGeom>
          <a:solidFill>
            <a:srgbClr val="4B291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  <a:sym typeface="字魂36号-正文宋楷" panose="02000000000000000000" pitchFamily="2" charset="-122"/>
            </a:endParaRPr>
          </a:p>
        </p:txBody>
      </p:sp>
      <p:grpSp>
        <p:nvGrpSpPr>
          <p:cNvPr id="56" name="组合 163">
            <a:extLst>
              <a:ext uri="{FF2B5EF4-FFF2-40B4-BE49-F238E27FC236}">
                <a16:creationId xmlns:a16="http://schemas.microsoft.com/office/drawing/2014/main" id="{8B2E9A45-112E-4B98-9773-9C5AD355CF91}"/>
              </a:ext>
            </a:extLst>
          </p:cNvPr>
          <p:cNvGrpSpPr/>
          <p:nvPr/>
        </p:nvGrpSpPr>
        <p:grpSpPr>
          <a:xfrm>
            <a:off x="3701968" y="3685729"/>
            <a:ext cx="2171496" cy="2832678"/>
            <a:chOff x="663389" y="2322578"/>
            <a:chExt cx="2171496" cy="3124389"/>
          </a:xfrm>
        </p:grpSpPr>
        <p:sp>
          <p:nvSpPr>
            <p:cNvPr id="57" name="iṩļîḑè">
              <a:extLst>
                <a:ext uri="{FF2B5EF4-FFF2-40B4-BE49-F238E27FC236}">
                  <a16:creationId xmlns:a16="http://schemas.microsoft.com/office/drawing/2014/main" id="{65EEB1FB-D626-4441-937C-CE5B79954E94}"/>
                </a:ext>
              </a:extLst>
            </p:cNvPr>
            <p:cNvSpPr/>
            <p:nvPr/>
          </p:nvSpPr>
          <p:spPr>
            <a:xfrm>
              <a:off x="663389" y="2322578"/>
              <a:ext cx="2171496" cy="3124389"/>
            </a:xfrm>
            <a:custGeom>
              <a:avLst/>
              <a:gdLst>
                <a:gd name="connsiteX0" fmla="*/ 0 w 2316480"/>
                <a:gd name="connsiteY0" fmla="*/ 0 h 3510455"/>
                <a:gd name="connsiteX1" fmla="*/ 2316480 w 2316480"/>
                <a:gd name="connsiteY1" fmla="*/ 0 h 3510455"/>
                <a:gd name="connsiteX2" fmla="*/ 2316480 w 2316480"/>
                <a:gd name="connsiteY2" fmla="*/ 3510455 h 3510455"/>
                <a:gd name="connsiteX3" fmla="*/ 0 w 2316480"/>
                <a:gd name="connsiteY3" fmla="*/ 3510455 h 35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3510455">
                  <a:moveTo>
                    <a:pt x="0" y="0"/>
                  </a:moveTo>
                  <a:lnTo>
                    <a:pt x="2316480" y="0"/>
                  </a:lnTo>
                  <a:lnTo>
                    <a:pt x="2316480" y="3510455"/>
                  </a:lnTo>
                  <a:lnTo>
                    <a:pt x="0" y="3510455"/>
                  </a:lnTo>
                  <a:close/>
                </a:path>
              </a:pathLst>
            </a:custGeom>
            <a:solidFill>
              <a:schemeClr val="tx2">
                <a:lumMod val="75000"/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800" dirty="0"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grpSp>
          <p:nvGrpSpPr>
            <p:cNvPr id="58" name="ï$1ïḑè">
              <a:extLst>
                <a:ext uri="{FF2B5EF4-FFF2-40B4-BE49-F238E27FC236}">
                  <a16:creationId xmlns:a16="http://schemas.microsoft.com/office/drawing/2014/main" id="{F4DAB8DF-1D43-4B17-B5DA-86C399206F90}"/>
                </a:ext>
              </a:extLst>
            </p:cNvPr>
            <p:cNvGrpSpPr/>
            <p:nvPr/>
          </p:nvGrpSpPr>
          <p:grpSpPr>
            <a:xfrm>
              <a:off x="1043459" y="2505336"/>
              <a:ext cx="1415772" cy="1662900"/>
              <a:chOff x="1260637" y="2272253"/>
              <a:chExt cx="1415772" cy="1662900"/>
            </a:xfrm>
          </p:grpSpPr>
          <p:sp>
            <p:nvSpPr>
              <p:cNvPr id="59" name="iṩḻîdê">
                <a:extLst>
                  <a:ext uri="{FF2B5EF4-FFF2-40B4-BE49-F238E27FC236}">
                    <a16:creationId xmlns:a16="http://schemas.microsoft.com/office/drawing/2014/main" id="{34943A37-9922-4403-80D3-1EC758ACB2F2}"/>
                  </a:ext>
                </a:extLst>
              </p:cNvPr>
              <p:cNvSpPr txBox="1"/>
              <p:nvPr/>
            </p:nvSpPr>
            <p:spPr>
              <a:xfrm>
                <a:off x="1260637" y="2272253"/>
                <a:ext cx="1415772" cy="338554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Chuột</a:t>
                </a:r>
                <a:endParaRPr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</a:endParaRPr>
              </a:p>
            </p:txBody>
          </p:sp>
          <p:sp>
            <p:nvSpPr>
              <p:cNvPr id="60" name="íṥḷïde">
                <a:extLst>
                  <a:ext uri="{FF2B5EF4-FFF2-40B4-BE49-F238E27FC236}">
                    <a16:creationId xmlns:a16="http://schemas.microsoft.com/office/drawing/2014/main" id="{D4B5ADBA-BEF4-4254-ACDF-7763B811AF9E}"/>
                  </a:ext>
                </a:extLst>
              </p:cNvPr>
              <p:cNvSpPr/>
              <p:nvPr/>
            </p:nvSpPr>
            <p:spPr bwMode="auto">
              <a:xfrm>
                <a:off x="1663571" y="3404114"/>
                <a:ext cx="605491" cy="531039"/>
              </a:xfrm>
              <a:custGeom>
                <a:avLst/>
                <a:gdLst>
                  <a:gd name="connsiteX0" fmla="*/ 391366 w 604629"/>
                  <a:gd name="connsiteY0" fmla="*/ 252340 h 530283"/>
                  <a:gd name="connsiteX1" fmla="*/ 302535 w 604629"/>
                  <a:gd name="connsiteY1" fmla="*/ 341040 h 530283"/>
                  <a:gd name="connsiteX2" fmla="*/ 361601 w 604629"/>
                  <a:gd name="connsiteY2" fmla="*/ 399903 h 530283"/>
                  <a:gd name="connsiteX3" fmla="*/ 450315 w 604629"/>
                  <a:gd name="connsiteY3" fmla="*/ 311319 h 530283"/>
                  <a:gd name="connsiteX4" fmla="*/ 219227 w 604629"/>
                  <a:gd name="connsiteY4" fmla="*/ 42316 h 530283"/>
                  <a:gd name="connsiteX5" fmla="*/ 240330 w 604629"/>
                  <a:gd name="connsiteY5" fmla="*/ 51023 h 530283"/>
                  <a:gd name="connsiteX6" fmla="*/ 307767 w 604629"/>
                  <a:gd name="connsiteY6" fmla="*/ 118477 h 530283"/>
                  <a:gd name="connsiteX7" fmla="*/ 307767 w 604629"/>
                  <a:gd name="connsiteY7" fmla="*/ 160505 h 530283"/>
                  <a:gd name="connsiteX8" fmla="*/ 167894 w 604629"/>
                  <a:gd name="connsiteY8" fmla="*/ 300289 h 530283"/>
                  <a:gd name="connsiteX9" fmla="*/ 167894 w 604629"/>
                  <a:gd name="connsiteY9" fmla="*/ 362635 h 530283"/>
                  <a:gd name="connsiteX10" fmla="*/ 230331 w 604629"/>
                  <a:gd name="connsiteY10" fmla="*/ 362635 h 530283"/>
                  <a:gd name="connsiteX11" fmla="*/ 370205 w 604629"/>
                  <a:gd name="connsiteY11" fmla="*/ 222851 h 530283"/>
                  <a:gd name="connsiteX12" fmla="*/ 412411 w 604629"/>
                  <a:gd name="connsiteY12" fmla="*/ 222851 h 530283"/>
                  <a:gd name="connsiteX13" fmla="*/ 479848 w 604629"/>
                  <a:gd name="connsiteY13" fmla="*/ 290189 h 530283"/>
                  <a:gd name="connsiteX14" fmla="*/ 479848 w 604629"/>
                  <a:gd name="connsiteY14" fmla="*/ 332333 h 530283"/>
                  <a:gd name="connsiteX15" fmla="*/ 339974 w 604629"/>
                  <a:gd name="connsiteY15" fmla="*/ 472117 h 530283"/>
                  <a:gd name="connsiteX16" fmla="*/ 58251 w 604629"/>
                  <a:gd name="connsiteY16" fmla="*/ 472117 h 530283"/>
                  <a:gd name="connsiteX17" fmla="*/ 58251 w 604629"/>
                  <a:gd name="connsiteY17" fmla="*/ 190807 h 530283"/>
                  <a:gd name="connsiteX18" fmla="*/ 198124 w 604629"/>
                  <a:gd name="connsiteY18" fmla="*/ 51023 h 530283"/>
                  <a:gd name="connsiteX19" fmla="*/ 219227 w 604629"/>
                  <a:gd name="connsiteY19" fmla="*/ 42316 h 530283"/>
                  <a:gd name="connsiteX20" fmla="*/ 596810 w 604629"/>
                  <a:gd name="connsiteY20" fmla="*/ 170 h 530283"/>
                  <a:gd name="connsiteX21" fmla="*/ 604135 w 604629"/>
                  <a:gd name="connsiteY21" fmla="*/ 3769 h 530283"/>
                  <a:gd name="connsiteX22" fmla="*/ 601809 w 604629"/>
                  <a:gd name="connsiteY22" fmla="*/ 11433 h 530283"/>
                  <a:gd name="connsiteX23" fmla="*/ 508912 w 604629"/>
                  <a:gd name="connsiteY23" fmla="*/ 71347 h 530283"/>
                  <a:gd name="connsiteX24" fmla="*/ 543094 w 604629"/>
                  <a:gd name="connsiteY24" fmla="*/ 105832 h 530283"/>
                  <a:gd name="connsiteX25" fmla="*/ 544722 w 604629"/>
                  <a:gd name="connsiteY25" fmla="*/ 111638 h 530283"/>
                  <a:gd name="connsiteX26" fmla="*/ 540536 w 604629"/>
                  <a:gd name="connsiteY26" fmla="*/ 116167 h 530283"/>
                  <a:gd name="connsiteX27" fmla="*/ 361252 w 604629"/>
                  <a:gd name="connsiteY27" fmla="*/ 170391 h 530283"/>
                  <a:gd name="connsiteX28" fmla="*/ 355090 w 604629"/>
                  <a:gd name="connsiteY28" fmla="*/ 168766 h 530283"/>
                  <a:gd name="connsiteX29" fmla="*/ 353811 w 604629"/>
                  <a:gd name="connsiteY29" fmla="*/ 167024 h 530283"/>
                  <a:gd name="connsiteX30" fmla="*/ 356137 w 604629"/>
                  <a:gd name="connsiteY30" fmla="*/ 159244 h 530283"/>
                  <a:gd name="connsiteX31" fmla="*/ 450429 w 604629"/>
                  <a:gd name="connsiteY31" fmla="*/ 98169 h 530283"/>
                  <a:gd name="connsiteX32" fmla="*/ 409619 w 604629"/>
                  <a:gd name="connsiteY32" fmla="*/ 57413 h 530283"/>
                  <a:gd name="connsiteX33" fmla="*/ 407992 w 604629"/>
                  <a:gd name="connsiteY33" fmla="*/ 51492 h 530283"/>
                  <a:gd name="connsiteX34" fmla="*/ 412526 w 604629"/>
                  <a:gd name="connsiteY34" fmla="*/ 47079 h 530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629" h="530283">
                    <a:moveTo>
                      <a:pt x="391366" y="252340"/>
                    </a:moveTo>
                    <a:lnTo>
                      <a:pt x="302535" y="341040"/>
                    </a:lnTo>
                    <a:lnTo>
                      <a:pt x="361601" y="399903"/>
                    </a:lnTo>
                    <a:lnTo>
                      <a:pt x="450315" y="311319"/>
                    </a:lnTo>
                    <a:close/>
                    <a:moveTo>
                      <a:pt x="219227" y="42316"/>
                    </a:moveTo>
                    <a:cubicBezTo>
                      <a:pt x="226872" y="42316"/>
                      <a:pt x="234517" y="45218"/>
                      <a:pt x="240330" y="51023"/>
                    </a:cubicBezTo>
                    <a:lnTo>
                      <a:pt x="307767" y="118477"/>
                    </a:lnTo>
                    <a:cubicBezTo>
                      <a:pt x="319394" y="130087"/>
                      <a:pt x="319394" y="148895"/>
                      <a:pt x="307767" y="160505"/>
                    </a:cubicBezTo>
                    <a:lnTo>
                      <a:pt x="167894" y="300289"/>
                    </a:lnTo>
                    <a:cubicBezTo>
                      <a:pt x="150686" y="317472"/>
                      <a:pt x="150686" y="345452"/>
                      <a:pt x="167894" y="362635"/>
                    </a:cubicBezTo>
                    <a:cubicBezTo>
                      <a:pt x="185102" y="379818"/>
                      <a:pt x="213123" y="379818"/>
                      <a:pt x="230331" y="362635"/>
                    </a:cubicBezTo>
                    <a:lnTo>
                      <a:pt x="370205" y="222851"/>
                    </a:lnTo>
                    <a:cubicBezTo>
                      <a:pt x="381832" y="211241"/>
                      <a:pt x="400784" y="211241"/>
                      <a:pt x="412411" y="222851"/>
                    </a:cubicBezTo>
                    <a:lnTo>
                      <a:pt x="479848" y="290189"/>
                    </a:lnTo>
                    <a:cubicBezTo>
                      <a:pt x="491475" y="301799"/>
                      <a:pt x="491475" y="320723"/>
                      <a:pt x="479848" y="332333"/>
                    </a:cubicBezTo>
                    <a:lnTo>
                      <a:pt x="339974" y="472117"/>
                    </a:lnTo>
                    <a:cubicBezTo>
                      <a:pt x="262305" y="549672"/>
                      <a:pt x="135919" y="549672"/>
                      <a:pt x="58251" y="472117"/>
                    </a:cubicBezTo>
                    <a:cubicBezTo>
                      <a:pt x="-19418" y="394563"/>
                      <a:pt x="-19418" y="268362"/>
                      <a:pt x="58251" y="190807"/>
                    </a:cubicBezTo>
                    <a:lnTo>
                      <a:pt x="198124" y="51023"/>
                    </a:lnTo>
                    <a:cubicBezTo>
                      <a:pt x="203938" y="45218"/>
                      <a:pt x="211583" y="42316"/>
                      <a:pt x="219227" y="42316"/>
                    </a:cubicBezTo>
                    <a:close/>
                    <a:moveTo>
                      <a:pt x="596810" y="170"/>
                    </a:moveTo>
                    <a:cubicBezTo>
                      <a:pt x="599833" y="-527"/>
                      <a:pt x="602856" y="982"/>
                      <a:pt x="604135" y="3769"/>
                    </a:cubicBezTo>
                    <a:cubicBezTo>
                      <a:pt x="605297" y="6556"/>
                      <a:pt x="604367" y="9807"/>
                      <a:pt x="601809" y="11433"/>
                    </a:cubicBezTo>
                    <a:lnTo>
                      <a:pt x="508912" y="71347"/>
                    </a:lnTo>
                    <a:lnTo>
                      <a:pt x="543094" y="105832"/>
                    </a:lnTo>
                    <a:cubicBezTo>
                      <a:pt x="544606" y="107342"/>
                      <a:pt x="545303" y="109548"/>
                      <a:pt x="544722" y="111638"/>
                    </a:cubicBezTo>
                    <a:cubicBezTo>
                      <a:pt x="544141" y="113844"/>
                      <a:pt x="542629" y="115470"/>
                      <a:pt x="540536" y="116167"/>
                    </a:cubicBezTo>
                    <a:lnTo>
                      <a:pt x="361252" y="170391"/>
                    </a:lnTo>
                    <a:cubicBezTo>
                      <a:pt x="359043" y="171088"/>
                      <a:pt x="356718" y="170391"/>
                      <a:pt x="355090" y="168766"/>
                    </a:cubicBezTo>
                    <a:cubicBezTo>
                      <a:pt x="354625" y="168301"/>
                      <a:pt x="354160" y="167721"/>
                      <a:pt x="353811" y="167024"/>
                    </a:cubicBezTo>
                    <a:cubicBezTo>
                      <a:pt x="352532" y="164237"/>
                      <a:pt x="353462" y="160870"/>
                      <a:pt x="356137" y="159244"/>
                    </a:cubicBezTo>
                    <a:lnTo>
                      <a:pt x="450429" y="98169"/>
                    </a:lnTo>
                    <a:lnTo>
                      <a:pt x="409619" y="57413"/>
                    </a:lnTo>
                    <a:cubicBezTo>
                      <a:pt x="408108" y="55904"/>
                      <a:pt x="407410" y="53582"/>
                      <a:pt x="407992" y="51492"/>
                    </a:cubicBezTo>
                    <a:cubicBezTo>
                      <a:pt x="408689" y="49285"/>
                      <a:pt x="410317" y="47660"/>
                      <a:pt x="412526" y="470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2800" dirty="0"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  <a:sym typeface="字魂36号-正文宋楷" panose="02000000000000000000" pitchFamily="2" charset="-122"/>
                </a:endParaRPr>
              </a:p>
            </p:txBody>
          </p:sp>
        </p:grpSp>
      </p:grpSp>
      <p:grpSp>
        <p:nvGrpSpPr>
          <p:cNvPr id="62" name="组合 164">
            <a:extLst>
              <a:ext uri="{FF2B5EF4-FFF2-40B4-BE49-F238E27FC236}">
                <a16:creationId xmlns:a16="http://schemas.microsoft.com/office/drawing/2014/main" id="{1429BAE3-F40B-4B05-A7D0-30AF97426982}"/>
              </a:ext>
            </a:extLst>
          </p:cNvPr>
          <p:cNvGrpSpPr/>
          <p:nvPr/>
        </p:nvGrpSpPr>
        <p:grpSpPr>
          <a:xfrm>
            <a:off x="5863150" y="3685730"/>
            <a:ext cx="2171496" cy="2832678"/>
            <a:chOff x="2819454" y="2322578"/>
            <a:chExt cx="2171496" cy="3124389"/>
          </a:xfrm>
        </p:grpSpPr>
        <p:sp>
          <p:nvSpPr>
            <p:cNvPr id="63" name="iS1ídé">
              <a:extLst>
                <a:ext uri="{FF2B5EF4-FFF2-40B4-BE49-F238E27FC236}">
                  <a16:creationId xmlns:a16="http://schemas.microsoft.com/office/drawing/2014/main" id="{2D3F7CDB-C4D3-498F-A6F2-CA7303E940EA}"/>
                </a:ext>
              </a:extLst>
            </p:cNvPr>
            <p:cNvSpPr/>
            <p:nvPr/>
          </p:nvSpPr>
          <p:spPr>
            <a:xfrm>
              <a:off x="2819454" y="2322578"/>
              <a:ext cx="2171496" cy="3124389"/>
            </a:xfrm>
            <a:custGeom>
              <a:avLst/>
              <a:gdLst>
                <a:gd name="connsiteX0" fmla="*/ 0 w 2316480"/>
                <a:gd name="connsiteY0" fmla="*/ 0 h 3510455"/>
                <a:gd name="connsiteX1" fmla="*/ 2316480 w 2316480"/>
                <a:gd name="connsiteY1" fmla="*/ 0 h 3510455"/>
                <a:gd name="connsiteX2" fmla="*/ 2316480 w 2316480"/>
                <a:gd name="connsiteY2" fmla="*/ 3510455 h 3510455"/>
                <a:gd name="connsiteX3" fmla="*/ 0 w 2316480"/>
                <a:gd name="connsiteY3" fmla="*/ 3510455 h 35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3510455">
                  <a:moveTo>
                    <a:pt x="0" y="0"/>
                  </a:moveTo>
                  <a:lnTo>
                    <a:pt x="2316480" y="0"/>
                  </a:lnTo>
                  <a:lnTo>
                    <a:pt x="2316480" y="3510455"/>
                  </a:lnTo>
                  <a:lnTo>
                    <a:pt x="0" y="351045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80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grpSp>
          <p:nvGrpSpPr>
            <p:cNvPr id="64" name="iṡ1îde">
              <a:extLst>
                <a:ext uri="{FF2B5EF4-FFF2-40B4-BE49-F238E27FC236}">
                  <a16:creationId xmlns:a16="http://schemas.microsoft.com/office/drawing/2014/main" id="{5F98D4A8-0FF2-4E59-80F4-8EDD33E6B15D}"/>
                </a:ext>
              </a:extLst>
            </p:cNvPr>
            <p:cNvGrpSpPr/>
            <p:nvPr/>
          </p:nvGrpSpPr>
          <p:grpSpPr>
            <a:xfrm>
              <a:off x="3176360" y="2492141"/>
              <a:ext cx="1415772" cy="1621637"/>
              <a:chOff x="3309490" y="2259058"/>
              <a:chExt cx="1415772" cy="1621637"/>
            </a:xfrm>
          </p:grpSpPr>
          <p:sp>
            <p:nvSpPr>
              <p:cNvPr id="65" name="ïślîḋe">
                <a:extLst>
                  <a:ext uri="{FF2B5EF4-FFF2-40B4-BE49-F238E27FC236}">
                    <a16:creationId xmlns:a16="http://schemas.microsoft.com/office/drawing/2014/main" id="{127AA901-7C41-4169-9DC3-C412CE7D9AAC}"/>
                  </a:ext>
                </a:extLst>
              </p:cNvPr>
              <p:cNvSpPr txBox="1"/>
              <p:nvPr/>
            </p:nvSpPr>
            <p:spPr>
              <a:xfrm>
                <a:off x="3309490" y="2259058"/>
                <a:ext cx="1415772" cy="338554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Thể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hiển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toạ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độ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3 </a:t>
                </a:r>
                <a:r>
                  <a:rPr lang="en-US" dirty="0" err="1">
                    <a:solidFill>
                      <a:schemeClr val="bg1"/>
                    </a:solidFill>
                  </a:rPr>
                  <a:t>chiều</a:t>
                </a:r>
                <a:endParaRPr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</a:endParaRPr>
              </a:p>
            </p:txBody>
          </p:sp>
          <p:sp>
            <p:nvSpPr>
              <p:cNvPr id="66" name="íş1ïḋé">
                <a:extLst>
                  <a:ext uri="{FF2B5EF4-FFF2-40B4-BE49-F238E27FC236}">
                    <a16:creationId xmlns:a16="http://schemas.microsoft.com/office/drawing/2014/main" id="{D508F46C-E4DF-4DAC-8983-FFF2434AA56C}"/>
                  </a:ext>
                </a:extLst>
              </p:cNvPr>
              <p:cNvSpPr/>
              <p:nvPr/>
            </p:nvSpPr>
            <p:spPr bwMode="auto">
              <a:xfrm>
                <a:off x="3734043" y="3458577"/>
                <a:ext cx="592400" cy="422118"/>
              </a:xfrm>
              <a:custGeom>
                <a:avLst/>
                <a:gdLst>
                  <a:gd name="connsiteX0" fmla="*/ 32029 w 606007"/>
                  <a:gd name="connsiteY0" fmla="*/ 122123 h 431814"/>
                  <a:gd name="connsiteX1" fmla="*/ 44636 w 606007"/>
                  <a:gd name="connsiteY1" fmla="*/ 124643 h 431814"/>
                  <a:gd name="connsiteX2" fmla="*/ 247598 w 606007"/>
                  <a:gd name="connsiteY2" fmla="*/ 246133 h 431814"/>
                  <a:gd name="connsiteX3" fmla="*/ 299951 w 606007"/>
                  <a:gd name="connsiteY3" fmla="*/ 225347 h 431814"/>
                  <a:gd name="connsiteX4" fmla="*/ 202842 w 606007"/>
                  <a:gd name="connsiteY4" fmla="*/ 217865 h 431814"/>
                  <a:gd name="connsiteX5" fmla="*/ 193787 w 606007"/>
                  <a:gd name="connsiteY5" fmla="*/ 183465 h 431814"/>
                  <a:gd name="connsiteX6" fmla="*/ 400391 w 606007"/>
                  <a:gd name="connsiteY6" fmla="*/ 169435 h 431814"/>
                  <a:gd name="connsiteX7" fmla="*/ 577019 w 606007"/>
                  <a:gd name="connsiteY7" fmla="*/ 313892 h 431814"/>
                  <a:gd name="connsiteX8" fmla="*/ 582224 w 606007"/>
                  <a:gd name="connsiteY8" fmla="*/ 323765 h 431814"/>
                  <a:gd name="connsiteX9" fmla="*/ 585034 w 606007"/>
                  <a:gd name="connsiteY9" fmla="*/ 424158 h 431814"/>
                  <a:gd name="connsiteX10" fmla="*/ 522688 w 606007"/>
                  <a:gd name="connsiteY10" fmla="*/ 399424 h 431814"/>
                  <a:gd name="connsiteX11" fmla="*/ 457428 w 606007"/>
                  <a:gd name="connsiteY11" fmla="*/ 330001 h 431814"/>
                  <a:gd name="connsiteX12" fmla="*/ 455659 w 606007"/>
                  <a:gd name="connsiteY12" fmla="*/ 330417 h 431814"/>
                  <a:gd name="connsiteX13" fmla="*/ 166413 w 606007"/>
                  <a:gd name="connsiteY13" fmla="*/ 320232 h 431814"/>
                  <a:gd name="connsiteX14" fmla="*/ 3420 w 606007"/>
                  <a:gd name="connsiteY14" fmla="*/ 158835 h 431814"/>
                  <a:gd name="connsiteX15" fmla="*/ 18720 w 606007"/>
                  <a:gd name="connsiteY15" fmla="*/ 129112 h 431814"/>
                  <a:gd name="connsiteX16" fmla="*/ 20281 w 606007"/>
                  <a:gd name="connsiteY16" fmla="*/ 127865 h 431814"/>
                  <a:gd name="connsiteX17" fmla="*/ 32029 w 606007"/>
                  <a:gd name="connsiteY17" fmla="*/ 122123 h 431814"/>
                  <a:gd name="connsiteX18" fmla="*/ 243700 w 606007"/>
                  <a:gd name="connsiteY18" fmla="*/ 95214 h 431814"/>
                  <a:gd name="connsiteX19" fmla="*/ 330644 w 606007"/>
                  <a:gd name="connsiteY19" fmla="*/ 97150 h 431814"/>
                  <a:gd name="connsiteX20" fmla="*/ 418382 w 606007"/>
                  <a:gd name="connsiteY20" fmla="*/ 118145 h 431814"/>
                  <a:gd name="connsiteX21" fmla="*/ 418382 w 606007"/>
                  <a:gd name="connsiteY21" fmla="*/ 133113 h 431814"/>
                  <a:gd name="connsiteX22" fmla="*/ 418278 w 606007"/>
                  <a:gd name="connsiteY22" fmla="*/ 133217 h 431814"/>
                  <a:gd name="connsiteX23" fmla="*/ 412657 w 606007"/>
                  <a:gd name="connsiteY23" fmla="*/ 146521 h 431814"/>
                  <a:gd name="connsiteX24" fmla="*/ 164327 w 606007"/>
                  <a:gd name="connsiteY24" fmla="*/ 184147 h 431814"/>
                  <a:gd name="connsiteX25" fmla="*/ 148195 w 606007"/>
                  <a:gd name="connsiteY25" fmla="*/ 188513 h 431814"/>
                  <a:gd name="connsiteX26" fmla="*/ 143407 w 606007"/>
                  <a:gd name="connsiteY26" fmla="*/ 161800 h 431814"/>
                  <a:gd name="connsiteX27" fmla="*/ 143720 w 606007"/>
                  <a:gd name="connsiteY27" fmla="*/ 112221 h 431814"/>
                  <a:gd name="connsiteX28" fmla="*/ 156834 w 606007"/>
                  <a:gd name="connsiteY28" fmla="*/ 99124 h 431814"/>
                  <a:gd name="connsiteX29" fmla="*/ 243700 w 606007"/>
                  <a:gd name="connsiteY29" fmla="*/ 95214 h 431814"/>
                  <a:gd name="connsiteX30" fmla="*/ 181420 w 606007"/>
                  <a:gd name="connsiteY30" fmla="*/ 1042 h 431814"/>
                  <a:gd name="connsiteX31" fmla="*/ 354418 w 606007"/>
                  <a:gd name="connsiteY31" fmla="*/ 8002 h 431814"/>
                  <a:gd name="connsiteX32" fmla="*/ 396366 w 606007"/>
                  <a:gd name="connsiteY32" fmla="*/ 15898 h 431814"/>
                  <a:gd name="connsiteX33" fmla="*/ 386998 w 606007"/>
                  <a:gd name="connsiteY33" fmla="*/ 82801 h 431814"/>
                  <a:gd name="connsiteX34" fmla="*/ 329332 w 606007"/>
                  <a:gd name="connsiteY34" fmla="*/ 78646 h 431814"/>
                  <a:gd name="connsiteX35" fmla="*/ 277599 w 606007"/>
                  <a:gd name="connsiteY35" fmla="*/ 75529 h 431814"/>
                  <a:gd name="connsiteX36" fmla="*/ 253763 w 606007"/>
                  <a:gd name="connsiteY36" fmla="*/ 74906 h 431814"/>
                  <a:gd name="connsiteX37" fmla="*/ 248871 w 606007"/>
                  <a:gd name="connsiteY37" fmla="*/ 75529 h 431814"/>
                  <a:gd name="connsiteX38" fmla="*/ 148424 w 606007"/>
                  <a:gd name="connsiteY38" fmla="*/ 75529 h 431814"/>
                  <a:gd name="connsiteX39" fmla="*/ 139680 w 606007"/>
                  <a:gd name="connsiteY39" fmla="*/ 63167 h 431814"/>
                  <a:gd name="connsiteX40" fmla="*/ 137286 w 606007"/>
                  <a:gd name="connsiteY40" fmla="*/ 57972 h 431814"/>
                  <a:gd name="connsiteX41" fmla="*/ 136766 w 606007"/>
                  <a:gd name="connsiteY41" fmla="*/ 54440 h 431814"/>
                  <a:gd name="connsiteX42" fmla="*/ 132915 w 606007"/>
                  <a:gd name="connsiteY42" fmla="*/ 45817 h 431814"/>
                  <a:gd name="connsiteX43" fmla="*/ 135101 w 606007"/>
                  <a:gd name="connsiteY43" fmla="*/ 24417 h 431814"/>
                  <a:gd name="connsiteX44" fmla="*/ 181420 w 606007"/>
                  <a:gd name="connsiteY44" fmla="*/ 1042 h 431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606007" h="431814">
                    <a:moveTo>
                      <a:pt x="32029" y="122123"/>
                    </a:moveTo>
                    <a:cubicBezTo>
                      <a:pt x="36440" y="121291"/>
                      <a:pt x="40993" y="121837"/>
                      <a:pt x="44636" y="124643"/>
                    </a:cubicBezTo>
                    <a:cubicBezTo>
                      <a:pt x="116349" y="179724"/>
                      <a:pt x="144452" y="250082"/>
                      <a:pt x="247598" y="246133"/>
                    </a:cubicBezTo>
                    <a:cubicBezTo>
                      <a:pt x="273098" y="245093"/>
                      <a:pt x="427453" y="252576"/>
                      <a:pt x="299951" y="225347"/>
                    </a:cubicBezTo>
                    <a:cubicBezTo>
                      <a:pt x="270184" y="218904"/>
                      <a:pt x="234067" y="223165"/>
                      <a:pt x="202842" y="217865"/>
                    </a:cubicBezTo>
                    <a:cubicBezTo>
                      <a:pt x="186189" y="215059"/>
                      <a:pt x="184940" y="194066"/>
                      <a:pt x="193787" y="183465"/>
                    </a:cubicBezTo>
                    <a:cubicBezTo>
                      <a:pt x="227510" y="142934"/>
                      <a:pt x="355427" y="160394"/>
                      <a:pt x="400391" y="169435"/>
                    </a:cubicBezTo>
                    <a:cubicBezTo>
                      <a:pt x="476788" y="184920"/>
                      <a:pt x="523625" y="259955"/>
                      <a:pt x="577019" y="313892"/>
                    </a:cubicBezTo>
                    <a:cubicBezTo>
                      <a:pt x="580038" y="317010"/>
                      <a:pt x="581495" y="320440"/>
                      <a:pt x="582224" y="323765"/>
                    </a:cubicBezTo>
                    <a:cubicBezTo>
                      <a:pt x="608244" y="351618"/>
                      <a:pt x="618028" y="397345"/>
                      <a:pt x="585034" y="424158"/>
                    </a:cubicBezTo>
                    <a:cubicBezTo>
                      <a:pt x="558909" y="445255"/>
                      <a:pt x="538301" y="418026"/>
                      <a:pt x="522688" y="399424"/>
                    </a:cubicBezTo>
                    <a:cubicBezTo>
                      <a:pt x="502184" y="375105"/>
                      <a:pt x="479078" y="353280"/>
                      <a:pt x="457428" y="330001"/>
                    </a:cubicBezTo>
                    <a:cubicBezTo>
                      <a:pt x="456804" y="330105"/>
                      <a:pt x="456388" y="330417"/>
                      <a:pt x="455659" y="330417"/>
                    </a:cubicBezTo>
                    <a:cubicBezTo>
                      <a:pt x="370623" y="333638"/>
                      <a:pt x="245412" y="359516"/>
                      <a:pt x="166413" y="320232"/>
                    </a:cubicBezTo>
                    <a:cubicBezTo>
                      <a:pt x="100321" y="287287"/>
                      <a:pt x="47030" y="216514"/>
                      <a:pt x="3420" y="158835"/>
                    </a:cubicBezTo>
                    <a:cubicBezTo>
                      <a:pt x="-6052" y="146260"/>
                      <a:pt x="5813" y="131502"/>
                      <a:pt x="18720" y="129112"/>
                    </a:cubicBezTo>
                    <a:cubicBezTo>
                      <a:pt x="19240" y="128696"/>
                      <a:pt x="19761" y="128280"/>
                      <a:pt x="20281" y="127865"/>
                    </a:cubicBezTo>
                    <a:cubicBezTo>
                      <a:pt x="23352" y="125163"/>
                      <a:pt x="27619" y="122954"/>
                      <a:pt x="32029" y="122123"/>
                    </a:cubicBezTo>
                    <a:close/>
                    <a:moveTo>
                      <a:pt x="243700" y="95214"/>
                    </a:moveTo>
                    <a:cubicBezTo>
                      <a:pt x="272725" y="95097"/>
                      <a:pt x="301763" y="95954"/>
                      <a:pt x="330644" y="97150"/>
                    </a:cubicBezTo>
                    <a:cubicBezTo>
                      <a:pt x="355414" y="98189"/>
                      <a:pt x="404539" y="91017"/>
                      <a:pt x="418382" y="118145"/>
                    </a:cubicBezTo>
                    <a:cubicBezTo>
                      <a:pt x="420567" y="122615"/>
                      <a:pt x="421504" y="128747"/>
                      <a:pt x="418382" y="133113"/>
                    </a:cubicBezTo>
                    <a:lnTo>
                      <a:pt x="418278" y="133217"/>
                    </a:lnTo>
                    <a:cubicBezTo>
                      <a:pt x="420567" y="138310"/>
                      <a:pt x="419110" y="145274"/>
                      <a:pt x="412657" y="146521"/>
                    </a:cubicBezTo>
                    <a:cubicBezTo>
                      <a:pt x="372379" y="154628"/>
                      <a:pt x="169427" y="128643"/>
                      <a:pt x="164327" y="184147"/>
                    </a:cubicBezTo>
                    <a:cubicBezTo>
                      <a:pt x="163599" y="192047"/>
                      <a:pt x="152566" y="196724"/>
                      <a:pt x="148195" y="188513"/>
                    </a:cubicBezTo>
                    <a:cubicBezTo>
                      <a:pt x="142679" y="178223"/>
                      <a:pt x="141430" y="169388"/>
                      <a:pt x="143407" y="161800"/>
                    </a:cubicBezTo>
                    <a:cubicBezTo>
                      <a:pt x="141846" y="144962"/>
                      <a:pt x="142054" y="129683"/>
                      <a:pt x="143720" y="112221"/>
                    </a:cubicBezTo>
                    <a:cubicBezTo>
                      <a:pt x="144344" y="104529"/>
                      <a:pt x="149236" y="99852"/>
                      <a:pt x="156834" y="99124"/>
                    </a:cubicBezTo>
                    <a:cubicBezTo>
                      <a:pt x="185664" y="96422"/>
                      <a:pt x="214675" y="95331"/>
                      <a:pt x="243700" y="95214"/>
                    </a:cubicBezTo>
                    <a:close/>
                    <a:moveTo>
                      <a:pt x="181420" y="1042"/>
                    </a:moveTo>
                    <a:cubicBezTo>
                      <a:pt x="237629" y="9457"/>
                      <a:pt x="296648" y="2081"/>
                      <a:pt x="354418" y="8002"/>
                    </a:cubicBezTo>
                    <a:cubicBezTo>
                      <a:pt x="370135" y="6860"/>
                      <a:pt x="386269" y="7171"/>
                      <a:pt x="396366" y="15898"/>
                    </a:cubicBezTo>
                    <a:cubicBezTo>
                      <a:pt x="414165" y="31273"/>
                      <a:pt x="412291" y="76049"/>
                      <a:pt x="386998" y="82801"/>
                    </a:cubicBezTo>
                    <a:cubicBezTo>
                      <a:pt x="371696" y="86853"/>
                      <a:pt x="345362" y="79581"/>
                      <a:pt x="329332" y="78646"/>
                    </a:cubicBezTo>
                    <a:cubicBezTo>
                      <a:pt x="312053" y="77607"/>
                      <a:pt x="294878" y="76568"/>
                      <a:pt x="277599" y="75529"/>
                    </a:cubicBezTo>
                    <a:cubicBezTo>
                      <a:pt x="269897" y="75114"/>
                      <a:pt x="261882" y="75010"/>
                      <a:pt x="253763" y="74906"/>
                    </a:cubicBezTo>
                    <a:cubicBezTo>
                      <a:pt x="252201" y="75114"/>
                      <a:pt x="250536" y="75218"/>
                      <a:pt x="248871" y="75529"/>
                    </a:cubicBezTo>
                    <a:cubicBezTo>
                      <a:pt x="214625" y="81139"/>
                      <a:pt x="182357" y="83633"/>
                      <a:pt x="148424" y="75529"/>
                    </a:cubicBezTo>
                    <a:cubicBezTo>
                      <a:pt x="142387" y="74075"/>
                      <a:pt x="139680" y="68673"/>
                      <a:pt x="139680" y="63167"/>
                    </a:cubicBezTo>
                    <a:cubicBezTo>
                      <a:pt x="138640" y="61608"/>
                      <a:pt x="137599" y="60154"/>
                      <a:pt x="137286" y="57972"/>
                    </a:cubicBezTo>
                    <a:cubicBezTo>
                      <a:pt x="136974" y="56830"/>
                      <a:pt x="136974" y="55583"/>
                      <a:pt x="136766" y="54440"/>
                    </a:cubicBezTo>
                    <a:cubicBezTo>
                      <a:pt x="134684" y="52258"/>
                      <a:pt x="133123" y="49557"/>
                      <a:pt x="132915" y="45817"/>
                    </a:cubicBezTo>
                    <a:cubicBezTo>
                      <a:pt x="132186" y="34494"/>
                      <a:pt x="132290" y="33247"/>
                      <a:pt x="135101" y="24417"/>
                    </a:cubicBezTo>
                    <a:cubicBezTo>
                      <a:pt x="140201" y="4262"/>
                      <a:pt x="155086" y="-2906"/>
                      <a:pt x="181420" y="10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2800"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  <a:sym typeface="字魂36号-正文宋楷" panose="02000000000000000000" pitchFamily="2" charset="-122"/>
                </a:endParaRPr>
              </a:p>
            </p:txBody>
          </p:sp>
        </p:grpSp>
      </p:grpSp>
      <p:grpSp>
        <p:nvGrpSpPr>
          <p:cNvPr id="68" name="组合 165">
            <a:extLst>
              <a:ext uri="{FF2B5EF4-FFF2-40B4-BE49-F238E27FC236}">
                <a16:creationId xmlns:a16="http://schemas.microsoft.com/office/drawing/2014/main" id="{60B6B2B0-C78E-4925-9EA5-48B2666DB40D}"/>
              </a:ext>
            </a:extLst>
          </p:cNvPr>
          <p:cNvGrpSpPr/>
          <p:nvPr/>
        </p:nvGrpSpPr>
        <p:grpSpPr>
          <a:xfrm>
            <a:off x="8034646" y="3685730"/>
            <a:ext cx="2171496" cy="2832678"/>
            <a:chOff x="4990950" y="2322578"/>
            <a:chExt cx="2171496" cy="3124389"/>
          </a:xfrm>
        </p:grpSpPr>
        <p:sp>
          <p:nvSpPr>
            <p:cNvPr id="69" name="ïşḻiḍê">
              <a:extLst>
                <a:ext uri="{FF2B5EF4-FFF2-40B4-BE49-F238E27FC236}">
                  <a16:creationId xmlns:a16="http://schemas.microsoft.com/office/drawing/2014/main" id="{5CFE9961-3E78-4B89-AB77-04E808EBFC3E}"/>
                </a:ext>
              </a:extLst>
            </p:cNvPr>
            <p:cNvSpPr/>
            <p:nvPr/>
          </p:nvSpPr>
          <p:spPr>
            <a:xfrm>
              <a:off x="4990950" y="2322578"/>
              <a:ext cx="2171496" cy="3124389"/>
            </a:xfrm>
            <a:custGeom>
              <a:avLst/>
              <a:gdLst>
                <a:gd name="connsiteX0" fmla="*/ 0 w 2316480"/>
                <a:gd name="connsiteY0" fmla="*/ 0 h 3500377"/>
                <a:gd name="connsiteX1" fmla="*/ 2316480 w 2316480"/>
                <a:gd name="connsiteY1" fmla="*/ 0 h 3500377"/>
                <a:gd name="connsiteX2" fmla="*/ 2316480 w 2316480"/>
                <a:gd name="connsiteY2" fmla="*/ 3500377 h 3500377"/>
                <a:gd name="connsiteX3" fmla="*/ 0 w 2316480"/>
                <a:gd name="connsiteY3" fmla="*/ 3500377 h 350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3500377">
                  <a:moveTo>
                    <a:pt x="0" y="0"/>
                  </a:moveTo>
                  <a:lnTo>
                    <a:pt x="2316480" y="0"/>
                  </a:lnTo>
                  <a:lnTo>
                    <a:pt x="2316480" y="3500377"/>
                  </a:lnTo>
                  <a:lnTo>
                    <a:pt x="0" y="3500377"/>
                  </a:ln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80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grpSp>
          <p:nvGrpSpPr>
            <p:cNvPr id="70" name="iš1íḍe">
              <a:extLst>
                <a:ext uri="{FF2B5EF4-FFF2-40B4-BE49-F238E27FC236}">
                  <a16:creationId xmlns:a16="http://schemas.microsoft.com/office/drawing/2014/main" id="{A1047B6B-40D3-4B74-887E-F2959C365B63}"/>
                </a:ext>
              </a:extLst>
            </p:cNvPr>
            <p:cNvGrpSpPr/>
            <p:nvPr/>
          </p:nvGrpSpPr>
          <p:grpSpPr>
            <a:xfrm>
              <a:off x="5368813" y="2505337"/>
              <a:ext cx="1415772" cy="1638646"/>
              <a:chOff x="5384063" y="2272254"/>
              <a:chExt cx="1415772" cy="1638646"/>
            </a:xfrm>
          </p:grpSpPr>
          <p:sp>
            <p:nvSpPr>
              <p:cNvPr id="71" name="ïṩḻídè">
                <a:extLst>
                  <a:ext uri="{FF2B5EF4-FFF2-40B4-BE49-F238E27FC236}">
                    <a16:creationId xmlns:a16="http://schemas.microsoft.com/office/drawing/2014/main" id="{9275385D-9324-4B8A-BF58-598DFE80EA8D}"/>
                  </a:ext>
                </a:extLst>
              </p:cNvPr>
              <p:cNvSpPr txBox="1"/>
              <p:nvPr/>
            </p:nvSpPr>
            <p:spPr>
              <a:xfrm>
                <a:off x="5384063" y="2272254"/>
                <a:ext cx="1415772" cy="338554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Sử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dụng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ánh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sáng</a:t>
                </a:r>
                <a:endParaRPr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</a:endParaRPr>
              </a:p>
            </p:txBody>
          </p:sp>
          <p:sp>
            <p:nvSpPr>
              <p:cNvPr id="72" name="îşļïḓé">
                <a:extLst>
                  <a:ext uri="{FF2B5EF4-FFF2-40B4-BE49-F238E27FC236}">
                    <a16:creationId xmlns:a16="http://schemas.microsoft.com/office/drawing/2014/main" id="{D3DA09DF-394C-4B9D-BE70-6584A8B8BFE5}"/>
                  </a:ext>
                </a:extLst>
              </p:cNvPr>
              <p:cNvSpPr/>
              <p:nvPr/>
            </p:nvSpPr>
            <p:spPr bwMode="auto">
              <a:xfrm>
                <a:off x="5850813" y="3428372"/>
                <a:ext cx="482303" cy="482528"/>
              </a:xfrm>
              <a:custGeom>
                <a:avLst/>
                <a:gdLst>
                  <a:gd name="T0" fmla="*/ 5754 w 6519"/>
                  <a:gd name="T1" fmla="*/ 4984 h 6533"/>
                  <a:gd name="T2" fmla="*/ 5242 w 6519"/>
                  <a:gd name="T3" fmla="*/ 5181 h 6533"/>
                  <a:gd name="T4" fmla="*/ 4254 w 6519"/>
                  <a:gd name="T5" fmla="*/ 4140 h 6533"/>
                  <a:gd name="T6" fmla="*/ 4584 w 6519"/>
                  <a:gd name="T7" fmla="*/ 3260 h 6533"/>
                  <a:gd name="T8" fmla="*/ 3259 w 6519"/>
                  <a:gd name="T9" fmla="*/ 1935 h 6533"/>
                  <a:gd name="T10" fmla="*/ 3052 w 6519"/>
                  <a:gd name="T11" fmla="*/ 1951 h 6533"/>
                  <a:gd name="T12" fmla="*/ 3295 w 6519"/>
                  <a:gd name="T13" fmla="*/ 1035 h 6533"/>
                  <a:gd name="T14" fmla="*/ 3771 w 6519"/>
                  <a:gd name="T15" fmla="*/ 517 h 6533"/>
                  <a:gd name="T16" fmla="*/ 3254 w 6519"/>
                  <a:gd name="T17" fmla="*/ 0 h 6533"/>
                  <a:gd name="T18" fmla="*/ 2746 w 6519"/>
                  <a:gd name="T19" fmla="*/ 523 h 6533"/>
                  <a:gd name="T20" fmla="*/ 3040 w 6519"/>
                  <a:gd name="T21" fmla="*/ 988 h 6533"/>
                  <a:gd name="T22" fmla="*/ 3040 w 6519"/>
                  <a:gd name="T23" fmla="*/ 993 h 6533"/>
                  <a:gd name="T24" fmla="*/ 2756 w 6519"/>
                  <a:gd name="T25" fmla="*/ 2039 h 6533"/>
                  <a:gd name="T26" fmla="*/ 2295 w 6519"/>
                  <a:gd name="T27" fmla="*/ 2355 h 6533"/>
                  <a:gd name="T28" fmla="*/ 1327 w 6519"/>
                  <a:gd name="T29" fmla="*/ 1315 h 6533"/>
                  <a:gd name="T30" fmla="*/ 1544 w 6519"/>
                  <a:gd name="T31" fmla="*/ 776 h 6533"/>
                  <a:gd name="T32" fmla="*/ 772 w 6519"/>
                  <a:gd name="T33" fmla="*/ 4 h 6533"/>
                  <a:gd name="T34" fmla="*/ 0 w 6519"/>
                  <a:gd name="T35" fmla="*/ 776 h 6533"/>
                  <a:gd name="T36" fmla="*/ 772 w 6519"/>
                  <a:gd name="T37" fmla="*/ 1548 h 6533"/>
                  <a:gd name="T38" fmla="*/ 1106 w 6519"/>
                  <a:gd name="T39" fmla="*/ 1472 h 6533"/>
                  <a:gd name="T40" fmla="*/ 2134 w 6519"/>
                  <a:gd name="T41" fmla="*/ 2573 h 6533"/>
                  <a:gd name="T42" fmla="*/ 1938 w 6519"/>
                  <a:gd name="T43" fmla="*/ 3272 h 6533"/>
                  <a:gd name="T44" fmla="*/ 2204 w 6519"/>
                  <a:gd name="T45" fmla="*/ 4071 h 6533"/>
                  <a:gd name="T46" fmla="*/ 1492 w 6519"/>
                  <a:gd name="T47" fmla="*/ 4783 h 6533"/>
                  <a:gd name="T48" fmla="*/ 954 w 6519"/>
                  <a:gd name="T49" fmla="*/ 4617 h 6533"/>
                  <a:gd name="T50" fmla="*/ 2 w 6519"/>
                  <a:gd name="T51" fmla="*/ 5575 h 6533"/>
                  <a:gd name="T52" fmla="*/ 954 w 6519"/>
                  <a:gd name="T53" fmla="*/ 6527 h 6533"/>
                  <a:gd name="T54" fmla="*/ 1906 w 6519"/>
                  <a:gd name="T55" fmla="*/ 5575 h 6533"/>
                  <a:gd name="T56" fmla="*/ 1683 w 6519"/>
                  <a:gd name="T57" fmla="*/ 4964 h 6533"/>
                  <a:gd name="T58" fmla="*/ 2382 w 6519"/>
                  <a:gd name="T59" fmla="*/ 4265 h 6533"/>
                  <a:gd name="T60" fmla="*/ 3256 w 6519"/>
                  <a:gd name="T61" fmla="*/ 4596 h 6533"/>
                  <a:gd name="T62" fmla="*/ 4052 w 6519"/>
                  <a:gd name="T63" fmla="*/ 4328 h 6533"/>
                  <a:gd name="T64" fmla="*/ 5068 w 6519"/>
                  <a:gd name="T65" fmla="*/ 5393 h 6533"/>
                  <a:gd name="T66" fmla="*/ 4975 w 6519"/>
                  <a:gd name="T67" fmla="*/ 5761 h 6533"/>
                  <a:gd name="T68" fmla="*/ 5747 w 6519"/>
                  <a:gd name="T69" fmla="*/ 6533 h 6533"/>
                  <a:gd name="T70" fmla="*/ 6519 w 6519"/>
                  <a:gd name="T71" fmla="*/ 5761 h 6533"/>
                  <a:gd name="T72" fmla="*/ 5754 w 6519"/>
                  <a:gd name="T73" fmla="*/ 4984 h 6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19" h="6533">
                    <a:moveTo>
                      <a:pt x="5754" y="4984"/>
                    </a:moveTo>
                    <a:cubicBezTo>
                      <a:pt x="5556" y="4984"/>
                      <a:pt x="5376" y="5056"/>
                      <a:pt x="5242" y="5181"/>
                    </a:cubicBezTo>
                    <a:lnTo>
                      <a:pt x="4254" y="4140"/>
                    </a:lnTo>
                    <a:cubicBezTo>
                      <a:pt x="4460" y="3907"/>
                      <a:pt x="4584" y="3601"/>
                      <a:pt x="4584" y="3260"/>
                    </a:cubicBezTo>
                    <a:cubicBezTo>
                      <a:pt x="4584" y="2531"/>
                      <a:pt x="3988" y="1935"/>
                      <a:pt x="3259" y="1935"/>
                    </a:cubicBezTo>
                    <a:cubicBezTo>
                      <a:pt x="3192" y="1935"/>
                      <a:pt x="3119" y="1940"/>
                      <a:pt x="3052" y="1951"/>
                    </a:cubicBezTo>
                    <a:cubicBezTo>
                      <a:pt x="3052" y="1951"/>
                      <a:pt x="3295" y="1040"/>
                      <a:pt x="3295" y="1035"/>
                    </a:cubicBezTo>
                    <a:cubicBezTo>
                      <a:pt x="3564" y="1013"/>
                      <a:pt x="3771" y="792"/>
                      <a:pt x="3771" y="517"/>
                    </a:cubicBezTo>
                    <a:cubicBezTo>
                      <a:pt x="3771" y="232"/>
                      <a:pt x="3538" y="0"/>
                      <a:pt x="3254" y="0"/>
                    </a:cubicBezTo>
                    <a:cubicBezTo>
                      <a:pt x="2970" y="0"/>
                      <a:pt x="2746" y="239"/>
                      <a:pt x="2746" y="523"/>
                    </a:cubicBezTo>
                    <a:cubicBezTo>
                      <a:pt x="2746" y="729"/>
                      <a:pt x="2870" y="905"/>
                      <a:pt x="3040" y="988"/>
                    </a:cubicBezTo>
                    <a:lnTo>
                      <a:pt x="3040" y="993"/>
                    </a:lnTo>
                    <a:lnTo>
                      <a:pt x="2756" y="2039"/>
                    </a:lnTo>
                    <a:cubicBezTo>
                      <a:pt x="2580" y="2112"/>
                      <a:pt x="2423" y="2221"/>
                      <a:pt x="2295" y="2355"/>
                    </a:cubicBezTo>
                    <a:lnTo>
                      <a:pt x="1327" y="1315"/>
                    </a:lnTo>
                    <a:cubicBezTo>
                      <a:pt x="1462" y="1175"/>
                      <a:pt x="1544" y="988"/>
                      <a:pt x="1544" y="776"/>
                    </a:cubicBezTo>
                    <a:cubicBezTo>
                      <a:pt x="1544" y="352"/>
                      <a:pt x="1198" y="4"/>
                      <a:pt x="772" y="4"/>
                    </a:cubicBezTo>
                    <a:cubicBezTo>
                      <a:pt x="347" y="4"/>
                      <a:pt x="0" y="351"/>
                      <a:pt x="0" y="776"/>
                    </a:cubicBezTo>
                    <a:cubicBezTo>
                      <a:pt x="0" y="1200"/>
                      <a:pt x="347" y="1548"/>
                      <a:pt x="772" y="1548"/>
                    </a:cubicBezTo>
                    <a:cubicBezTo>
                      <a:pt x="890" y="1548"/>
                      <a:pt x="1008" y="1517"/>
                      <a:pt x="1106" y="1472"/>
                    </a:cubicBezTo>
                    <a:lnTo>
                      <a:pt x="2134" y="2573"/>
                    </a:lnTo>
                    <a:cubicBezTo>
                      <a:pt x="2010" y="2775"/>
                      <a:pt x="1938" y="3013"/>
                      <a:pt x="1938" y="3272"/>
                    </a:cubicBezTo>
                    <a:cubicBezTo>
                      <a:pt x="1938" y="3571"/>
                      <a:pt x="2040" y="3849"/>
                      <a:pt x="2204" y="4071"/>
                    </a:cubicBezTo>
                    <a:cubicBezTo>
                      <a:pt x="2204" y="4071"/>
                      <a:pt x="1498" y="4783"/>
                      <a:pt x="1492" y="4783"/>
                    </a:cubicBezTo>
                    <a:cubicBezTo>
                      <a:pt x="1338" y="4679"/>
                      <a:pt x="1156" y="4617"/>
                      <a:pt x="954" y="4617"/>
                    </a:cubicBezTo>
                    <a:cubicBezTo>
                      <a:pt x="426" y="4623"/>
                      <a:pt x="2" y="5047"/>
                      <a:pt x="2" y="5575"/>
                    </a:cubicBezTo>
                    <a:cubicBezTo>
                      <a:pt x="2" y="6103"/>
                      <a:pt x="426" y="6527"/>
                      <a:pt x="954" y="6527"/>
                    </a:cubicBezTo>
                    <a:cubicBezTo>
                      <a:pt x="1482" y="6527"/>
                      <a:pt x="1906" y="6103"/>
                      <a:pt x="1906" y="5575"/>
                    </a:cubicBezTo>
                    <a:cubicBezTo>
                      <a:pt x="1906" y="5341"/>
                      <a:pt x="1823" y="5129"/>
                      <a:pt x="1683" y="4964"/>
                    </a:cubicBezTo>
                    <a:lnTo>
                      <a:pt x="2382" y="4265"/>
                    </a:lnTo>
                    <a:cubicBezTo>
                      <a:pt x="2615" y="4472"/>
                      <a:pt x="2920" y="4596"/>
                      <a:pt x="3256" y="4596"/>
                    </a:cubicBezTo>
                    <a:cubicBezTo>
                      <a:pt x="3556" y="4596"/>
                      <a:pt x="3831" y="4497"/>
                      <a:pt x="4052" y="4328"/>
                    </a:cubicBezTo>
                    <a:cubicBezTo>
                      <a:pt x="4052" y="4328"/>
                      <a:pt x="5063" y="5389"/>
                      <a:pt x="5068" y="5393"/>
                    </a:cubicBezTo>
                    <a:cubicBezTo>
                      <a:pt x="5006" y="5503"/>
                      <a:pt x="4975" y="5627"/>
                      <a:pt x="4975" y="5761"/>
                    </a:cubicBezTo>
                    <a:cubicBezTo>
                      <a:pt x="4975" y="6185"/>
                      <a:pt x="5322" y="6533"/>
                      <a:pt x="5747" y="6533"/>
                    </a:cubicBezTo>
                    <a:cubicBezTo>
                      <a:pt x="6172" y="6533"/>
                      <a:pt x="6519" y="6187"/>
                      <a:pt x="6519" y="5761"/>
                    </a:cubicBezTo>
                    <a:cubicBezTo>
                      <a:pt x="6519" y="5336"/>
                      <a:pt x="6178" y="4984"/>
                      <a:pt x="5754" y="49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2800" dirty="0">
                  <a:solidFill>
                    <a:schemeClr val="bg1"/>
                  </a:solidFill>
                  <a:latin typeface="Montserrat Medium" panose="00000600000000000000" charset="0"/>
                  <a:ea typeface="Montserrat Medium" panose="00000600000000000000" charset="0"/>
                  <a:cs typeface="Montserrat Medium" panose="00000600000000000000" charset="0"/>
                  <a:sym typeface="字魂36号-正文宋楷" panose="02000000000000000000" pitchFamily="2" charset="-122"/>
                </a:endParaRPr>
              </a:p>
            </p:txBody>
          </p:sp>
        </p:grpSp>
      </p:grpSp>
      <p:grpSp>
        <p:nvGrpSpPr>
          <p:cNvPr id="53" name="组合 166">
            <a:extLst>
              <a:ext uri="{FF2B5EF4-FFF2-40B4-BE49-F238E27FC236}">
                <a16:creationId xmlns:a16="http://schemas.microsoft.com/office/drawing/2014/main" id="{8D221951-CA79-41AA-A340-4A674ACA6DA8}"/>
              </a:ext>
            </a:extLst>
          </p:cNvPr>
          <p:cNvGrpSpPr/>
          <p:nvPr/>
        </p:nvGrpSpPr>
        <p:grpSpPr>
          <a:xfrm>
            <a:off x="1547167" y="3695543"/>
            <a:ext cx="2171496" cy="2832678"/>
            <a:chOff x="7162446" y="2322578"/>
            <a:chExt cx="2171496" cy="3124389"/>
          </a:xfrm>
        </p:grpSpPr>
        <p:sp>
          <p:nvSpPr>
            <p:cNvPr id="54" name="isľîďe">
              <a:extLst>
                <a:ext uri="{FF2B5EF4-FFF2-40B4-BE49-F238E27FC236}">
                  <a16:creationId xmlns:a16="http://schemas.microsoft.com/office/drawing/2014/main" id="{21459EF9-37D4-4624-88F1-E3ED761DD63C}"/>
                </a:ext>
              </a:extLst>
            </p:cNvPr>
            <p:cNvSpPr/>
            <p:nvPr/>
          </p:nvSpPr>
          <p:spPr>
            <a:xfrm>
              <a:off x="7162446" y="2322578"/>
              <a:ext cx="2171496" cy="3124389"/>
            </a:xfrm>
            <a:custGeom>
              <a:avLst/>
              <a:gdLst>
                <a:gd name="connsiteX0" fmla="*/ 0 w 2316480"/>
                <a:gd name="connsiteY0" fmla="*/ 0 h 3510455"/>
                <a:gd name="connsiteX1" fmla="*/ 2316480 w 2316480"/>
                <a:gd name="connsiteY1" fmla="*/ 0 h 3510455"/>
                <a:gd name="connsiteX2" fmla="*/ 2316480 w 2316480"/>
                <a:gd name="connsiteY2" fmla="*/ 3510455 h 3510455"/>
                <a:gd name="connsiteX3" fmla="*/ 0 w 2316480"/>
                <a:gd name="connsiteY3" fmla="*/ 3510455 h 35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3510455">
                  <a:moveTo>
                    <a:pt x="0" y="0"/>
                  </a:moveTo>
                  <a:lnTo>
                    <a:pt x="2316480" y="0"/>
                  </a:lnTo>
                  <a:lnTo>
                    <a:pt x="2316480" y="3510455"/>
                  </a:lnTo>
                  <a:lnTo>
                    <a:pt x="0" y="351045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80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  <p:sp>
          <p:nvSpPr>
            <p:cNvPr id="75" name="ïṣliďê">
              <a:extLst>
                <a:ext uri="{FF2B5EF4-FFF2-40B4-BE49-F238E27FC236}">
                  <a16:creationId xmlns:a16="http://schemas.microsoft.com/office/drawing/2014/main" id="{2E868CD6-657E-424A-BFFC-44818237F8DE}"/>
                </a:ext>
              </a:extLst>
            </p:cNvPr>
            <p:cNvSpPr/>
            <p:nvPr/>
          </p:nvSpPr>
          <p:spPr bwMode="auto">
            <a:xfrm>
              <a:off x="7960083" y="3515878"/>
              <a:ext cx="498921" cy="498230"/>
            </a:xfrm>
            <a:custGeom>
              <a:avLst/>
              <a:gdLst>
                <a:gd name="connsiteX0" fmla="*/ 239268 w 605991"/>
                <a:gd name="connsiteY0" fmla="*/ 362070 h 605152"/>
                <a:gd name="connsiteX1" fmla="*/ 157191 w 605991"/>
                <a:gd name="connsiteY1" fmla="*/ 370228 h 605152"/>
                <a:gd name="connsiteX2" fmla="*/ 155055 w 605991"/>
                <a:gd name="connsiteY2" fmla="*/ 376069 h 605152"/>
                <a:gd name="connsiteX3" fmla="*/ 174275 w 605991"/>
                <a:gd name="connsiteY3" fmla="*/ 395260 h 605152"/>
                <a:gd name="connsiteX4" fmla="*/ 123766 w 605991"/>
                <a:gd name="connsiteY4" fmla="*/ 445693 h 605152"/>
                <a:gd name="connsiteX5" fmla="*/ 123859 w 605991"/>
                <a:gd name="connsiteY5" fmla="*/ 453666 h 605152"/>
                <a:gd name="connsiteX6" fmla="*/ 152363 w 605991"/>
                <a:gd name="connsiteY6" fmla="*/ 482128 h 605152"/>
                <a:gd name="connsiteX7" fmla="*/ 160255 w 605991"/>
                <a:gd name="connsiteY7" fmla="*/ 482128 h 605152"/>
                <a:gd name="connsiteX8" fmla="*/ 210764 w 605991"/>
                <a:gd name="connsiteY8" fmla="*/ 431694 h 605152"/>
                <a:gd name="connsiteX9" fmla="*/ 229983 w 605991"/>
                <a:gd name="connsiteY9" fmla="*/ 450885 h 605152"/>
                <a:gd name="connsiteX10" fmla="*/ 235833 w 605991"/>
                <a:gd name="connsiteY10" fmla="*/ 448752 h 605152"/>
                <a:gd name="connsiteX11" fmla="*/ 244003 w 605991"/>
                <a:gd name="connsiteY11" fmla="*/ 366798 h 605152"/>
                <a:gd name="connsiteX12" fmla="*/ 239268 w 605991"/>
                <a:gd name="connsiteY12" fmla="*/ 362070 h 605152"/>
                <a:gd name="connsiteX13" fmla="*/ 172511 w 605991"/>
                <a:gd name="connsiteY13" fmla="*/ 225510 h 605152"/>
                <a:gd name="connsiteX14" fmla="*/ 190245 w 605991"/>
                <a:gd name="connsiteY14" fmla="*/ 225510 h 605152"/>
                <a:gd name="connsiteX15" fmla="*/ 207978 w 605991"/>
                <a:gd name="connsiteY15" fmla="*/ 225510 h 605152"/>
                <a:gd name="connsiteX16" fmla="*/ 221441 w 605991"/>
                <a:gd name="connsiteY16" fmla="*/ 236913 h 605152"/>
                <a:gd name="connsiteX17" fmla="*/ 227383 w 605991"/>
                <a:gd name="connsiteY17" fmla="*/ 272235 h 605152"/>
                <a:gd name="connsiteX18" fmla="*/ 264615 w 605991"/>
                <a:gd name="connsiteY18" fmla="*/ 287532 h 605152"/>
                <a:gd name="connsiteX19" fmla="*/ 294234 w 605991"/>
                <a:gd name="connsiteY19" fmla="*/ 266673 h 605152"/>
                <a:gd name="connsiteX20" fmla="*/ 311689 w 605991"/>
                <a:gd name="connsiteY20" fmla="*/ 268156 h 605152"/>
                <a:gd name="connsiteX21" fmla="*/ 324223 w 605991"/>
                <a:gd name="connsiteY21" fmla="*/ 280672 h 605152"/>
                <a:gd name="connsiteX22" fmla="*/ 336665 w 605991"/>
                <a:gd name="connsiteY22" fmla="*/ 293095 h 605152"/>
                <a:gd name="connsiteX23" fmla="*/ 338151 w 605991"/>
                <a:gd name="connsiteY23" fmla="*/ 310524 h 605152"/>
                <a:gd name="connsiteX24" fmla="*/ 317538 w 605991"/>
                <a:gd name="connsiteY24" fmla="*/ 339449 h 605152"/>
                <a:gd name="connsiteX25" fmla="*/ 333508 w 605991"/>
                <a:gd name="connsiteY25" fmla="*/ 377460 h 605152"/>
                <a:gd name="connsiteX26" fmla="*/ 369162 w 605991"/>
                <a:gd name="connsiteY26" fmla="*/ 383486 h 605152"/>
                <a:gd name="connsiteX27" fmla="*/ 380489 w 605991"/>
                <a:gd name="connsiteY27" fmla="*/ 396836 h 605152"/>
                <a:gd name="connsiteX28" fmla="*/ 380489 w 605991"/>
                <a:gd name="connsiteY28" fmla="*/ 414543 h 605152"/>
                <a:gd name="connsiteX29" fmla="*/ 380489 w 605991"/>
                <a:gd name="connsiteY29" fmla="*/ 432158 h 605152"/>
                <a:gd name="connsiteX30" fmla="*/ 369162 w 605991"/>
                <a:gd name="connsiteY30" fmla="*/ 445693 h 605152"/>
                <a:gd name="connsiteX31" fmla="*/ 334065 w 605991"/>
                <a:gd name="connsiteY31" fmla="*/ 451626 h 605152"/>
                <a:gd name="connsiteX32" fmla="*/ 318653 w 605991"/>
                <a:gd name="connsiteY32" fmla="*/ 489822 h 605152"/>
                <a:gd name="connsiteX33" fmla="*/ 339543 w 605991"/>
                <a:gd name="connsiteY33" fmla="*/ 519211 h 605152"/>
                <a:gd name="connsiteX34" fmla="*/ 338058 w 605991"/>
                <a:gd name="connsiteY34" fmla="*/ 536640 h 605152"/>
                <a:gd name="connsiteX35" fmla="*/ 325523 w 605991"/>
                <a:gd name="connsiteY35" fmla="*/ 549156 h 605152"/>
                <a:gd name="connsiteX36" fmla="*/ 313082 w 605991"/>
                <a:gd name="connsiteY36" fmla="*/ 561579 h 605152"/>
                <a:gd name="connsiteX37" fmla="*/ 295626 w 605991"/>
                <a:gd name="connsiteY37" fmla="*/ 563062 h 605152"/>
                <a:gd name="connsiteX38" fmla="*/ 266751 w 605991"/>
                <a:gd name="connsiteY38" fmla="*/ 542203 h 605152"/>
                <a:gd name="connsiteX39" fmla="*/ 228776 w 605991"/>
                <a:gd name="connsiteY39" fmla="*/ 558149 h 605152"/>
                <a:gd name="connsiteX40" fmla="*/ 222648 w 605991"/>
                <a:gd name="connsiteY40" fmla="*/ 593749 h 605152"/>
                <a:gd name="connsiteX41" fmla="*/ 209278 w 605991"/>
                <a:gd name="connsiteY41" fmla="*/ 605152 h 605152"/>
                <a:gd name="connsiteX42" fmla="*/ 191637 w 605991"/>
                <a:gd name="connsiteY42" fmla="*/ 605152 h 605152"/>
                <a:gd name="connsiteX43" fmla="*/ 173903 w 605991"/>
                <a:gd name="connsiteY43" fmla="*/ 605152 h 605152"/>
                <a:gd name="connsiteX44" fmla="*/ 160440 w 605991"/>
                <a:gd name="connsiteY44" fmla="*/ 593749 h 605152"/>
                <a:gd name="connsiteX45" fmla="*/ 154498 w 605991"/>
                <a:gd name="connsiteY45" fmla="*/ 558798 h 605152"/>
                <a:gd name="connsiteX46" fmla="*/ 115224 w 605991"/>
                <a:gd name="connsiteY46" fmla="*/ 542852 h 605152"/>
                <a:gd name="connsiteX47" fmla="*/ 85977 w 605991"/>
                <a:gd name="connsiteY47" fmla="*/ 563619 h 605152"/>
                <a:gd name="connsiteX48" fmla="*/ 68521 w 605991"/>
                <a:gd name="connsiteY48" fmla="*/ 562135 h 605152"/>
                <a:gd name="connsiteX49" fmla="*/ 56080 w 605991"/>
                <a:gd name="connsiteY49" fmla="*/ 549712 h 605152"/>
                <a:gd name="connsiteX50" fmla="*/ 43638 w 605991"/>
                <a:gd name="connsiteY50" fmla="*/ 537382 h 605152"/>
                <a:gd name="connsiteX51" fmla="*/ 42153 w 605991"/>
                <a:gd name="connsiteY51" fmla="*/ 519953 h 605152"/>
                <a:gd name="connsiteX52" fmla="*/ 62951 w 605991"/>
                <a:gd name="connsiteY52" fmla="*/ 490657 h 605152"/>
                <a:gd name="connsiteX53" fmla="*/ 47167 w 605991"/>
                <a:gd name="connsiteY53" fmla="*/ 452461 h 605152"/>
                <a:gd name="connsiteX54" fmla="*/ 11699 w 605991"/>
                <a:gd name="connsiteY54" fmla="*/ 446527 h 605152"/>
                <a:gd name="connsiteX55" fmla="*/ 0 w 605991"/>
                <a:gd name="connsiteY55" fmla="*/ 433456 h 605152"/>
                <a:gd name="connsiteX56" fmla="*/ 0 w 605991"/>
                <a:gd name="connsiteY56" fmla="*/ 415748 h 605152"/>
                <a:gd name="connsiteX57" fmla="*/ 0 w 605991"/>
                <a:gd name="connsiteY57" fmla="*/ 398041 h 605152"/>
                <a:gd name="connsiteX58" fmla="*/ 11327 w 605991"/>
                <a:gd name="connsiteY58" fmla="*/ 384598 h 605152"/>
                <a:gd name="connsiteX59" fmla="*/ 46795 w 605991"/>
                <a:gd name="connsiteY59" fmla="*/ 378665 h 605152"/>
                <a:gd name="connsiteX60" fmla="*/ 62579 w 605991"/>
                <a:gd name="connsiteY60" fmla="*/ 340469 h 605152"/>
                <a:gd name="connsiteX61" fmla="*/ 41781 w 605991"/>
                <a:gd name="connsiteY61" fmla="*/ 311266 h 605152"/>
                <a:gd name="connsiteX62" fmla="*/ 43267 w 605991"/>
                <a:gd name="connsiteY62" fmla="*/ 293836 h 605152"/>
                <a:gd name="connsiteX63" fmla="*/ 55708 w 605991"/>
                <a:gd name="connsiteY63" fmla="*/ 281228 h 605152"/>
                <a:gd name="connsiteX64" fmla="*/ 68150 w 605991"/>
                <a:gd name="connsiteY64" fmla="*/ 268805 h 605152"/>
                <a:gd name="connsiteX65" fmla="*/ 85605 w 605991"/>
                <a:gd name="connsiteY65" fmla="*/ 267322 h 605152"/>
                <a:gd name="connsiteX66" fmla="*/ 114945 w 605991"/>
                <a:gd name="connsiteY66" fmla="*/ 288088 h 605152"/>
                <a:gd name="connsiteX67" fmla="*/ 153198 w 605991"/>
                <a:gd name="connsiteY67" fmla="*/ 272235 h 605152"/>
                <a:gd name="connsiteX68" fmla="*/ 159141 w 605991"/>
                <a:gd name="connsiteY68" fmla="*/ 236913 h 605152"/>
                <a:gd name="connsiteX69" fmla="*/ 172511 w 605991"/>
                <a:gd name="connsiteY69" fmla="*/ 225510 h 605152"/>
                <a:gd name="connsiteX70" fmla="*/ 476881 w 605991"/>
                <a:gd name="connsiteY70" fmla="*/ 99010 h 605152"/>
                <a:gd name="connsiteX71" fmla="*/ 434257 w 605991"/>
                <a:gd name="connsiteY71" fmla="*/ 141464 h 605152"/>
                <a:gd name="connsiteX72" fmla="*/ 418006 w 605991"/>
                <a:gd name="connsiteY72" fmla="*/ 125335 h 605152"/>
                <a:gd name="connsiteX73" fmla="*/ 413084 w 605991"/>
                <a:gd name="connsiteY73" fmla="*/ 127004 h 605152"/>
                <a:gd name="connsiteX74" fmla="*/ 406119 w 605991"/>
                <a:gd name="connsiteY74" fmla="*/ 195969 h 605152"/>
                <a:gd name="connsiteX75" fmla="*/ 410113 w 605991"/>
                <a:gd name="connsiteY75" fmla="*/ 199955 h 605152"/>
                <a:gd name="connsiteX76" fmla="*/ 479202 w 605991"/>
                <a:gd name="connsiteY76" fmla="*/ 193003 h 605152"/>
                <a:gd name="connsiteX77" fmla="*/ 480967 w 605991"/>
                <a:gd name="connsiteY77" fmla="*/ 188090 h 605152"/>
                <a:gd name="connsiteX78" fmla="*/ 464716 w 605991"/>
                <a:gd name="connsiteY78" fmla="*/ 171868 h 605152"/>
                <a:gd name="connsiteX79" fmla="*/ 507340 w 605991"/>
                <a:gd name="connsiteY79" fmla="*/ 129414 h 605152"/>
                <a:gd name="connsiteX80" fmla="*/ 507525 w 605991"/>
                <a:gd name="connsiteY80" fmla="*/ 122925 h 605152"/>
                <a:gd name="connsiteX81" fmla="*/ 483567 w 605991"/>
                <a:gd name="connsiteY81" fmla="*/ 99010 h 605152"/>
                <a:gd name="connsiteX82" fmla="*/ 476881 w 605991"/>
                <a:gd name="connsiteY82" fmla="*/ 99010 h 605152"/>
                <a:gd name="connsiteX83" fmla="*/ 496382 w 605991"/>
                <a:gd name="connsiteY83" fmla="*/ 845 h 605152"/>
                <a:gd name="connsiteX84" fmla="*/ 510311 w 605991"/>
                <a:gd name="connsiteY84" fmla="*/ 6407 h 605152"/>
                <a:gd name="connsiteX85" fmla="*/ 524148 w 605991"/>
                <a:gd name="connsiteY85" fmla="*/ 11968 h 605152"/>
                <a:gd name="connsiteX86" fmla="*/ 531112 w 605991"/>
                <a:gd name="connsiteY86" fmla="*/ 25039 h 605152"/>
                <a:gd name="connsiteX87" fmla="*/ 524612 w 605991"/>
                <a:gd name="connsiteY87" fmla="*/ 54238 h 605152"/>
                <a:gd name="connsiteX88" fmla="*/ 550149 w 605991"/>
                <a:gd name="connsiteY88" fmla="*/ 79080 h 605152"/>
                <a:gd name="connsiteX89" fmla="*/ 579587 w 605991"/>
                <a:gd name="connsiteY89" fmla="*/ 72128 h 605152"/>
                <a:gd name="connsiteX90" fmla="*/ 592773 w 605991"/>
                <a:gd name="connsiteY90" fmla="*/ 78802 h 605152"/>
                <a:gd name="connsiteX91" fmla="*/ 598438 w 605991"/>
                <a:gd name="connsiteY91" fmla="*/ 92521 h 605152"/>
                <a:gd name="connsiteX92" fmla="*/ 604288 w 605991"/>
                <a:gd name="connsiteY92" fmla="*/ 106147 h 605152"/>
                <a:gd name="connsiteX93" fmla="*/ 599924 w 605991"/>
                <a:gd name="connsiteY93" fmla="*/ 120237 h 605152"/>
                <a:gd name="connsiteX94" fmla="*/ 574386 w 605991"/>
                <a:gd name="connsiteY94" fmla="*/ 136551 h 605152"/>
                <a:gd name="connsiteX95" fmla="*/ 574665 w 605991"/>
                <a:gd name="connsiteY95" fmla="*/ 171312 h 605152"/>
                <a:gd name="connsiteX96" fmla="*/ 600388 w 605991"/>
                <a:gd name="connsiteY96" fmla="*/ 186978 h 605152"/>
                <a:gd name="connsiteX97" fmla="*/ 605402 w 605991"/>
                <a:gd name="connsiteY97" fmla="*/ 200697 h 605152"/>
                <a:gd name="connsiteX98" fmla="*/ 599831 w 605991"/>
                <a:gd name="connsiteY98" fmla="*/ 214508 h 605152"/>
                <a:gd name="connsiteX99" fmla="*/ 594259 w 605991"/>
                <a:gd name="connsiteY99" fmla="*/ 228413 h 605152"/>
                <a:gd name="connsiteX100" fmla="*/ 581073 w 605991"/>
                <a:gd name="connsiteY100" fmla="*/ 235272 h 605152"/>
                <a:gd name="connsiteX101" fmla="*/ 551635 w 605991"/>
                <a:gd name="connsiteY101" fmla="*/ 228783 h 605152"/>
                <a:gd name="connsiteX102" fmla="*/ 527212 w 605991"/>
                <a:gd name="connsiteY102" fmla="*/ 253626 h 605152"/>
                <a:gd name="connsiteX103" fmla="*/ 534177 w 605991"/>
                <a:gd name="connsiteY103" fmla="*/ 283010 h 605152"/>
                <a:gd name="connsiteX104" fmla="*/ 527491 w 605991"/>
                <a:gd name="connsiteY104" fmla="*/ 296080 h 605152"/>
                <a:gd name="connsiteX105" fmla="*/ 513840 w 605991"/>
                <a:gd name="connsiteY105" fmla="*/ 301920 h 605152"/>
                <a:gd name="connsiteX106" fmla="*/ 500282 w 605991"/>
                <a:gd name="connsiteY106" fmla="*/ 307760 h 605152"/>
                <a:gd name="connsiteX107" fmla="*/ 486167 w 605991"/>
                <a:gd name="connsiteY107" fmla="*/ 303403 h 605152"/>
                <a:gd name="connsiteX108" fmla="*/ 469823 w 605991"/>
                <a:gd name="connsiteY108" fmla="*/ 277912 h 605152"/>
                <a:gd name="connsiteX109" fmla="*/ 435000 w 605991"/>
                <a:gd name="connsiteY109" fmla="*/ 278190 h 605152"/>
                <a:gd name="connsiteX110" fmla="*/ 419306 w 605991"/>
                <a:gd name="connsiteY110" fmla="*/ 303867 h 605152"/>
                <a:gd name="connsiteX111" fmla="*/ 405191 w 605991"/>
                <a:gd name="connsiteY111" fmla="*/ 308502 h 605152"/>
                <a:gd name="connsiteX112" fmla="*/ 391261 w 605991"/>
                <a:gd name="connsiteY112" fmla="*/ 302940 h 605152"/>
                <a:gd name="connsiteX113" fmla="*/ 377425 w 605991"/>
                <a:gd name="connsiteY113" fmla="*/ 297378 h 605152"/>
                <a:gd name="connsiteX114" fmla="*/ 370460 w 605991"/>
                <a:gd name="connsiteY114" fmla="*/ 284215 h 605152"/>
                <a:gd name="connsiteX115" fmla="*/ 377053 w 605991"/>
                <a:gd name="connsiteY115" fmla="*/ 254831 h 605152"/>
                <a:gd name="connsiteX116" fmla="*/ 352816 w 605991"/>
                <a:gd name="connsiteY116" fmla="*/ 231101 h 605152"/>
                <a:gd name="connsiteX117" fmla="*/ 323193 w 605991"/>
                <a:gd name="connsiteY117" fmla="*/ 238146 h 605152"/>
                <a:gd name="connsiteX118" fmla="*/ 310100 w 605991"/>
                <a:gd name="connsiteY118" fmla="*/ 231472 h 605152"/>
                <a:gd name="connsiteX119" fmla="*/ 304249 w 605991"/>
                <a:gd name="connsiteY119" fmla="*/ 217845 h 605152"/>
                <a:gd name="connsiteX120" fmla="*/ 298399 w 605991"/>
                <a:gd name="connsiteY120" fmla="*/ 204312 h 605152"/>
                <a:gd name="connsiteX121" fmla="*/ 302763 w 605991"/>
                <a:gd name="connsiteY121" fmla="*/ 190222 h 605152"/>
                <a:gd name="connsiteX122" fmla="*/ 328022 w 605991"/>
                <a:gd name="connsiteY122" fmla="*/ 174093 h 605152"/>
                <a:gd name="connsiteX123" fmla="*/ 327558 w 605991"/>
                <a:gd name="connsiteY123" fmla="*/ 139425 h 605152"/>
                <a:gd name="connsiteX124" fmla="*/ 301649 w 605991"/>
                <a:gd name="connsiteY124" fmla="*/ 123481 h 605152"/>
                <a:gd name="connsiteX125" fmla="*/ 297099 w 605991"/>
                <a:gd name="connsiteY125" fmla="*/ 109392 h 605152"/>
                <a:gd name="connsiteX126" fmla="*/ 302671 w 605991"/>
                <a:gd name="connsiteY126" fmla="*/ 95487 h 605152"/>
                <a:gd name="connsiteX127" fmla="*/ 308242 w 605991"/>
                <a:gd name="connsiteY127" fmla="*/ 81676 h 605152"/>
                <a:gd name="connsiteX128" fmla="*/ 321336 w 605991"/>
                <a:gd name="connsiteY128" fmla="*/ 74723 h 605152"/>
                <a:gd name="connsiteX129" fmla="*/ 350588 w 605991"/>
                <a:gd name="connsiteY129" fmla="*/ 81212 h 605152"/>
                <a:gd name="connsiteX130" fmla="*/ 374732 w 605991"/>
                <a:gd name="connsiteY130" fmla="*/ 56370 h 605152"/>
                <a:gd name="connsiteX131" fmla="*/ 367674 w 605991"/>
                <a:gd name="connsiteY131" fmla="*/ 26800 h 605152"/>
                <a:gd name="connsiteX132" fmla="*/ 374360 w 605991"/>
                <a:gd name="connsiteY132" fmla="*/ 13730 h 605152"/>
                <a:gd name="connsiteX133" fmla="*/ 387918 w 605991"/>
                <a:gd name="connsiteY133" fmla="*/ 7890 h 605152"/>
                <a:gd name="connsiteX134" fmla="*/ 401569 w 605991"/>
                <a:gd name="connsiteY134" fmla="*/ 2050 h 605152"/>
                <a:gd name="connsiteX135" fmla="*/ 415684 w 605991"/>
                <a:gd name="connsiteY135" fmla="*/ 6407 h 605152"/>
                <a:gd name="connsiteX136" fmla="*/ 431564 w 605991"/>
                <a:gd name="connsiteY136" fmla="*/ 31713 h 605152"/>
                <a:gd name="connsiteX137" fmla="*/ 466294 w 605991"/>
                <a:gd name="connsiteY137" fmla="*/ 31249 h 605152"/>
                <a:gd name="connsiteX138" fmla="*/ 482267 w 605991"/>
                <a:gd name="connsiteY138" fmla="*/ 5387 h 605152"/>
                <a:gd name="connsiteX139" fmla="*/ 496382 w 605991"/>
                <a:gd name="connsiteY139" fmla="*/ 845 h 60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605991" h="605152">
                  <a:moveTo>
                    <a:pt x="239268" y="362070"/>
                  </a:moveTo>
                  <a:lnTo>
                    <a:pt x="157191" y="370228"/>
                  </a:lnTo>
                  <a:cubicBezTo>
                    <a:pt x="154313" y="370506"/>
                    <a:pt x="153013" y="373937"/>
                    <a:pt x="155055" y="376069"/>
                  </a:cubicBezTo>
                  <a:lnTo>
                    <a:pt x="174275" y="395260"/>
                  </a:lnTo>
                  <a:lnTo>
                    <a:pt x="123766" y="445693"/>
                  </a:lnTo>
                  <a:cubicBezTo>
                    <a:pt x="121537" y="447733"/>
                    <a:pt x="121537" y="451348"/>
                    <a:pt x="123859" y="453666"/>
                  </a:cubicBezTo>
                  <a:lnTo>
                    <a:pt x="152363" y="482128"/>
                  </a:lnTo>
                  <a:cubicBezTo>
                    <a:pt x="154591" y="484353"/>
                    <a:pt x="158026" y="484353"/>
                    <a:pt x="160255" y="482128"/>
                  </a:cubicBezTo>
                  <a:lnTo>
                    <a:pt x="210764" y="431694"/>
                  </a:lnTo>
                  <a:lnTo>
                    <a:pt x="229983" y="450885"/>
                  </a:lnTo>
                  <a:cubicBezTo>
                    <a:pt x="231933" y="452832"/>
                    <a:pt x="235554" y="451626"/>
                    <a:pt x="235833" y="448752"/>
                  </a:cubicBezTo>
                  <a:lnTo>
                    <a:pt x="244003" y="366798"/>
                  </a:lnTo>
                  <a:cubicBezTo>
                    <a:pt x="244189" y="364109"/>
                    <a:pt x="241961" y="361884"/>
                    <a:pt x="239268" y="362070"/>
                  </a:cubicBezTo>
                  <a:close/>
                  <a:moveTo>
                    <a:pt x="172511" y="225510"/>
                  </a:moveTo>
                  <a:lnTo>
                    <a:pt x="190245" y="225510"/>
                  </a:lnTo>
                  <a:lnTo>
                    <a:pt x="207978" y="225510"/>
                  </a:lnTo>
                  <a:cubicBezTo>
                    <a:pt x="214756" y="225510"/>
                    <a:pt x="220327" y="230331"/>
                    <a:pt x="221441" y="236913"/>
                  </a:cubicBezTo>
                  <a:lnTo>
                    <a:pt x="227383" y="272235"/>
                  </a:lnTo>
                  <a:cubicBezTo>
                    <a:pt x="240475" y="275573"/>
                    <a:pt x="253102" y="280857"/>
                    <a:pt x="264615" y="287532"/>
                  </a:cubicBezTo>
                  <a:lnTo>
                    <a:pt x="294234" y="266673"/>
                  </a:lnTo>
                  <a:cubicBezTo>
                    <a:pt x="299712" y="262872"/>
                    <a:pt x="307139" y="263613"/>
                    <a:pt x="311689" y="268156"/>
                  </a:cubicBezTo>
                  <a:lnTo>
                    <a:pt x="324223" y="280672"/>
                  </a:lnTo>
                  <a:lnTo>
                    <a:pt x="336665" y="293095"/>
                  </a:lnTo>
                  <a:cubicBezTo>
                    <a:pt x="341400" y="297823"/>
                    <a:pt x="342050" y="305147"/>
                    <a:pt x="338151" y="310524"/>
                  </a:cubicBezTo>
                  <a:lnTo>
                    <a:pt x="317538" y="339449"/>
                  </a:lnTo>
                  <a:cubicBezTo>
                    <a:pt x="324316" y="351130"/>
                    <a:pt x="329887" y="363831"/>
                    <a:pt x="333508" y="377460"/>
                  </a:cubicBezTo>
                  <a:lnTo>
                    <a:pt x="369162" y="383486"/>
                  </a:lnTo>
                  <a:cubicBezTo>
                    <a:pt x="375661" y="384598"/>
                    <a:pt x="380489" y="390253"/>
                    <a:pt x="380489" y="396836"/>
                  </a:cubicBezTo>
                  <a:lnTo>
                    <a:pt x="380489" y="414543"/>
                  </a:lnTo>
                  <a:lnTo>
                    <a:pt x="380489" y="432158"/>
                  </a:lnTo>
                  <a:cubicBezTo>
                    <a:pt x="380489" y="439018"/>
                    <a:pt x="375661" y="444581"/>
                    <a:pt x="369162" y="445693"/>
                  </a:cubicBezTo>
                  <a:lnTo>
                    <a:pt x="334065" y="451626"/>
                  </a:lnTo>
                  <a:cubicBezTo>
                    <a:pt x="330723" y="465162"/>
                    <a:pt x="325430" y="477956"/>
                    <a:pt x="318653" y="489822"/>
                  </a:cubicBezTo>
                  <a:lnTo>
                    <a:pt x="339543" y="519211"/>
                  </a:lnTo>
                  <a:cubicBezTo>
                    <a:pt x="343350" y="524681"/>
                    <a:pt x="342607" y="531912"/>
                    <a:pt x="338058" y="536640"/>
                  </a:cubicBezTo>
                  <a:lnTo>
                    <a:pt x="325523" y="549156"/>
                  </a:lnTo>
                  <a:lnTo>
                    <a:pt x="313082" y="561579"/>
                  </a:lnTo>
                  <a:cubicBezTo>
                    <a:pt x="308347" y="566307"/>
                    <a:pt x="301012" y="566956"/>
                    <a:pt x="295626" y="563062"/>
                  </a:cubicBezTo>
                  <a:lnTo>
                    <a:pt x="266751" y="542203"/>
                  </a:lnTo>
                  <a:cubicBezTo>
                    <a:pt x="255145" y="548971"/>
                    <a:pt x="242332" y="554533"/>
                    <a:pt x="228776" y="558149"/>
                  </a:cubicBezTo>
                  <a:lnTo>
                    <a:pt x="222648" y="593749"/>
                  </a:lnTo>
                  <a:cubicBezTo>
                    <a:pt x="221534" y="600331"/>
                    <a:pt x="215870" y="605152"/>
                    <a:pt x="209278" y="605152"/>
                  </a:cubicBezTo>
                  <a:lnTo>
                    <a:pt x="191637" y="605152"/>
                  </a:lnTo>
                  <a:lnTo>
                    <a:pt x="173903" y="605152"/>
                  </a:lnTo>
                  <a:cubicBezTo>
                    <a:pt x="167125" y="605152"/>
                    <a:pt x="161555" y="600331"/>
                    <a:pt x="160440" y="593749"/>
                  </a:cubicBezTo>
                  <a:lnTo>
                    <a:pt x="154498" y="558798"/>
                  </a:lnTo>
                  <a:cubicBezTo>
                    <a:pt x="140385" y="555460"/>
                    <a:pt x="127201" y="549990"/>
                    <a:pt x="115224" y="542852"/>
                  </a:cubicBezTo>
                  <a:lnTo>
                    <a:pt x="85977" y="563619"/>
                  </a:lnTo>
                  <a:cubicBezTo>
                    <a:pt x="80592" y="567420"/>
                    <a:pt x="73257" y="566678"/>
                    <a:pt x="68521" y="562135"/>
                  </a:cubicBezTo>
                  <a:lnTo>
                    <a:pt x="56080" y="549712"/>
                  </a:lnTo>
                  <a:lnTo>
                    <a:pt x="43638" y="537382"/>
                  </a:lnTo>
                  <a:cubicBezTo>
                    <a:pt x="38996" y="532654"/>
                    <a:pt x="38346" y="525423"/>
                    <a:pt x="42153" y="519953"/>
                  </a:cubicBezTo>
                  <a:lnTo>
                    <a:pt x="62951" y="490657"/>
                  </a:lnTo>
                  <a:cubicBezTo>
                    <a:pt x="55894" y="478790"/>
                    <a:pt x="50695" y="466089"/>
                    <a:pt x="47167" y="452461"/>
                  </a:cubicBezTo>
                  <a:lnTo>
                    <a:pt x="11699" y="446527"/>
                  </a:lnTo>
                  <a:cubicBezTo>
                    <a:pt x="5292" y="445415"/>
                    <a:pt x="464" y="439852"/>
                    <a:pt x="0" y="433456"/>
                  </a:cubicBezTo>
                  <a:lnTo>
                    <a:pt x="0" y="415748"/>
                  </a:lnTo>
                  <a:lnTo>
                    <a:pt x="0" y="398041"/>
                  </a:lnTo>
                  <a:cubicBezTo>
                    <a:pt x="0" y="391273"/>
                    <a:pt x="4828" y="385711"/>
                    <a:pt x="11327" y="384598"/>
                  </a:cubicBezTo>
                  <a:lnTo>
                    <a:pt x="46795" y="378665"/>
                  </a:lnTo>
                  <a:cubicBezTo>
                    <a:pt x="50323" y="365037"/>
                    <a:pt x="55523" y="352335"/>
                    <a:pt x="62579" y="340469"/>
                  </a:cubicBezTo>
                  <a:lnTo>
                    <a:pt x="41781" y="311266"/>
                  </a:lnTo>
                  <a:cubicBezTo>
                    <a:pt x="37975" y="305888"/>
                    <a:pt x="38717" y="298564"/>
                    <a:pt x="43267" y="293836"/>
                  </a:cubicBezTo>
                  <a:lnTo>
                    <a:pt x="55708" y="281228"/>
                  </a:lnTo>
                  <a:lnTo>
                    <a:pt x="68150" y="268805"/>
                  </a:lnTo>
                  <a:cubicBezTo>
                    <a:pt x="72885" y="264077"/>
                    <a:pt x="80220" y="263428"/>
                    <a:pt x="85605" y="267322"/>
                  </a:cubicBezTo>
                  <a:lnTo>
                    <a:pt x="114945" y="288088"/>
                  </a:lnTo>
                  <a:cubicBezTo>
                    <a:pt x="126830" y="281042"/>
                    <a:pt x="139643" y="275851"/>
                    <a:pt x="153198" y="272235"/>
                  </a:cubicBezTo>
                  <a:lnTo>
                    <a:pt x="159141" y="236913"/>
                  </a:lnTo>
                  <a:cubicBezTo>
                    <a:pt x="160255" y="230331"/>
                    <a:pt x="166011" y="225510"/>
                    <a:pt x="172511" y="225510"/>
                  </a:cubicBezTo>
                  <a:close/>
                  <a:moveTo>
                    <a:pt x="476881" y="99010"/>
                  </a:moveTo>
                  <a:lnTo>
                    <a:pt x="434257" y="141464"/>
                  </a:lnTo>
                  <a:lnTo>
                    <a:pt x="418006" y="125335"/>
                  </a:lnTo>
                  <a:cubicBezTo>
                    <a:pt x="416334" y="123574"/>
                    <a:pt x="413363" y="124594"/>
                    <a:pt x="413084" y="127004"/>
                  </a:cubicBezTo>
                  <a:lnTo>
                    <a:pt x="406119" y="195969"/>
                  </a:lnTo>
                  <a:cubicBezTo>
                    <a:pt x="405934" y="198194"/>
                    <a:pt x="407884" y="200233"/>
                    <a:pt x="410113" y="199955"/>
                  </a:cubicBezTo>
                  <a:lnTo>
                    <a:pt x="479202" y="193003"/>
                  </a:lnTo>
                  <a:cubicBezTo>
                    <a:pt x="481524" y="192818"/>
                    <a:pt x="482638" y="189851"/>
                    <a:pt x="480967" y="188090"/>
                  </a:cubicBezTo>
                  <a:lnTo>
                    <a:pt x="464716" y="171868"/>
                  </a:lnTo>
                  <a:lnTo>
                    <a:pt x="507340" y="129414"/>
                  </a:lnTo>
                  <a:cubicBezTo>
                    <a:pt x="509011" y="127560"/>
                    <a:pt x="509011" y="124594"/>
                    <a:pt x="507525" y="122925"/>
                  </a:cubicBezTo>
                  <a:lnTo>
                    <a:pt x="483567" y="99010"/>
                  </a:lnTo>
                  <a:cubicBezTo>
                    <a:pt x="481710" y="97156"/>
                    <a:pt x="478738" y="97156"/>
                    <a:pt x="476881" y="99010"/>
                  </a:cubicBezTo>
                  <a:close/>
                  <a:moveTo>
                    <a:pt x="496382" y="845"/>
                  </a:moveTo>
                  <a:lnTo>
                    <a:pt x="510311" y="6407"/>
                  </a:lnTo>
                  <a:lnTo>
                    <a:pt x="524148" y="11968"/>
                  </a:lnTo>
                  <a:cubicBezTo>
                    <a:pt x="529441" y="14100"/>
                    <a:pt x="532320" y="19662"/>
                    <a:pt x="531112" y="25039"/>
                  </a:cubicBezTo>
                  <a:lnTo>
                    <a:pt x="524612" y="54238"/>
                  </a:lnTo>
                  <a:cubicBezTo>
                    <a:pt x="534548" y="61283"/>
                    <a:pt x="543092" y="69718"/>
                    <a:pt x="550149" y="79080"/>
                  </a:cubicBezTo>
                  <a:lnTo>
                    <a:pt x="579587" y="72128"/>
                  </a:lnTo>
                  <a:cubicBezTo>
                    <a:pt x="585066" y="70923"/>
                    <a:pt x="590637" y="73796"/>
                    <a:pt x="592773" y="78802"/>
                  </a:cubicBezTo>
                  <a:lnTo>
                    <a:pt x="598438" y="92521"/>
                  </a:lnTo>
                  <a:lnTo>
                    <a:pt x="604288" y="106147"/>
                  </a:lnTo>
                  <a:cubicBezTo>
                    <a:pt x="606517" y="111245"/>
                    <a:pt x="604660" y="117271"/>
                    <a:pt x="599924" y="120237"/>
                  </a:cubicBezTo>
                  <a:lnTo>
                    <a:pt x="574386" y="136551"/>
                  </a:lnTo>
                  <a:cubicBezTo>
                    <a:pt x="576151" y="147953"/>
                    <a:pt x="576151" y="159540"/>
                    <a:pt x="574665" y="171312"/>
                  </a:cubicBezTo>
                  <a:lnTo>
                    <a:pt x="600388" y="186978"/>
                  </a:lnTo>
                  <a:cubicBezTo>
                    <a:pt x="605124" y="189851"/>
                    <a:pt x="607074" y="195784"/>
                    <a:pt x="605402" y="200697"/>
                  </a:cubicBezTo>
                  <a:lnTo>
                    <a:pt x="599831" y="214508"/>
                  </a:lnTo>
                  <a:lnTo>
                    <a:pt x="594259" y="228413"/>
                  </a:lnTo>
                  <a:cubicBezTo>
                    <a:pt x="592123" y="233696"/>
                    <a:pt x="586551" y="236570"/>
                    <a:pt x="581073" y="235272"/>
                  </a:cubicBezTo>
                  <a:lnTo>
                    <a:pt x="551635" y="228783"/>
                  </a:lnTo>
                  <a:cubicBezTo>
                    <a:pt x="544578" y="238238"/>
                    <a:pt x="536498" y="246581"/>
                    <a:pt x="527212" y="253626"/>
                  </a:cubicBezTo>
                  <a:lnTo>
                    <a:pt x="534177" y="283010"/>
                  </a:lnTo>
                  <a:cubicBezTo>
                    <a:pt x="535384" y="288479"/>
                    <a:pt x="532598" y="294041"/>
                    <a:pt x="527491" y="296080"/>
                  </a:cubicBezTo>
                  <a:lnTo>
                    <a:pt x="513840" y="301920"/>
                  </a:lnTo>
                  <a:lnTo>
                    <a:pt x="500282" y="307760"/>
                  </a:lnTo>
                  <a:cubicBezTo>
                    <a:pt x="495175" y="309985"/>
                    <a:pt x="489139" y="308131"/>
                    <a:pt x="486167" y="303403"/>
                  </a:cubicBezTo>
                  <a:lnTo>
                    <a:pt x="469823" y="277912"/>
                  </a:lnTo>
                  <a:cubicBezTo>
                    <a:pt x="458401" y="279673"/>
                    <a:pt x="446793" y="279673"/>
                    <a:pt x="435000" y="278190"/>
                  </a:cubicBezTo>
                  <a:lnTo>
                    <a:pt x="419306" y="303867"/>
                  </a:lnTo>
                  <a:cubicBezTo>
                    <a:pt x="416334" y="308594"/>
                    <a:pt x="410205" y="310541"/>
                    <a:pt x="405191" y="308502"/>
                  </a:cubicBezTo>
                  <a:lnTo>
                    <a:pt x="391261" y="302940"/>
                  </a:lnTo>
                  <a:lnTo>
                    <a:pt x="377425" y="297378"/>
                  </a:lnTo>
                  <a:cubicBezTo>
                    <a:pt x="372132" y="295246"/>
                    <a:pt x="369253" y="289684"/>
                    <a:pt x="370460" y="284215"/>
                  </a:cubicBezTo>
                  <a:lnTo>
                    <a:pt x="377053" y="254831"/>
                  </a:lnTo>
                  <a:cubicBezTo>
                    <a:pt x="367860" y="248064"/>
                    <a:pt x="359595" y="240000"/>
                    <a:pt x="352816" y="231101"/>
                  </a:cubicBezTo>
                  <a:lnTo>
                    <a:pt x="323193" y="238146"/>
                  </a:lnTo>
                  <a:cubicBezTo>
                    <a:pt x="317714" y="239351"/>
                    <a:pt x="312143" y="236570"/>
                    <a:pt x="310100" y="231472"/>
                  </a:cubicBezTo>
                  <a:lnTo>
                    <a:pt x="304249" y="217845"/>
                  </a:lnTo>
                  <a:lnTo>
                    <a:pt x="298399" y="204312"/>
                  </a:lnTo>
                  <a:cubicBezTo>
                    <a:pt x="296170" y="199214"/>
                    <a:pt x="298027" y="193188"/>
                    <a:pt x="302763" y="190222"/>
                  </a:cubicBezTo>
                  <a:lnTo>
                    <a:pt x="328022" y="174093"/>
                  </a:lnTo>
                  <a:cubicBezTo>
                    <a:pt x="326258" y="162877"/>
                    <a:pt x="326072" y="151105"/>
                    <a:pt x="327558" y="139425"/>
                  </a:cubicBezTo>
                  <a:lnTo>
                    <a:pt x="301649" y="123481"/>
                  </a:lnTo>
                  <a:cubicBezTo>
                    <a:pt x="296913" y="120515"/>
                    <a:pt x="294963" y="114397"/>
                    <a:pt x="297099" y="109392"/>
                  </a:cubicBezTo>
                  <a:lnTo>
                    <a:pt x="302671" y="95487"/>
                  </a:lnTo>
                  <a:lnTo>
                    <a:pt x="308242" y="81676"/>
                  </a:lnTo>
                  <a:cubicBezTo>
                    <a:pt x="310285" y="76392"/>
                    <a:pt x="315857" y="73518"/>
                    <a:pt x="321336" y="74723"/>
                  </a:cubicBezTo>
                  <a:lnTo>
                    <a:pt x="350588" y="81212"/>
                  </a:lnTo>
                  <a:cubicBezTo>
                    <a:pt x="357459" y="71664"/>
                    <a:pt x="365539" y="63415"/>
                    <a:pt x="374732" y="56370"/>
                  </a:cubicBezTo>
                  <a:lnTo>
                    <a:pt x="367674" y="26800"/>
                  </a:lnTo>
                  <a:cubicBezTo>
                    <a:pt x="366374" y="21331"/>
                    <a:pt x="369253" y="15769"/>
                    <a:pt x="374360" y="13730"/>
                  </a:cubicBezTo>
                  <a:lnTo>
                    <a:pt x="387918" y="7890"/>
                  </a:lnTo>
                  <a:lnTo>
                    <a:pt x="401569" y="2050"/>
                  </a:lnTo>
                  <a:cubicBezTo>
                    <a:pt x="406677" y="-175"/>
                    <a:pt x="412620" y="1679"/>
                    <a:pt x="415684" y="6407"/>
                  </a:cubicBezTo>
                  <a:lnTo>
                    <a:pt x="431564" y="31713"/>
                  </a:lnTo>
                  <a:cubicBezTo>
                    <a:pt x="442800" y="30044"/>
                    <a:pt x="454594" y="29766"/>
                    <a:pt x="466294" y="31249"/>
                  </a:cubicBezTo>
                  <a:lnTo>
                    <a:pt x="482267" y="5387"/>
                  </a:lnTo>
                  <a:cubicBezTo>
                    <a:pt x="485238" y="752"/>
                    <a:pt x="491367" y="-1287"/>
                    <a:pt x="496382" y="8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800" dirty="0">
                <a:solidFill>
                  <a:schemeClr val="bg1"/>
                </a:solidFill>
                <a:latin typeface="Montserrat Medium" panose="00000600000000000000" charset="0"/>
                <a:ea typeface="Montserrat Medium" panose="00000600000000000000" charset="0"/>
                <a:cs typeface="Montserrat Medium" panose="00000600000000000000" charset="0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77" name="iṣlïdè">
            <a:extLst>
              <a:ext uri="{FF2B5EF4-FFF2-40B4-BE49-F238E27FC236}">
                <a16:creationId xmlns:a16="http://schemas.microsoft.com/office/drawing/2014/main" id="{91215D11-CB83-416F-AA9C-FAC596B6E107}"/>
              </a:ext>
            </a:extLst>
          </p:cNvPr>
          <p:cNvSpPr txBox="1"/>
          <p:nvPr/>
        </p:nvSpPr>
        <p:spPr>
          <a:xfrm>
            <a:off x="1903896" y="4004896"/>
            <a:ext cx="1415772" cy="306945"/>
          </a:xfrm>
          <a:prstGeom prst="rect">
            <a:avLst/>
          </a:prstGeom>
          <a:noFill/>
        </p:spPr>
        <p:txBody>
          <a:bodyPr wrap="non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Giao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cửa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sổ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cửa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sổ</a:t>
            </a:r>
            <a:endParaRPr dirty="0">
              <a:solidFill>
                <a:schemeClr val="bg1"/>
              </a:solidFill>
              <a:latin typeface="Montserrat Medium" panose="00000600000000000000" charset="0"/>
              <a:ea typeface="Montserrat Medium" panose="00000600000000000000" charset="0"/>
              <a:cs typeface="Montserrat Medium" panose="00000600000000000000" charset="0"/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3263">
      <a:dk1>
        <a:sysClr val="windowText" lastClr="000000"/>
      </a:dk1>
      <a:lt1>
        <a:sysClr val="window" lastClr="FFFFFF"/>
      </a:lt1>
      <a:dk2>
        <a:srgbClr val="1C0E07"/>
      </a:dk2>
      <a:lt2>
        <a:srgbClr val="E7E6E6"/>
      </a:lt2>
      <a:accent1>
        <a:srgbClr val="1C0E07"/>
      </a:accent1>
      <a:accent2>
        <a:srgbClr val="1C0E07"/>
      </a:accent2>
      <a:accent3>
        <a:srgbClr val="1C0E07"/>
      </a:accent3>
      <a:accent4>
        <a:srgbClr val="1C0E07"/>
      </a:accent4>
      <a:accent5>
        <a:srgbClr val="1C0E07"/>
      </a:accent5>
      <a:accent6>
        <a:srgbClr val="1C0E07"/>
      </a:accent6>
      <a:hlink>
        <a:srgbClr val="1C0E07"/>
      </a:hlink>
      <a:folHlink>
        <a:srgbClr val="1C0E07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C3F9F615ABD846AFF6DDC5B87BB3A8" ma:contentTypeVersion="15" ma:contentTypeDescription="Create a new document." ma:contentTypeScope="" ma:versionID="24935e9a9d9e7bd8dc017ba5cf3a53bd">
  <xsd:schema xmlns:xsd="http://www.w3.org/2001/XMLSchema" xmlns:xs="http://www.w3.org/2001/XMLSchema" xmlns:p="http://schemas.microsoft.com/office/2006/metadata/properties" xmlns:ns3="834db94b-b2cd-4ad8-a3d2-0e73980a0999" xmlns:ns4="66fe9e67-0d91-4ad7-ae3a-5796a6a28d22" targetNamespace="http://schemas.microsoft.com/office/2006/metadata/properties" ma:root="true" ma:fieldsID="8baf077b181f995afb4ba4311a52e257" ns3:_="" ns4:_="">
    <xsd:import namespace="834db94b-b2cd-4ad8-a3d2-0e73980a0999"/>
    <xsd:import namespace="66fe9e67-0d91-4ad7-ae3a-5796a6a28d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4db94b-b2cd-4ad8-a3d2-0e73980a09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fe9e67-0d91-4ad7-ae3a-5796a6a28d2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34db94b-b2cd-4ad8-a3d2-0e73980a0999" xsi:nil="true"/>
  </documentManagement>
</p:properties>
</file>

<file path=customXml/itemProps1.xml><?xml version="1.0" encoding="utf-8"?>
<ds:datastoreItem xmlns:ds="http://schemas.openxmlformats.org/officeDocument/2006/customXml" ds:itemID="{92A32FF0-3288-4E26-97AA-A1C9A1DD15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4db94b-b2cd-4ad8-a3d2-0e73980a0999"/>
    <ds:schemaRef ds:uri="66fe9e67-0d91-4ad7-ae3a-5796a6a28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F847EE-058D-43C6-91E0-67BB39FE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5C1BED-E829-4716-9918-DE20DF6052F5}">
  <ds:schemaRefs>
    <ds:schemaRef ds:uri="http://schemas.microsoft.com/office/2006/metadata/properties"/>
    <ds:schemaRef ds:uri="http://schemas.microsoft.com/office/infopath/2007/PartnerControls"/>
    <ds:schemaRef ds:uri="834db94b-b2cd-4ad8-a3d2-0e73980a099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339</Words>
  <Application>Microsoft Office PowerPoint</Application>
  <PresentationFormat>Widescreen</PresentationFormat>
  <Paragraphs>74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Arial</vt:lpstr>
      <vt:lpstr>Calibri</vt:lpstr>
      <vt:lpstr>Montserrat Medium</vt:lpstr>
      <vt:lpstr>Montserrat SemiBold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7-0619-17年中计划总结PPT模板</dc:title>
  <dc:creator>Administrator</dc:creator>
  <cp:lastModifiedBy>Dao Quang Tuan</cp:lastModifiedBy>
  <cp:revision>30</cp:revision>
  <dcterms:created xsi:type="dcterms:W3CDTF">2021-05-27T14:46:00Z</dcterms:created>
  <dcterms:modified xsi:type="dcterms:W3CDTF">2023-06-16T16:18:33Z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2488E1BA83FC4FFFB909D4E442B8DCD7</vt:lpwstr>
  </property>
  <property fmtid="{D5CDD505-2E9C-101B-9397-08002B2CF9AE}" pid="4" name="ContentTypeId">
    <vt:lpwstr>0x0101007EC3F9F615ABD846AFF6DDC5B87BB3A8</vt:lpwstr>
  </property>
</Properties>
</file>