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3" r:id="rId5"/>
    <p:sldId id="264" r:id="rId6"/>
    <p:sldId id="265" r:id="rId7"/>
    <p:sldId id="266" r:id="rId8"/>
    <p:sldId id="267" r:id="rId9"/>
    <p:sldId id="259" r:id="rId10"/>
    <p:sldId id="268" r:id="rId11"/>
    <p:sldId id="284" r:id="rId12"/>
    <p:sldId id="269" r:id="rId13"/>
    <p:sldId id="270" r:id="rId14"/>
    <p:sldId id="271" r:id="rId15"/>
    <p:sldId id="260" r:id="rId16"/>
    <p:sldId id="272" r:id="rId17"/>
    <p:sldId id="26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2" r:id="rId28"/>
    <p:sldId id="283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Cun" initials="D" lastIdx="1" clrIdx="0">
    <p:extLst>
      <p:ext uri="{19B8F6BF-5375-455C-9EA6-DF929625EA0E}">
        <p15:presenceInfo xmlns:p15="http://schemas.microsoft.com/office/powerpoint/2012/main" userId="DengC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67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7T15:36:24.74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CC443-8306-47C4-841F-578879F27C1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CF613-0C6B-4B88-B359-82AADFAC6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6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老师们，大家好，我叫邓村，我的毕业论文题目是 数据库同步工具的设计与实现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JavaFX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5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r>
              <a:rPr lang="zh-CN" altLang="en-US" baseline="0" dirty="0" smtClean="0"/>
              <a:t>与服务器的数据传输都是</a:t>
            </a:r>
            <a:r>
              <a:rPr lang="en-US" altLang="zh-CN" dirty="0" smtClean="0"/>
              <a:t>JSON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99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0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根据需求，程序主要包括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个模块。（介绍一下各模块的主要功能）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0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程序运行要求用户进行登录，没有账号的话进行注册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27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登录成功够自动刷新，左下角显示当前用户，用户可以点击右上方的注销按钮退出。一进来是任务监控模块，列表形式显示任务执行信息，（任务的执行信息包括什么什么。。以进度条的方式来显示任务的具体进度）最后一栏是操作栏，绿色的是开始按钮，红色的是暂停按钮，用户可以点击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个按钮来进行任务控制。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跳下一页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8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同步管理模块用户可以新建任务，导入任务，删除任务，对具体的任务可以查看，修改配置信息，将配置信息导出为配置文件。（跳下一页）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设置来源数据库，设置类型，填写。。。。，可以进行连接测试（使用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来连接数据库，失败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成功都以对话框的方式提示）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7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简单同步（完全复制）；复杂同步（只同步部分表格中的相应字段）。右边显示的就是设置表格中的字段同步映射关系，原字段（下拉框读取来源数据库表中的字段），过滤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语句（用户填写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语句来选择所要同步的数据）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07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可以指定什么时间开始，什么时间结束，每次同步的间隔时间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32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列表显示具体的日志，主要包括管理日志和同步日志。管理日志（任务的新建、删除之类的日志），同步日志（同步过程中的重要日志，什么时间什么任务执行情况如何）。可以按日期和日志类型来进行筛选。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0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论文题目呢是来源于指导老师的在研项目，整个项目是由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个同学来完成，我所负责的主要是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JavaFX</a:t>
            </a:r>
            <a:r>
              <a:rPr lang="zh-CN" altLang="en-US" dirty="0" smtClean="0"/>
              <a:t>桌面程序的编写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近年来，随着数据库技术的不断发展，许多数据库厂商都开发了自己的数据库管理系统，数据库管理系统的种类可以说是多种多样，主要有（列举一下）</a:t>
            </a:r>
            <a:endParaRPr lang="en-US" altLang="zh-CN" dirty="0" smtClean="0"/>
          </a:p>
          <a:p>
            <a:r>
              <a:rPr lang="zh-CN" altLang="en-US" dirty="0" smtClean="0"/>
              <a:t>在实际生产中需要将一个数据库的数据</a:t>
            </a:r>
            <a:r>
              <a:rPr lang="zh-CN" altLang="en-US" baseline="0" dirty="0" smtClean="0"/>
              <a:t> 转移到另一个数据库，这样这些各种各样的数据库之间的数据交流与共享就成了问题。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1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针对这一问题，许多厂商都开发了自己的同步工具，比如（说明一下图上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种）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的主从同步，基于日志分析。只支持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smtClean="0"/>
              <a:t>DataX </a:t>
            </a:r>
            <a:r>
              <a:rPr lang="zh-CN" altLang="en-US" dirty="0" smtClean="0"/>
              <a:t>支持各种异构的数据库同步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2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这个图是使用</a:t>
            </a:r>
            <a:r>
              <a:rPr lang="en-US" altLang="zh-CN" dirty="0" smtClean="0"/>
              <a:t>DataX</a:t>
            </a:r>
            <a:r>
              <a:rPr lang="zh-CN" altLang="en-US" dirty="0" smtClean="0"/>
              <a:t>进行一个同步的示例，上部分是设置配置文件，下面是结果</a:t>
            </a:r>
            <a:endParaRPr lang="en-US" altLang="zh-CN" dirty="0" smtClean="0"/>
          </a:p>
          <a:p>
            <a:r>
              <a:rPr lang="zh-CN" altLang="en-US" dirty="0" smtClean="0"/>
              <a:t>任务配置、任务进度、结果都是命令行形式。</a:t>
            </a:r>
            <a:endParaRPr lang="en-US" altLang="zh-CN" dirty="0" smtClean="0"/>
          </a:p>
          <a:p>
            <a:r>
              <a:rPr lang="zh-CN" altLang="en-US" dirty="0" smtClean="0"/>
              <a:t>这样使用时极其不方便的，因此我所做的主要工作就是分析具体的同步需求，然后实现一个可视化的辅助程序来帮助用户更好地进行同步作业。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4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JavaFX</a:t>
            </a:r>
            <a:r>
              <a:rPr lang="zh-CN" altLang="en-US" dirty="0" smtClean="0"/>
              <a:t>本质上是一个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库。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语言的跨平台性； 外观与业务逻辑相分离，结构清晰；内置丰富的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控件；可以绘制</a:t>
            </a:r>
            <a:r>
              <a:rPr lang="en-US" altLang="zh-CN" dirty="0" err="1" smtClean="0"/>
              <a:t>2D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3D</a:t>
            </a:r>
            <a:r>
              <a:rPr lang="zh-CN" altLang="en-US" dirty="0" smtClean="0"/>
              <a:t>图形；可以调用其他的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此外，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JavaFX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JavaFX Scene Builder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插件，我们可以使用非编码的方式来设计界面。这个图显示的就是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Scene Builder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插件，左上方是控件库，左下方是界面层次关系，中间是界面显示效果，右边是属性栏，用于控制控件属性。使用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JavaFX Scene Builder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插件，我们可以简单地实现界面，它会自动帮我们生成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FXML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CF613-0C6B-4B88-B359-82AADFAC63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0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1454" y="1793630"/>
            <a:ext cx="93550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数据库同步工具的设计与实现</a:t>
            </a: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JavaFX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桌面</a:t>
            </a:r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——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邓村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1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30270" y="1190717"/>
            <a:ext cx="1832738" cy="1049235"/>
          </a:xfrm>
        </p:spPr>
        <p:txBody>
          <a:bodyPr/>
          <a:lstStyle/>
          <a:p>
            <a:r>
              <a:rPr lang="en-US" altLang="zh-CN" dirty="0" smtClean="0"/>
              <a:t>JavaFX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相关技术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1113" y="1907931"/>
            <a:ext cx="10322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JavaFX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是用于构建富互联网应用程序的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库。 使用此库编写的应用程序可以跨多个平台一致运行。使用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JavaFX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开发的应用程序可以在各种设备上运行，如台式计算机，手机，电视，平板电脑等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JavaFX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编程将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外观和样式与业务逻辑实现进行了分离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，其使用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来方便地定制程序的外观和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样式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FXML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脚本语言来表述图形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界面，使用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代码来表述业务逻辑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相关技术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4160" y="854762"/>
            <a:ext cx="55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JavaFX Scene Builder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034160" y="1690100"/>
            <a:ext cx="9459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JavaFX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JavaFX Scene Builder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插件，我们可以使用非编码的方式来设计界面。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049" y="2059432"/>
            <a:ext cx="7168055" cy="46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相关技术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1130270" y="1389184"/>
            <a:ext cx="1832738" cy="1413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0270" y="2329962"/>
            <a:ext cx="842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JSON: JavaScript Object Notation(JavaScript </a:t>
            </a:r>
            <a:r>
              <a:rPr lang="zh-CN" altLang="en-US" dirty="0"/>
              <a:t>对象表示法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JSON </a:t>
            </a:r>
            <a:r>
              <a:rPr lang="zh-CN" altLang="en-US" dirty="0"/>
              <a:t>是存储和交换文本信息的语法。类似 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JSON </a:t>
            </a:r>
            <a:r>
              <a:rPr lang="zh-CN" altLang="en-US" dirty="0"/>
              <a:t>比 </a:t>
            </a:r>
            <a:r>
              <a:rPr lang="en-US" altLang="zh-CN" dirty="0"/>
              <a:t>XML </a:t>
            </a:r>
            <a:r>
              <a:rPr lang="zh-CN" altLang="en-US" dirty="0"/>
              <a:t>更小、更快，更易解析。</a:t>
            </a:r>
          </a:p>
        </p:txBody>
      </p:sp>
    </p:spTree>
    <p:extLst>
      <p:ext uri="{BB962C8B-B14F-4D97-AF65-F5344CB8AC3E}">
        <p14:creationId xmlns:p14="http://schemas.microsoft.com/office/powerpoint/2010/main" val="2078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相关技术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1130270" y="1190715"/>
            <a:ext cx="183273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JDBC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65438" y="1837591"/>
            <a:ext cx="9196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DataBase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Connectivity,java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数据库连接）是一种用于执行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 API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，可以为多种关系数据库提供统一访问，它由一组用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语言编写的类和接口组成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788" y="2967595"/>
            <a:ext cx="5863203" cy="29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开发工具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1218193" y="2078738"/>
            <a:ext cx="3784630" cy="3697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IntelliJ IDEA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FastJson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Tomcat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5763815" y="2078738"/>
            <a:ext cx="5258808" cy="3697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JDBC</a:t>
            </a:r>
            <a:r>
              <a:rPr lang="en-US" altLang="zh-CN" dirty="0" smtClean="0"/>
              <a:t> API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Navicat  Premium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4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3467" y="1615452"/>
            <a:ext cx="8619060" cy="2050065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需求分析</a:t>
            </a:r>
            <a:endParaRPr lang="en-US" altLang="zh-CN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9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需求分析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0270" y="1371600"/>
            <a:ext cx="78554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源及目标数据库的连接测试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支持源及目标数据库管理系统异构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支持带过滤条件的字段合并及分拆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支持按计划自动同步及手动同步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日志管理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同步过程监控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可视化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3467" y="1615452"/>
            <a:ext cx="8619060" cy="2050065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endParaRPr lang="en-US" altLang="zh-CN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0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功能模块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40" y="964956"/>
            <a:ext cx="67627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50267" y="1286812"/>
            <a:ext cx="1547446" cy="400110"/>
            <a:chOff x="2100105" y="1890318"/>
            <a:chExt cx="1547446" cy="400110"/>
          </a:xfrm>
        </p:grpSpPr>
        <p:sp>
          <p:nvSpPr>
            <p:cNvPr id="6" name="流程图: 联系 8"/>
            <p:cNvSpPr/>
            <p:nvPr/>
          </p:nvSpPr>
          <p:spPr>
            <a:xfrm>
              <a:off x="2100105" y="1969477"/>
              <a:ext cx="221063" cy="21101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31701" y="1890318"/>
              <a:ext cx="1215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登录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90482" y="1271423"/>
            <a:ext cx="1547446" cy="400110"/>
            <a:chOff x="2100105" y="1890318"/>
            <a:chExt cx="1547446" cy="400110"/>
          </a:xfrm>
        </p:grpSpPr>
        <p:sp>
          <p:nvSpPr>
            <p:cNvPr id="9" name="流程图: 联系 8"/>
            <p:cNvSpPr/>
            <p:nvPr/>
          </p:nvSpPr>
          <p:spPr>
            <a:xfrm>
              <a:off x="2100105" y="1969477"/>
              <a:ext cx="221063" cy="21101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31701" y="1890318"/>
              <a:ext cx="1215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注册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7" y="1855178"/>
            <a:ext cx="5806850" cy="38246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67" y="1855178"/>
            <a:ext cx="4930728" cy="35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270" y="1820077"/>
            <a:ext cx="9603275" cy="3294576"/>
          </a:xfrm>
        </p:spPr>
        <p:txBody>
          <a:bodyPr/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开发工具与技术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需求分析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总结与展望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3214" y="873573"/>
            <a:ext cx="1547446" cy="400110"/>
            <a:chOff x="2100105" y="1890318"/>
            <a:chExt cx="1547446" cy="400110"/>
          </a:xfrm>
        </p:grpSpPr>
        <p:sp>
          <p:nvSpPr>
            <p:cNvPr id="5" name="流程图: 联系 8"/>
            <p:cNvSpPr/>
            <p:nvPr/>
          </p:nvSpPr>
          <p:spPr>
            <a:xfrm>
              <a:off x="2100105" y="1969477"/>
              <a:ext cx="221063" cy="21101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31701" y="1890318"/>
              <a:ext cx="1215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任务监控</a:t>
              </a:r>
              <a:endParaRPr lang="zh-CN" altLang="en-US" sz="20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14" y="1273683"/>
            <a:ext cx="8200886" cy="54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3214" y="873573"/>
            <a:ext cx="1547446" cy="400110"/>
            <a:chOff x="2100105" y="1890318"/>
            <a:chExt cx="1547446" cy="400110"/>
          </a:xfrm>
        </p:grpSpPr>
        <p:sp>
          <p:nvSpPr>
            <p:cNvPr id="5" name="流程图: 联系 8"/>
            <p:cNvSpPr/>
            <p:nvPr/>
          </p:nvSpPr>
          <p:spPr>
            <a:xfrm>
              <a:off x="2100105" y="1969477"/>
              <a:ext cx="221063" cy="21101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31701" y="1890318"/>
              <a:ext cx="1215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同步管理</a:t>
              </a:r>
              <a:endParaRPr lang="zh-CN" altLang="en-US" sz="20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13" y="1273682"/>
            <a:ext cx="8064667" cy="53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3214" y="873573"/>
            <a:ext cx="5471500" cy="400110"/>
            <a:chOff x="2100105" y="1890318"/>
            <a:chExt cx="5471500" cy="400110"/>
          </a:xfrm>
        </p:grpSpPr>
        <p:sp>
          <p:nvSpPr>
            <p:cNvPr id="5" name="流程图: 联系 8"/>
            <p:cNvSpPr/>
            <p:nvPr/>
          </p:nvSpPr>
          <p:spPr>
            <a:xfrm>
              <a:off x="2100105" y="1969477"/>
              <a:ext cx="221063" cy="21101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31700" y="1890318"/>
              <a:ext cx="5139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同步管理</a:t>
              </a:r>
              <a:r>
                <a:rPr lang="en-US" altLang="zh-CN" sz="2000" dirty="0" smtClean="0"/>
                <a:t>—</a:t>
              </a:r>
              <a:r>
                <a:rPr lang="zh-CN" altLang="en-US" sz="2000" dirty="0" smtClean="0"/>
                <a:t>可视化配置任务</a:t>
              </a:r>
              <a:endParaRPr lang="zh-CN" altLang="en-US" sz="20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2" y="1273683"/>
            <a:ext cx="6749562" cy="46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3214" y="873573"/>
            <a:ext cx="5471500" cy="400110"/>
            <a:chOff x="2100105" y="1890318"/>
            <a:chExt cx="5471500" cy="400110"/>
          </a:xfrm>
        </p:grpSpPr>
        <p:sp>
          <p:nvSpPr>
            <p:cNvPr id="5" name="流程图: 联系 8"/>
            <p:cNvSpPr/>
            <p:nvPr/>
          </p:nvSpPr>
          <p:spPr>
            <a:xfrm>
              <a:off x="2100105" y="1969477"/>
              <a:ext cx="221063" cy="21101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31700" y="1890318"/>
              <a:ext cx="5139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同步管理</a:t>
              </a:r>
              <a:r>
                <a:rPr lang="en-US" altLang="zh-CN" sz="2000" dirty="0" smtClean="0"/>
                <a:t>—</a:t>
              </a:r>
              <a:r>
                <a:rPr lang="zh-CN" altLang="en-US" sz="2000" dirty="0" smtClean="0"/>
                <a:t>可视化配置任务</a:t>
              </a:r>
              <a:endParaRPr lang="zh-CN" altLang="en-US" sz="20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9" y="1273683"/>
            <a:ext cx="7461033" cy="51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3214" y="873573"/>
            <a:ext cx="5471500" cy="400110"/>
            <a:chOff x="2100105" y="1890318"/>
            <a:chExt cx="5471500" cy="400110"/>
          </a:xfrm>
        </p:grpSpPr>
        <p:sp>
          <p:nvSpPr>
            <p:cNvPr id="5" name="流程图: 联系 8"/>
            <p:cNvSpPr/>
            <p:nvPr/>
          </p:nvSpPr>
          <p:spPr>
            <a:xfrm>
              <a:off x="2100105" y="1969477"/>
              <a:ext cx="221063" cy="21101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31700" y="1890318"/>
              <a:ext cx="5139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同步管理</a:t>
              </a:r>
              <a:r>
                <a:rPr lang="en-US" altLang="zh-CN" sz="2000" dirty="0" smtClean="0"/>
                <a:t>—</a:t>
              </a:r>
              <a:r>
                <a:rPr lang="zh-CN" altLang="en-US" sz="2000" dirty="0" smtClean="0"/>
                <a:t>可视化配置任务</a:t>
              </a:r>
              <a:endParaRPr lang="zh-CN" altLang="en-US" sz="20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0" y="1450723"/>
            <a:ext cx="5743645" cy="3933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40" y="1450723"/>
            <a:ext cx="5561937" cy="40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3214" y="873573"/>
            <a:ext cx="5471500" cy="400110"/>
            <a:chOff x="2100105" y="1890318"/>
            <a:chExt cx="5471500" cy="400110"/>
          </a:xfrm>
        </p:grpSpPr>
        <p:sp>
          <p:nvSpPr>
            <p:cNvPr id="5" name="流程图: 联系 8"/>
            <p:cNvSpPr/>
            <p:nvPr/>
          </p:nvSpPr>
          <p:spPr>
            <a:xfrm>
              <a:off x="2100105" y="1969477"/>
              <a:ext cx="221063" cy="21101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31700" y="1890318"/>
              <a:ext cx="5139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同步管理</a:t>
              </a:r>
              <a:r>
                <a:rPr lang="en-US" altLang="zh-CN" sz="2000" dirty="0" smtClean="0"/>
                <a:t>—</a:t>
              </a:r>
              <a:r>
                <a:rPr lang="zh-CN" altLang="en-US" sz="2000" dirty="0" smtClean="0"/>
                <a:t>可视化配置任务</a:t>
              </a:r>
              <a:endParaRPr lang="zh-CN" altLang="en-US" sz="20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52" y="1273682"/>
            <a:ext cx="7499550" cy="51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设计与实现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3214" y="873573"/>
            <a:ext cx="5471500" cy="400110"/>
            <a:chOff x="2100105" y="1890318"/>
            <a:chExt cx="5471500" cy="400110"/>
          </a:xfrm>
        </p:grpSpPr>
        <p:sp>
          <p:nvSpPr>
            <p:cNvPr id="5" name="流程图: 联系 8"/>
            <p:cNvSpPr/>
            <p:nvPr/>
          </p:nvSpPr>
          <p:spPr>
            <a:xfrm>
              <a:off x="2100105" y="1969477"/>
              <a:ext cx="221063" cy="21101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31700" y="1890318"/>
              <a:ext cx="5139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日志管理</a:t>
              </a:r>
              <a:endParaRPr lang="zh-CN" altLang="en-US" sz="20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09" y="1273683"/>
            <a:ext cx="8315687" cy="54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3467" y="1615452"/>
            <a:ext cx="8619060" cy="2050065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总结与展望</a:t>
            </a:r>
            <a:endParaRPr lang="en-US" altLang="zh-CN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0270" y="1290136"/>
            <a:ext cx="6994926" cy="50349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需求基本完成，但仍有不足之处：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0270" y="204091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总结与展望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8360" y="2250830"/>
            <a:ext cx="9856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）虽然可视化的配置了同步任务，但用户可选择的配置属性不够细化。字段关系映射时，只是提供了一个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语句输入框，用户只能利用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语句来定制关系，不够人性化。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）只支持了一对一的数据源同步，希望未来能支持更为复杂的拓扑关系。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）软件界面希望设计得更美观一点，界面样式能提供更多的选择。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）用户管理模块目前功能简陋，有待完善。</a:t>
            </a:r>
          </a:p>
        </p:txBody>
      </p:sp>
    </p:spTree>
    <p:extLst>
      <p:ext uri="{BB962C8B-B14F-4D97-AF65-F5344CB8AC3E}">
        <p14:creationId xmlns:p14="http://schemas.microsoft.com/office/powerpoint/2010/main" val="37790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6285" y="1547444"/>
            <a:ext cx="9926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Thank you !</a:t>
            </a:r>
            <a:endParaRPr lang="zh-CN" altLang="en-US" sz="8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0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3467" y="1615452"/>
            <a:ext cx="8619060" cy="2050065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15" y="1040710"/>
            <a:ext cx="6740769" cy="48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1116" y="1431078"/>
            <a:ext cx="7060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Hbase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···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1116" y="206477"/>
            <a:ext cx="4607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多样性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2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81455" y="1237739"/>
            <a:ext cx="16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2324" y="168922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同步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87" y="2059806"/>
            <a:ext cx="4687572" cy="3406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81902" y="1237739"/>
            <a:ext cx="16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DataX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55" y="2059806"/>
            <a:ext cx="3420206" cy="33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4" y="953324"/>
            <a:ext cx="9603275" cy="1049235"/>
          </a:xfrm>
        </p:spPr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使用命令行形式进行任务配置与监控，用户体验差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324" y="168922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78" y="1539487"/>
            <a:ext cx="8417532" cy="42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324" y="2280961"/>
            <a:ext cx="9603275" cy="1049235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实现一个带有良好用户界面，可以可视化配置、监控、管理任务的异源异构数据库同步软件。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324" y="168922"/>
            <a:ext cx="463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解决方法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6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3467" y="1615452"/>
            <a:ext cx="8619060" cy="2050065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开发工具与技术</a:t>
            </a:r>
            <a:endParaRPr lang="en-US" altLang="zh-CN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2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294</TotalTime>
  <Words>1234</Words>
  <Application>Microsoft Office PowerPoint</Application>
  <PresentationFormat>宽屏</PresentationFormat>
  <Paragraphs>129</Paragraphs>
  <Slides>29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华文楷体</vt:lpstr>
      <vt:lpstr>Arial</vt:lpstr>
      <vt:lpstr>Century Gothic</vt:lpstr>
      <vt:lpstr>Gallery</vt:lpstr>
      <vt:lpstr>PowerPoint 演示文稿</vt:lpstr>
      <vt:lpstr>目录</vt:lpstr>
      <vt:lpstr>课题背景</vt:lpstr>
      <vt:lpstr>PowerPoint 演示文稿</vt:lpstr>
      <vt:lpstr>PowerPoint 演示文稿</vt:lpstr>
      <vt:lpstr>PowerPoint 演示文稿</vt:lpstr>
      <vt:lpstr>使用命令行形式进行任务配置与监控，用户体验差</vt:lpstr>
      <vt:lpstr>实现一个带有良好用户界面，可以可视化配置、监控、管理任务的异源异构数据库同步软件。</vt:lpstr>
      <vt:lpstr>开发工具与技术</vt:lpstr>
      <vt:lpstr>JavaFX</vt:lpstr>
      <vt:lpstr>PowerPoint 演示文稿</vt:lpstr>
      <vt:lpstr>PowerPoint 演示文稿</vt:lpstr>
      <vt:lpstr>PowerPoint 演示文稿</vt:lpstr>
      <vt:lpstr>PowerPoint 演示文稿</vt:lpstr>
      <vt:lpstr>需求分析</vt:lpstr>
      <vt:lpstr>PowerPoint 演示文稿</vt:lpstr>
      <vt:lpstr>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总结与展望</vt:lpstr>
      <vt:lpstr>需求基本完成，但仍有不足之处：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DengCun</dc:creator>
  <cp:lastModifiedBy>DengCun</cp:lastModifiedBy>
  <cp:revision>30</cp:revision>
  <dcterms:created xsi:type="dcterms:W3CDTF">2019-05-26T01:33:33Z</dcterms:created>
  <dcterms:modified xsi:type="dcterms:W3CDTF">2019-05-27T14:29:40Z</dcterms:modified>
</cp:coreProperties>
</file>