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/>
              <a:t>Приложение Финсклад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08700" y="5314315"/>
            <a:ext cx="5919470" cy="1152525"/>
          </a:xfrm>
        </p:spPr>
        <p:txBody>
          <a:bodyPr/>
          <a:p>
            <a:r>
              <a:rPr lang="ru-RU" altLang="en-US"/>
              <a:t>Выполнил: Ховалкин Данила Евгеньевич</a:t>
            </a:r>
            <a:endParaRPr lang="ru-RU" altLang="en-US"/>
          </a:p>
          <a:p>
            <a:r>
              <a:rPr lang="ru-RU" altLang="en-US"/>
              <a:t>Группа МКИС11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Проблематика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Как подсчитать все налоги для ИП?</a:t>
            </a:r>
            <a:endParaRPr lang="ru-RU" altLang="en-US"/>
          </a:p>
          <a:p>
            <a:r>
              <a:rPr lang="ru-RU" altLang="en-US"/>
              <a:t>Как подсчитать полную прибыль производства, учитывая зп сотрудникам?</a:t>
            </a:r>
            <a:endParaRPr lang="ru-RU" altLang="en-US"/>
          </a:p>
          <a:p>
            <a:r>
              <a:rPr lang="ru-RU" altLang="en-US"/>
              <a:t>Как отследить полное движение товара по складам?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Значимость решения</a:t>
            </a:r>
            <a:endParaRPr lang="ru-RU" altLang="en-US"/>
          </a:p>
        </p:txBody>
      </p:sp>
      <p:graphicFrame>
        <p:nvGraphicFramePr>
          <p:cNvPr id="4" name="Замещающее содержимое 3"/>
          <p:cNvGraphicFramePr/>
          <p:nvPr>
            <p:ph idx="1"/>
          </p:nvPr>
        </p:nvGraphicFramePr>
        <p:xfrm>
          <a:off x="647700" y="2807970"/>
          <a:ext cx="10515600" cy="265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88519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800"/>
                        <a:t>Проект</a:t>
                      </a:r>
                      <a:endParaRPr lang="ru-RU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800"/>
                        <a:t>Регистрация</a:t>
                      </a:r>
                      <a:endParaRPr lang="ru-RU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800"/>
                        <a:t>Достоверность</a:t>
                      </a:r>
                      <a:endParaRPr lang="ru-RU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800"/>
                        <a:t>Плата за использование</a:t>
                      </a:r>
                      <a:endParaRPr lang="ru-RU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800"/>
                        <a:t>Требуется скачивание?</a:t>
                      </a:r>
                      <a:endParaRPr lang="ru-RU" altLang="en-US" sz="2800"/>
                    </a:p>
                  </a:txBody>
                  <a:tcPr/>
                </a:tc>
              </a:tr>
              <a:tr h="88519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800"/>
                        <a:t>Мой проект</a:t>
                      </a:r>
                      <a:endParaRPr lang="ru-RU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800"/>
                        <a:t>Нет</a:t>
                      </a:r>
                      <a:endParaRPr lang="ru-RU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800"/>
                        <a:t>Высокая</a:t>
                      </a:r>
                      <a:endParaRPr lang="ru-RU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800"/>
                        <a:t>Нет</a:t>
                      </a:r>
                      <a:endParaRPr lang="ru-RU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800"/>
                        <a:t>Да</a:t>
                      </a:r>
                      <a:endParaRPr lang="ru-RU" altLang="en-US" sz="2800"/>
                    </a:p>
                  </a:txBody>
                  <a:tcPr/>
                </a:tc>
              </a:tr>
              <a:tr h="88519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800"/>
                        <a:t>1С</a:t>
                      </a:r>
                      <a:endParaRPr lang="ru-RU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800"/>
                        <a:t>Да</a:t>
                      </a:r>
                      <a:endParaRPr lang="ru-RU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800"/>
                        <a:t>Высокая</a:t>
                      </a:r>
                      <a:endParaRPr lang="ru-RU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800"/>
                        <a:t>Да</a:t>
                      </a:r>
                      <a:endParaRPr lang="ru-RU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800"/>
                        <a:t>Да</a:t>
                      </a:r>
                      <a:endParaRPr lang="ru-RU" altLang="en-US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Предлагаемое решение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1. Занести в бд товар.</a:t>
            </a:r>
            <a:endParaRPr lang="ru-RU" altLang="en-US"/>
          </a:p>
          <a:p>
            <a:r>
              <a:rPr lang="ru-RU" altLang="en-US"/>
              <a:t>2. Указать кол-во сотрудников и их зп.</a:t>
            </a:r>
            <a:endParaRPr lang="ru-RU" altLang="en-US"/>
          </a:p>
          <a:p>
            <a:r>
              <a:rPr lang="ru-RU" altLang="en-US"/>
              <a:t>3. Указать стоимость аренды и величину </a:t>
            </a:r>
            <a:r>
              <a:rPr lang="ru-RU" altLang="en-US">
                <a:sym typeface="+mn-ea"/>
              </a:rPr>
              <a:t>обязательного </a:t>
            </a:r>
            <a:r>
              <a:rPr lang="ru-RU" altLang="en-US"/>
              <a:t>налога.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3180" y="0"/>
            <a:ext cx="6794500" cy="6794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Использованные технологии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1. Язык программирования- </a:t>
            </a:r>
            <a:r>
              <a:rPr lang="en-US" altLang="en-US"/>
              <a:t>Python 3.</a:t>
            </a:r>
            <a:r>
              <a:rPr lang="ru-RU" altLang="en-US"/>
              <a:t>11.3</a:t>
            </a:r>
            <a:endParaRPr lang="en-US" altLang="en-US"/>
          </a:p>
          <a:p>
            <a:r>
              <a:rPr lang="en-US" altLang="en-US"/>
              <a:t>2.</a:t>
            </a:r>
            <a:r>
              <a:rPr lang="ru-RU" altLang="en-US"/>
              <a:t> Библиотеки- Стандартная, </a:t>
            </a:r>
            <a:r>
              <a:rPr lang="en-US" altLang="en-US"/>
              <a:t>PyQt</a:t>
            </a:r>
            <a:endParaRPr lang="en-US" altLang="en-US"/>
          </a:p>
          <a:p>
            <a:r>
              <a:rPr lang="ru-RU" altLang="en-US"/>
              <a:t>3. Компоненты- </a:t>
            </a:r>
            <a:r>
              <a:rPr lang="en-US" altLang="en-US"/>
              <a:t>SQLite</a:t>
            </a:r>
            <a:endParaRPr lang="en-US" altLang="en-US"/>
          </a:p>
          <a:p>
            <a:r>
              <a:rPr lang="en-US" altLang="en-US"/>
              <a:t>4. </a:t>
            </a:r>
            <a:r>
              <a:rPr lang="ru-RU" altLang="en-US"/>
              <a:t>Среда запуска- </a:t>
            </a:r>
            <a:r>
              <a:rPr lang="en-US" altLang="en-US"/>
              <a:t>Windows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WPS Presentation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xoval</cp:lastModifiedBy>
  <cp:revision>2</cp:revision>
  <dcterms:created xsi:type="dcterms:W3CDTF">2023-04-12T01:18:19Z</dcterms:created>
  <dcterms:modified xsi:type="dcterms:W3CDTF">2023-04-12T01:58:39Z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1049-11.2.0.11516</vt:lpwstr>
  </property>
  <property fmtid="{D5CDD505-2E9C-101B-9397-08002B2CF9AE}" pid="3" name="ICV">
    <vt:lpwstr>E1C1435EB8CC40B48D1A3A9FB3FE5400</vt:lpwstr>
  </property>
</Properties>
</file>