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32" name="PlaceHolder 2"/>
          <p:cNvSpPr>
            <a:spLocks noGrp="1"/>
          </p:cNvSpPr>
          <p:nvPr>
            <p:ph type="body"/>
          </p:nvPr>
        </p:nvSpPr>
        <p:spPr>
          <a:xfrm>
            <a:off x="360000" y="1350000"/>
            <a:ext cx="91800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33" name="PlaceHolder 3"/>
          <p:cNvSpPr>
            <a:spLocks noGrp="1"/>
          </p:cNvSpPr>
          <p:nvPr>
            <p:ph type="body"/>
          </p:nvPr>
        </p:nvSpPr>
        <p:spPr>
          <a:xfrm>
            <a:off x="360000" y="3183480"/>
            <a:ext cx="91800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35" name="PlaceHolder 2"/>
          <p:cNvSpPr>
            <a:spLocks noGrp="1"/>
          </p:cNvSpPr>
          <p:nvPr>
            <p:ph type="body"/>
          </p:nvPr>
        </p:nvSpPr>
        <p:spPr>
          <a:xfrm>
            <a:off x="36000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36" name="PlaceHolder 3"/>
          <p:cNvSpPr>
            <a:spLocks noGrp="1"/>
          </p:cNvSpPr>
          <p:nvPr>
            <p:ph type="body"/>
          </p:nvPr>
        </p:nvSpPr>
        <p:spPr>
          <a:xfrm>
            <a:off x="506376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37" name="PlaceHolder 4"/>
          <p:cNvSpPr>
            <a:spLocks noGrp="1"/>
          </p:cNvSpPr>
          <p:nvPr>
            <p:ph type="body"/>
          </p:nvPr>
        </p:nvSpPr>
        <p:spPr>
          <a:xfrm>
            <a:off x="36000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38" name="PlaceHolder 5"/>
          <p:cNvSpPr>
            <a:spLocks noGrp="1"/>
          </p:cNvSpPr>
          <p:nvPr>
            <p:ph type="body"/>
          </p:nvPr>
        </p:nvSpPr>
        <p:spPr>
          <a:xfrm>
            <a:off x="506376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40" name="PlaceHolder 2"/>
          <p:cNvSpPr>
            <a:spLocks noGrp="1"/>
          </p:cNvSpPr>
          <p:nvPr>
            <p:ph type="body"/>
          </p:nvPr>
        </p:nvSpPr>
        <p:spPr>
          <a:xfrm>
            <a:off x="360000" y="135000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41" name="PlaceHolder 3"/>
          <p:cNvSpPr>
            <a:spLocks noGrp="1"/>
          </p:cNvSpPr>
          <p:nvPr>
            <p:ph type="body"/>
          </p:nvPr>
        </p:nvSpPr>
        <p:spPr>
          <a:xfrm>
            <a:off x="3463920" y="135000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42" name="PlaceHolder 4"/>
          <p:cNvSpPr>
            <a:spLocks noGrp="1"/>
          </p:cNvSpPr>
          <p:nvPr>
            <p:ph type="body"/>
          </p:nvPr>
        </p:nvSpPr>
        <p:spPr>
          <a:xfrm>
            <a:off x="6567480" y="135000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43" name="PlaceHolder 5"/>
          <p:cNvSpPr>
            <a:spLocks noGrp="1"/>
          </p:cNvSpPr>
          <p:nvPr>
            <p:ph type="body"/>
          </p:nvPr>
        </p:nvSpPr>
        <p:spPr>
          <a:xfrm>
            <a:off x="360000" y="318348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44" name="PlaceHolder 6"/>
          <p:cNvSpPr>
            <a:spLocks noGrp="1"/>
          </p:cNvSpPr>
          <p:nvPr>
            <p:ph type="body"/>
          </p:nvPr>
        </p:nvSpPr>
        <p:spPr>
          <a:xfrm>
            <a:off x="3463920" y="318348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45" name="PlaceHolder 7"/>
          <p:cNvSpPr>
            <a:spLocks noGrp="1"/>
          </p:cNvSpPr>
          <p:nvPr>
            <p:ph type="body"/>
          </p:nvPr>
        </p:nvSpPr>
        <p:spPr>
          <a:xfrm>
            <a:off x="6567480" y="318348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53" name="PlaceHolder 2"/>
          <p:cNvSpPr>
            <a:spLocks noGrp="1"/>
          </p:cNvSpPr>
          <p:nvPr>
            <p:ph type="subTitle"/>
          </p:nvPr>
        </p:nvSpPr>
        <p:spPr>
          <a:xfrm>
            <a:off x="360000" y="1350000"/>
            <a:ext cx="9180000" cy="3510000"/>
          </a:xfrm>
          <a:prstGeom prst="rect">
            <a:avLst/>
          </a:prstGeom>
        </p:spPr>
        <p:txBody>
          <a:bodyPr lIns="0" rIns="0" tIns="0" bIns="0">
            <a:noAutofit/>
          </a:bodyPr>
          <a:p>
            <a:endParaRPr b="0" lang="it-IT"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55" name="PlaceHolder 2"/>
          <p:cNvSpPr>
            <a:spLocks noGrp="1"/>
          </p:cNvSpPr>
          <p:nvPr>
            <p:ph type="body"/>
          </p:nvPr>
        </p:nvSpPr>
        <p:spPr>
          <a:xfrm>
            <a:off x="360000" y="1350000"/>
            <a:ext cx="918000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57" name="PlaceHolder 2"/>
          <p:cNvSpPr>
            <a:spLocks noGrp="1"/>
          </p:cNvSpPr>
          <p:nvPr>
            <p:ph type="body"/>
          </p:nvPr>
        </p:nvSpPr>
        <p:spPr>
          <a:xfrm>
            <a:off x="36000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58" name="PlaceHolder 3"/>
          <p:cNvSpPr>
            <a:spLocks noGrp="1"/>
          </p:cNvSpPr>
          <p:nvPr>
            <p:ph type="body"/>
          </p:nvPr>
        </p:nvSpPr>
        <p:spPr>
          <a:xfrm>
            <a:off x="506376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60000" y="270000"/>
            <a:ext cx="9360000" cy="3338640"/>
          </a:xfrm>
          <a:prstGeom prst="rect">
            <a:avLst/>
          </a:prstGeom>
        </p:spPr>
        <p:txBody>
          <a:bodyPr lIns="0" rIns="0" tIns="0" bIns="0">
            <a:noAutofit/>
          </a:bodyPr>
          <a:p>
            <a:endParaRPr b="0" lang="it-IT"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62" name="PlaceHolder 2"/>
          <p:cNvSpPr>
            <a:spLocks noGrp="1"/>
          </p:cNvSpPr>
          <p:nvPr>
            <p:ph type="body"/>
          </p:nvPr>
        </p:nvSpPr>
        <p:spPr>
          <a:xfrm>
            <a:off x="36000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63" name="PlaceHolder 3"/>
          <p:cNvSpPr>
            <a:spLocks noGrp="1"/>
          </p:cNvSpPr>
          <p:nvPr>
            <p:ph type="body"/>
          </p:nvPr>
        </p:nvSpPr>
        <p:spPr>
          <a:xfrm>
            <a:off x="506376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64" name="PlaceHolder 4"/>
          <p:cNvSpPr>
            <a:spLocks noGrp="1"/>
          </p:cNvSpPr>
          <p:nvPr>
            <p:ph type="body"/>
          </p:nvPr>
        </p:nvSpPr>
        <p:spPr>
          <a:xfrm>
            <a:off x="36000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11" name="PlaceHolder 2"/>
          <p:cNvSpPr>
            <a:spLocks noGrp="1"/>
          </p:cNvSpPr>
          <p:nvPr>
            <p:ph type="subTitle"/>
          </p:nvPr>
        </p:nvSpPr>
        <p:spPr>
          <a:xfrm>
            <a:off x="360000" y="1350000"/>
            <a:ext cx="9180000" cy="3510000"/>
          </a:xfrm>
          <a:prstGeom prst="rect">
            <a:avLst/>
          </a:prstGeom>
        </p:spPr>
        <p:txBody>
          <a:bodyPr lIns="0" rIns="0" tIns="0" bIns="0">
            <a:noAutofit/>
          </a:bodyPr>
          <a:p>
            <a:endParaRPr b="0" lang="it-IT"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66" name="PlaceHolder 2"/>
          <p:cNvSpPr>
            <a:spLocks noGrp="1"/>
          </p:cNvSpPr>
          <p:nvPr>
            <p:ph type="body"/>
          </p:nvPr>
        </p:nvSpPr>
        <p:spPr>
          <a:xfrm>
            <a:off x="36000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67" name="PlaceHolder 3"/>
          <p:cNvSpPr>
            <a:spLocks noGrp="1"/>
          </p:cNvSpPr>
          <p:nvPr>
            <p:ph type="body"/>
          </p:nvPr>
        </p:nvSpPr>
        <p:spPr>
          <a:xfrm>
            <a:off x="506376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68" name="PlaceHolder 4"/>
          <p:cNvSpPr>
            <a:spLocks noGrp="1"/>
          </p:cNvSpPr>
          <p:nvPr>
            <p:ph type="body"/>
          </p:nvPr>
        </p:nvSpPr>
        <p:spPr>
          <a:xfrm>
            <a:off x="506376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70" name="PlaceHolder 2"/>
          <p:cNvSpPr>
            <a:spLocks noGrp="1"/>
          </p:cNvSpPr>
          <p:nvPr>
            <p:ph type="body"/>
          </p:nvPr>
        </p:nvSpPr>
        <p:spPr>
          <a:xfrm>
            <a:off x="36000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71" name="PlaceHolder 3"/>
          <p:cNvSpPr>
            <a:spLocks noGrp="1"/>
          </p:cNvSpPr>
          <p:nvPr>
            <p:ph type="body"/>
          </p:nvPr>
        </p:nvSpPr>
        <p:spPr>
          <a:xfrm>
            <a:off x="506376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72" name="PlaceHolder 4"/>
          <p:cNvSpPr>
            <a:spLocks noGrp="1"/>
          </p:cNvSpPr>
          <p:nvPr>
            <p:ph type="body"/>
          </p:nvPr>
        </p:nvSpPr>
        <p:spPr>
          <a:xfrm>
            <a:off x="360000" y="3183480"/>
            <a:ext cx="91800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74" name="PlaceHolder 2"/>
          <p:cNvSpPr>
            <a:spLocks noGrp="1"/>
          </p:cNvSpPr>
          <p:nvPr>
            <p:ph type="body"/>
          </p:nvPr>
        </p:nvSpPr>
        <p:spPr>
          <a:xfrm>
            <a:off x="360000" y="1350000"/>
            <a:ext cx="91800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75" name="PlaceHolder 3"/>
          <p:cNvSpPr>
            <a:spLocks noGrp="1"/>
          </p:cNvSpPr>
          <p:nvPr>
            <p:ph type="body"/>
          </p:nvPr>
        </p:nvSpPr>
        <p:spPr>
          <a:xfrm>
            <a:off x="360000" y="3183480"/>
            <a:ext cx="91800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77" name="PlaceHolder 2"/>
          <p:cNvSpPr>
            <a:spLocks noGrp="1"/>
          </p:cNvSpPr>
          <p:nvPr>
            <p:ph type="body"/>
          </p:nvPr>
        </p:nvSpPr>
        <p:spPr>
          <a:xfrm>
            <a:off x="36000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78" name="PlaceHolder 3"/>
          <p:cNvSpPr>
            <a:spLocks noGrp="1"/>
          </p:cNvSpPr>
          <p:nvPr>
            <p:ph type="body"/>
          </p:nvPr>
        </p:nvSpPr>
        <p:spPr>
          <a:xfrm>
            <a:off x="506376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79" name="PlaceHolder 4"/>
          <p:cNvSpPr>
            <a:spLocks noGrp="1"/>
          </p:cNvSpPr>
          <p:nvPr>
            <p:ph type="body"/>
          </p:nvPr>
        </p:nvSpPr>
        <p:spPr>
          <a:xfrm>
            <a:off x="36000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80" name="PlaceHolder 5"/>
          <p:cNvSpPr>
            <a:spLocks noGrp="1"/>
          </p:cNvSpPr>
          <p:nvPr>
            <p:ph type="body"/>
          </p:nvPr>
        </p:nvSpPr>
        <p:spPr>
          <a:xfrm>
            <a:off x="506376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82" name="PlaceHolder 2"/>
          <p:cNvSpPr>
            <a:spLocks noGrp="1"/>
          </p:cNvSpPr>
          <p:nvPr>
            <p:ph type="body"/>
          </p:nvPr>
        </p:nvSpPr>
        <p:spPr>
          <a:xfrm>
            <a:off x="360000" y="135000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83" name="PlaceHolder 3"/>
          <p:cNvSpPr>
            <a:spLocks noGrp="1"/>
          </p:cNvSpPr>
          <p:nvPr>
            <p:ph type="body"/>
          </p:nvPr>
        </p:nvSpPr>
        <p:spPr>
          <a:xfrm>
            <a:off x="3463920" y="135000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84" name="PlaceHolder 4"/>
          <p:cNvSpPr>
            <a:spLocks noGrp="1"/>
          </p:cNvSpPr>
          <p:nvPr>
            <p:ph type="body"/>
          </p:nvPr>
        </p:nvSpPr>
        <p:spPr>
          <a:xfrm>
            <a:off x="6567480" y="135000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85" name="PlaceHolder 5"/>
          <p:cNvSpPr>
            <a:spLocks noGrp="1"/>
          </p:cNvSpPr>
          <p:nvPr>
            <p:ph type="body"/>
          </p:nvPr>
        </p:nvSpPr>
        <p:spPr>
          <a:xfrm>
            <a:off x="360000" y="318348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86" name="PlaceHolder 6"/>
          <p:cNvSpPr>
            <a:spLocks noGrp="1"/>
          </p:cNvSpPr>
          <p:nvPr>
            <p:ph type="body"/>
          </p:nvPr>
        </p:nvSpPr>
        <p:spPr>
          <a:xfrm>
            <a:off x="3463920" y="318348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87" name="PlaceHolder 7"/>
          <p:cNvSpPr>
            <a:spLocks noGrp="1"/>
          </p:cNvSpPr>
          <p:nvPr>
            <p:ph type="body"/>
          </p:nvPr>
        </p:nvSpPr>
        <p:spPr>
          <a:xfrm>
            <a:off x="6567480" y="3183480"/>
            <a:ext cx="29556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13" name="PlaceHolder 2"/>
          <p:cNvSpPr>
            <a:spLocks noGrp="1"/>
          </p:cNvSpPr>
          <p:nvPr>
            <p:ph type="body"/>
          </p:nvPr>
        </p:nvSpPr>
        <p:spPr>
          <a:xfrm>
            <a:off x="360000" y="1350000"/>
            <a:ext cx="918000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15" name="PlaceHolder 2"/>
          <p:cNvSpPr>
            <a:spLocks noGrp="1"/>
          </p:cNvSpPr>
          <p:nvPr>
            <p:ph type="body"/>
          </p:nvPr>
        </p:nvSpPr>
        <p:spPr>
          <a:xfrm>
            <a:off x="36000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16" name="PlaceHolder 3"/>
          <p:cNvSpPr>
            <a:spLocks noGrp="1"/>
          </p:cNvSpPr>
          <p:nvPr>
            <p:ph type="body"/>
          </p:nvPr>
        </p:nvSpPr>
        <p:spPr>
          <a:xfrm>
            <a:off x="506376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360000" y="270000"/>
            <a:ext cx="9360000" cy="3338640"/>
          </a:xfrm>
          <a:prstGeom prst="rect">
            <a:avLst/>
          </a:prstGeom>
        </p:spPr>
        <p:txBody>
          <a:bodyPr lIns="0" rIns="0" tIns="0" bIns="0">
            <a:noAutofit/>
          </a:bodyPr>
          <a:p>
            <a:endParaRPr b="0" lang="it-IT"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20" name="PlaceHolder 2"/>
          <p:cNvSpPr>
            <a:spLocks noGrp="1"/>
          </p:cNvSpPr>
          <p:nvPr>
            <p:ph type="body"/>
          </p:nvPr>
        </p:nvSpPr>
        <p:spPr>
          <a:xfrm>
            <a:off x="36000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21" name="PlaceHolder 3"/>
          <p:cNvSpPr>
            <a:spLocks noGrp="1"/>
          </p:cNvSpPr>
          <p:nvPr>
            <p:ph type="body"/>
          </p:nvPr>
        </p:nvSpPr>
        <p:spPr>
          <a:xfrm>
            <a:off x="506376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22" name="PlaceHolder 4"/>
          <p:cNvSpPr>
            <a:spLocks noGrp="1"/>
          </p:cNvSpPr>
          <p:nvPr>
            <p:ph type="body"/>
          </p:nvPr>
        </p:nvSpPr>
        <p:spPr>
          <a:xfrm>
            <a:off x="36000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24" name="PlaceHolder 2"/>
          <p:cNvSpPr>
            <a:spLocks noGrp="1"/>
          </p:cNvSpPr>
          <p:nvPr>
            <p:ph type="body"/>
          </p:nvPr>
        </p:nvSpPr>
        <p:spPr>
          <a:xfrm>
            <a:off x="360000" y="1350000"/>
            <a:ext cx="4479480" cy="3510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25" name="PlaceHolder 3"/>
          <p:cNvSpPr>
            <a:spLocks noGrp="1"/>
          </p:cNvSpPr>
          <p:nvPr>
            <p:ph type="body"/>
          </p:nvPr>
        </p:nvSpPr>
        <p:spPr>
          <a:xfrm>
            <a:off x="506376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26" name="PlaceHolder 4"/>
          <p:cNvSpPr>
            <a:spLocks noGrp="1"/>
          </p:cNvSpPr>
          <p:nvPr>
            <p:ph type="body"/>
          </p:nvPr>
        </p:nvSpPr>
        <p:spPr>
          <a:xfrm>
            <a:off x="5063760" y="318348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270000"/>
            <a:ext cx="9360000" cy="720000"/>
          </a:xfrm>
          <a:prstGeom prst="rect">
            <a:avLst/>
          </a:prstGeom>
        </p:spPr>
        <p:txBody>
          <a:bodyPr lIns="0" rIns="0" tIns="0" bIns="0" anchor="b">
            <a:noAutofit/>
          </a:bodyPr>
          <a:p>
            <a:endParaRPr b="1" lang="it-IT" sz="2400" spc="-1" strike="noStrike">
              <a:solidFill>
                <a:srgbClr val="ffffff"/>
              </a:solidFill>
              <a:latin typeface="Source Sans Pro Black"/>
            </a:endParaRPr>
          </a:p>
        </p:txBody>
      </p:sp>
      <p:sp>
        <p:nvSpPr>
          <p:cNvPr id="28" name="PlaceHolder 2"/>
          <p:cNvSpPr>
            <a:spLocks noGrp="1"/>
          </p:cNvSpPr>
          <p:nvPr>
            <p:ph type="body"/>
          </p:nvPr>
        </p:nvSpPr>
        <p:spPr>
          <a:xfrm>
            <a:off x="36000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29" name="PlaceHolder 3"/>
          <p:cNvSpPr>
            <a:spLocks noGrp="1"/>
          </p:cNvSpPr>
          <p:nvPr>
            <p:ph type="body"/>
          </p:nvPr>
        </p:nvSpPr>
        <p:spPr>
          <a:xfrm>
            <a:off x="5063760" y="1350000"/>
            <a:ext cx="447948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
        <p:nvSpPr>
          <p:cNvPr id="30" name="PlaceHolder 4"/>
          <p:cNvSpPr>
            <a:spLocks noGrp="1"/>
          </p:cNvSpPr>
          <p:nvPr>
            <p:ph type="body"/>
          </p:nvPr>
        </p:nvSpPr>
        <p:spPr>
          <a:xfrm>
            <a:off x="360000" y="3183480"/>
            <a:ext cx="9180000" cy="1674000"/>
          </a:xfrm>
          <a:prstGeom prst="rect">
            <a:avLst/>
          </a:prstGeom>
        </p:spPr>
        <p:txBody>
          <a:bodyPr lIns="0" rIns="0" tIns="0" bIns="0">
            <a:normAutofit/>
          </a:bodyPr>
          <a:p>
            <a:endParaRPr b="1" lang="it-IT" sz="195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900000"/>
          </a:xfrm>
          <a:prstGeom prst="rect">
            <a:avLst/>
          </a:prstGeom>
          <a:solidFill>
            <a:srgbClr val="c9211e"/>
          </a:solidFill>
          <a:ln w="18000">
            <a:noFill/>
          </a:ln>
        </p:spPr>
        <p:style>
          <a:lnRef idx="0"/>
          <a:fillRef idx="0"/>
          <a:effectRef idx="0"/>
          <a:fontRef idx="minor"/>
        </p:style>
      </p:sp>
      <p:sp>
        <p:nvSpPr>
          <p:cNvPr id="1" name="CustomShape 2"/>
          <p:cNvSpPr/>
          <p:nvPr/>
        </p:nvSpPr>
        <p:spPr>
          <a:xfrm>
            <a:off x="7560000" y="5130000"/>
            <a:ext cx="2520000" cy="405000"/>
          </a:xfrm>
          <a:prstGeom prst="rect">
            <a:avLst/>
          </a:prstGeom>
          <a:solidFill>
            <a:srgbClr val="c9211e"/>
          </a:solidFill>
          <a:ln w="18000">
            <a:noFill/>
          </a:ln>
        </p:spPr>
        <p:style>
          <a:lnRef idx="0"/>
          <a:fillRef idx="0"/>
          <a:effectRef idx="0"/>
          <a:fontRef idx="minor"/>
        </p:style>
      </p:sp>
      <p:sp>
        <p:nvSpPr>
          <p:cNvPr id="2" name="CustomShape 3"/>
          <p:cNvSpPr/>
          <p:nvPr/>
        </p:nvSpPr>
        <p:spPr>
          <a:xfrm>
            <a:off x="900000" y="5130000"/>
            <a:ext cx="6480000" cy="405000"/>
          </a:xfrm>
          <a:prstGeom prst="rect">
            <a:avLst/>
          </a:prstGeom>
          <a:solidFill>
            <a:srgbClr val="b2b2b2"/>
          </a:solidFill>
          <a:ln w="0">
            <a:solidFill>
              <a:srgbClr val="808080"/>
            </a:solidFill>
          </a:ln>
        </p:spPr>
        <p:style>
          <a:lnRef idx="0"/>
          <a:fillRef idx="0"/>
          <a:effectRef idx="0"/>
          <a:fontRef idx="minor"/>
        </p:style>
      </p:sp>
      <p:sp>
        <p:nvSpPr>
          <p:cNvPr id="3" name="CustomShape 4"/>
          <p:cNvSpPr/>
          <p:nvPr/>
        </p:nvSpPr>
        <p:spPr>
          <a:xfrm>
            <a:off x="180000" y="5130000"/>
            <a:ext cx="540000" cy="405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270000"/>
            <a:ext cx="9360000" cy="720000"/>
          </a:xfrm>
          <a:prstGeom prst="rect">
            <a:avLst/>
          </a:prstGeom>
        </p:spPr>
        <p:txBody>
          <a:bodyPr lIns="0" rIns="0" tIns="0" bIns="0" anchor="b">
            <a:noAutofit/>
          </a:bodyPr>
          <a:p>
            <a:r>
              <a:rPr b="1" lang="it-IT" sz="2400" spc="-1" strike="noStrike">
                <a:solidFill>
                  <a:srgbClr val="ffffff"/>
                </a:solidFill>
                <a:latin typeface="Source Sans Pro Black"/>
              </a:rPr>
              <a:t>Fai clic per modificare il formato del testo del titolo</a:t>
            </a:r>
            <a:endParaRPr b="1" lang="it-IT" sz="2400" spc="-1" strike="noStrike">
              <a:solidFill>
                <a:srgbClr val="ffffff"/>
              </a:solidFill>
              <a:latin typeface="Source Sans Pro Black"/>
            </a:endParaRPr>
          </a:p>
        </p:txBody>
      </p:sp>
      <p:sp>
        <p:nvSpPr>
          <p:cNvPr id="5" name="PlaceHolder 6"/>
          <p:cNvSpPr>
            <a:spLocks noGrp="1"/>
          </p:cNvSpPr>
          <p:nvPr>
            <p:ph type="body"/>
          </p:nvPr>
        </p:nvSpPr>
        <p:spPr>
          <a:xfrm>
            <a:off x="360000" y="1350000"/>
            <a:ext cx="9180000" cy="3510000"/>
          </a:xfrm>
          <a:prstGeom prst="rect">
            <a:avLst/>
          </a:prstGeom>
        </p:spPr>
        <p:txBody>
          <a:bodyPr lIns="0" rIns="0" tIns="0" bIns="0">
            <a:normAutofit/>
          </a:bodyPr>
          <a:p>
            <a:pPr>
              <a:spcAft>
                <a:spcPts val="853"/>
              </a:spcAft>
            </a:pPr>
            <a:r>
              <a:rPr b="1" lang="it-IT" sz="1950" spc="-1" strike="noStrike">
                <a:solidFill>
                  <a:srgbClr val="1c1c1c"/>
                </a:solidFill>
                <a:latin typeface="Source Sans Pro Semibold"/>
              </a:rPr>
              <a:t>Fai clic per modificare il formato del testo della struttura</a:t>
            </a:r>
            <a:endParaRPr b="1" lang="it-IT" sz="1950" spc="-1" strike="noStrike">
              <a:solidFill>
                <a:srgbClr val="1c1c1c"/>
              </a:solidFill>
              <a:latin typeface="Source Sans Pro Semibold"/>
            </a:endParaRPr>
          </a:p>
          <a:p>
            <a:pPr lvl="1" marL="288000">
              <a:spcAft>
                <a:spcPts val="848"/>
              </a:spcAft>
            </a:pPr>
            <a:r>
              <a:rPr b="0" lang="it-IT" sz="1650" spc="-1" strike="noStrike">
                <a:solidFill>
                  <a:srgbClr val="1c1c1c"/>
                </a:solidFill>
                <a:latin typeface="Source Sans Pro Light"/>
              </a:rPr>
              <a:t>Secondo livello struttura</a:t>
            </a:r>
            <a:endParaRPr b="0" lang="it-IT" sz="1650" spc="-1" strike="noStrike">
              <a:solidFill>
                <a:srgbClr val="1c1c1c"/>
              </a:solidFill>
              <a:latin typeface="Source Sans Pro Light"/>
            </a:endParaRPr>
          </a:p>
          <a:p>
            <a:pPr lvl="2" marL="576000">
              <a:spcAft>
                <a:spcPts val="635"/>
              </a:spcAft>
            </a:pPr>
            <a:r>
              <a:rPr b="0" lang="it-IT" sz="1350" spc="-1" strike="noStrike">
                <a:solidFill>
                  <a:srgbClr val="1c1c1c"/>
                </a:solidFill>
                <a:latin typeface="Source Sans Pro Light"/>
              </a:rPr>
              <a:t>Terzo livello struttura</a:t>
            </a:r>
            <a:endParaRPr b="0" lang="it-IT" sz="1350" spc="-1" strike="noStrike">
              <a:solidFill>
                <a:srgbClr val="1c1c1c"/>
              </a:solidFill>
              <a:latin typeface="Source Sans Pro Light"/>
            </a:endParaRPr>
          </a:p>
          <a:p>
            <a:pPr lvl="3" marL="864000">
              <a:spcAft>
                <a:spcPts val="425"/>
              </a:spcAft>
            </a:pPr>
            <a:r>
              <a:rPr b="0" lang="it-IT" sz="1200" spc="-1" strike="noStrike">
                <a:solidFill>
                  <a:srgbClr val="1c1c1c"/>
                </a:solidFill>
                <a:latin typeface="Source Sans Pro Light"/>
              </a:rPr>
              <a:t>Quarto livello struttura</a:t>
            </a:r>
            <a:endParaRPr b="0" lang="it-IT" sz="1200" spc="-1" strike="noStrike">
              <a:solidFill>
                <a:srgbClr val="1c1c1c"/>
              </a:solidFill>
              <a:latin typeface="Source Sans Pro Light"/>
            </a:endParaRPr>
          </a:p>
          <a:p>
            <a:pPr lvl="4" marL="1152000">
              <a:spcAft>
                <a:spcPts val="213"/>
              </a:spcAft>
            </a:pPr>
            <a:r>
              <a:rPr b="0" lang="it-IT" sz="1200" spc="-1" strike="noStrike">
                <a:solidFill>
                  <a:srgbClr val="1c1c1c"/>
                </a:solidFill>
                <a:latin typeface="Source Sans Pro Light"/>
              </a:rPr>
              <a:t>Quinto livello struttura</a:t>
            </a:r>
            <a:endParaRPr b="0" lang="it-IT" sz="1200" spc="-1" strike="noStrike">
              <a:solidFill>
                <a:srgbClr val="1c1c1c"/>
              </a:solidFill>
              <a:latin typeface="Source Sans Pro Light"/>
            </a:endParaRPr>
          </a:p>
          <a:p>
            <a:pPr lvl="5" marL="1440000">
              <a:spcAft>
                <a:spcPts val="213"/>
              </a:spcAft>
            </a:pPr>
            <a:r>
              <a:rPr b="0" lang="it-IT" sz="1200" spc="-1" strike="noStrike">
                <a:solidFill>
                  <a:srgbClr val="1c1c1c"/>
                </a:solidFill>
                <a:latin typeface="Source Sans Pro Light"/>
              </a:rPr>
              <a:t>Sesto livello struttura</a:t>
            </a:r>
            <a:endParaRPr b="0" lang="it-IT" sz="1200" spc="-1" strike="noStrike">
              <a:solidFill>
                <a:srgbClr val="1c1c1c"/>
              </a:solidFill>
              <a:latin typeface="Source Sans Pro Light"/>
            </a:endParaRPr>
          </a:p>
          <a:p>
            <a:pPr lvl="6" marL="1728000">
              <a:spcAft>
                <a:spcPts val="213"/>
              </a:spcAft>
            </a:pPr>
            <a:r>
              <a:rPr b="0" lang="it-IT" sz="1200" spc="-1" strike="noStrike">
                <a:solidFill>
                  <a:srgbClr val="1c1c1c"/>
                </a:solidFill>
                <a:latin typeface="Source Sans Pro Light"/>
              </a:rPr>
              <a:t>Settimo livello struttura</a:t>
            </a:r>
            <a:endParaRPr b="0" lang="it-IT" sz="1200" spc="-1" strike="noStrike">
              <a:solidFill>
                <a:srgbClr val="1c1c1c"/>
              </a:solidFill>
              <a:latin typeface="Source Sans Pro Light"/>
            </a:endParaRPr>
          </a:p>
        </p:txBody>
      </p:sp>
      <p:sp>
        <p:nvSpPr>
          <p:cNvPr id="6" name="CustomShape 7"/>
          <p:cNvSpPr/>
          <p:nvPr/>
        </p:nvSpPr>
        <p:spPr>
          <a:xfrm>
            <a:off x="180000" y="5130000"/>
            <a:ext cx="540000" cy="405000"/>
          </a:xfrm>
          <a:prstGeom prst="rect">
            <a:avLst/>
          </a:prstGeom>
          <a:solidFill>
            <a:srgbClr val="c9211e"/>
          </a:solidFill>
          <a:ln w="18000">
            <a:noFill/>
          </a:ln>
        </p:spPr>
        <p:style>
          <a:lnRef idx="0"/>
          <a:fillRef idx="0"/>
          <a:effectRef idx="0"/>
          <a:fontRef idx="minor"/>
        </p:style>
      </p:sp>
      <p:sp>
        <p:nvSpPr>
          <p:cNvPr id="7" name="PlaceHolder 8"/>
          <p:cNvSpPr>
            <a:spLocks noGrp="1"/>
          </p:cNvSpPr>
          <p:nvPr>
            <p:ph type="sldNum"/>
          </p:nvPr>
        </p:nvSpPr>
        <p:spPr>
          <a:xfrm>
            <a:off x="-180000" y="5130000"/>
            <a:ext cx="1260000" cy="405000"/>
          </a:xfrm>
          <a:prstGeom prst="rect">
            <a:avLst/>
          </a:prstGeom>
        </p:spPr>
        <p:txBody>
          <a:bodyPr lIns="0" rIns="0" tIns="0" bIns="0" anchor="ctr">
            <a:noAutofit/>
          </a:bodyPr>
          <a:p>
            <a:pPr algn="ctr"/>
            <a:fld id="{9DC5BE70-DE48-49A7-8320-7DD09C41991A}" type="slidenum">
              <a:rPr b="1" lang="it-IT" sz="1800" spc="-1" strike="noStrike">
                <a:solidFill>
                  <a:srgbClr val="ffffff"/>
                </a:solidFill>
                <a:latin typeface="Source Sans Pro Black"/>
              </a:rPr>
              <a:t>&lt;numero&gt;</a:t>
            </a:fld>
            <a:endParaRPr b="1" lang="it-IT" sz="1800" spc="-1" strike="noStrike">
              <a:solidFill>
                <a:srgbClr val="ffffff"/>
              </a:solidFill>
              <a:latin typeface="Source Sans Pro Black"/>
            </a:endParaRPr>
          </a:p>
        </p:txBody>
      </p:sp>
      <p:sp>
        <p:nvSpPr>
          <p:cNvPr id="8" name="PlaceHolder 9"/>
          <p:cNvSpPr>
            <a:spLocks noGrp="1"/>
          </p:cNvSpPr>
          <p:nvPr>
            <p:ph type="ftr"/>
          </p:nvPr>
        </p:nvSpPr>
        <p:spPr>
          <a:xfrm>
            <a:off x="900000" y="5130000"/>
            <a:ext cx="6480000" cy="405000"/>
          </a:xfrm>
          <a:prstGeom prst="rect">
            <a:avLst/>
          </a:prstGeom>
        </p:spPr>
        <p:txBody>
          <a:bodyPr lIns="0" rIns="0" tIns="0" bIns="0" anchor="ctr">
            <a:noAutofit/>
          </a:bodyPr>
          <a:p>
            <a:pPr algn="ctr"/>
            <a:r>
              <a:rPr b="1" lang="it-IT" sz="1800" spc="-1" strike="noStrike">
                <a:solidFill>
                  <a:srgbClr val="ffffff"/>
                </a:solidFill>
                <a:latin typeface="Source Sans Pro Black"/>
              </a:rPr>
              <a:t>&lt;piè di pagina&gt;</a:t>
            </a:r>
            <a:endParaRPr b="1" lang="it-IT" sz="1800" spc="-1" strike="noStrike">
              <a:solidFill>
                <a:srgbClr val="ffffff"/>
              </a:solidFill>
              <a:latin typeface="Source Sans Pro Black"/>
            </a:endParaRPr>
          </a:p>
        </p:txBody>
      </p:sp>
      <p:sp>
        <p:nvSpPr>
          <p:cNvPr id="9" name="PlaceHolder 10"/>
          <p:cNvSpPr>
            <a:spLocks noGrp="1"/>
          </p:cNvSpPr>
          <p:nvPr>
            <p:ph type="dt"/>
          </p:nvPr>
        </p:nvSpPr>
        <p:spPr>
          <a:xfrm>
            <a:off x="7560000" y="5130000"/>
            <a:ext cx="2340000" cy="391320"/>
          </a:xfrm>
          <a:prstGeom prst="rect">
            <a:avLst/>
          </a:prstGeom>
        </p:spPr>
        <p:txBody>
          <a:bodyPr lIns="0" rIns="0" tIns="0" bIns="0" anchor="ctr">
            <a:noAutofit/>
          </a:bodyPr>
          <a:p>
            <a:pPr algn="r"/>
            <a:r>
              <a:rPr b="1" lang="it-IT" sz="1800" spc="-1" strike="noStrike">
                <a:solidFill>
                  <a:srgbClr val="ffffff"/>
                </a:solidFill>
                <a:latin typeface="Source Sans Pro Black"/>
              </a:rPr>
              <a:t>&lt;data/ora&gt;</a:t>
            </a:r>
            <a:endParaRPr b="1" lang="it-IT"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1980000"/>
            <a:ext cx="9720000" cy="990000"/>
          </a:xfrm>
          <a:prstGeom prst="rect">
            <a:avLst/>
          </a:prstGeom>
          <a:solidFill>
            <a:srgbClr val="c9211e"/>
          </a:solidFill>
          <a:ln w="18000">
            <a:noFill/>
          </a:ln>
        </p:spPr>
        <p:style>
          <a:lnRef idx="0"/>
          <a:fillRef idx="0"/>
          <a:effectRef idx="0"/>
          <a:fontRef idx="minor"/>
        </p:style>
      </p:sp>
      <p:sp>
        <p:nvSpPr>
          <p:cNvPr id="47" name="PlaceHolder 2"/>
          <p:cNvSpPr>
            <a:spLocks noGrp="1"/>
          </p:cNvSpPr>
          <p:nvPr>
            <p:ph type="title"/>
          </p:nvPr>
        </p:nvSpPr>
        <p:spPr>
          <a:xfrm>
            <a:off x="360000" y="2160000"/>
            <a:ext cx="9180000" cy="720000"/>
          </a:xfrm>
          <a:prstGeom prst="rect">
            <a:avLst/>
          </a:prstGeom>
        </p:spPr>
        <p:txBody>
          <a:bodyPr lIns="0" rIns="0" tIns="0" bIns="0" anchor="b">
            <a:noAutofit/>
          </a:bodyPr>
          <a:p>
            <a:r>
              <a:rPr b="1" lang="it-IT" sz="2400" spc="-1" strike="noStrike">
                <a:solidFill>
                  <a:srgbClr val="ffffff"/>
                </a:solidFill>
                <a:latin typeface="Source Sans Pro Black"/>
              </a:rPr>
              <a:t>Fai clic per modificare il formato del testo del titolo</a:t>
            </a:r>
            <a:endParaRPr b="1" lang="it-IT" sz="2400" spc="-1" strike="noStrike">
              <a:solidFill>
                <a:srgbClr val="ffffff"/>
              </a:solidFill>
              <a:latin typeface="Source Sans Pro Black"/>
            </a:endParaRPr>
          </a:p>
        </p:txBody>
      </p:sp>
      <p:sp>
        <p:nvSpPr>
          <p:cNvPr id="48" name="PlaceHolder 3"/>
          <p:cNvSpPr>
            <a:spLocks noGrp="1"/>
          </p:cNvSpPr>
          <p:nvPr>
            <p:ph type="body"/>
          </p:nvPr>
        </p:nvSpPr>
        <p:spPr>
          <a:xfrm>
            <a:off x="540000" y="3150000"/>
            <a:ext cx="9000000" cy="1890000"/>
          </a:xfrm>
          <a:prstGeom prst="rect">
            <a:avLst/>
          </a:prstGeom>
        </p:spPr>
        <p:txBody>
          <a:bodyPr lIns="0" rIns="0" tIns="0" bIns="0">
            <a:normAutofit fontScale="94000"/>
          </a:bodyPr>
          <a:p>
            <a:pPr>
              <a:spcAft>
                <a:spcPts val="853"/>
              </a:spcAft>
            </a:pPr>
            <a:r>
              <a:rPr b="1" lang="it-IT" sz="1950" spc="-1" strike="noStrike">
                <a:solidFill>
                  <a:srgbClr val="1c1c1c"/>
                </a:solidFill>
                <a:latin typeface="Source Sans Pro Semibold"/>
              </a:rPr>
              <a:t>Fai clic per modificare il formato del testo della struttura</a:t>
            </a:r>
            <a:endParaRPr b="1" lang="it-IT" sz="1950" spc="-1" strike="noStrike">
              <a:solidFill>
                <a:srgbClr val="1c1c1c"/>
              </a:solidFill>
              <a:latin typeface="Source Sans Pro Semibold"/>
            </a:endParaRPr>
          </a:p>
          <a:p>
            <a:pPr lvl="1" marL="288000">
              <a:spcAft>
                <a:spcPts val="848"/>
              </a:spcAft>
            </a:pPr>
            <a:r>
              <a:rPr b="0" lang="it-IT" sz="1650" spc="-1" strike="noStrike">
                <a:solidFill>
                  <a:srgbClr val="1c1c1c"/>
                </a:solidFill>
                <a:latin typeface="Source Sans Pro Light"/>
              </a:rPr>
              <a:t>Secondo livello struttura</a:t>
            </a:r>
            <a:endParaRPr b="0" lang="it-IT" sz="1650" spc="-1" strike="noStrike">
              <a:solidFill>
                <a:srgbClr val="1c1c1c"/>
              </a:solidFill>
              <a:latin typeface="Source Sans Pro Light"/>
            </a:endParaRPr>
          </a:p>
          <a:p>
            <a:pPr lvl="2" marL="576000">
              <a:spcAft>
                <a:spcPts val="635"/>
              </a:spcAft>
            </a:pPr>
            <a:r>
              <a:rPr b="0" lang="it-IT" sz="1350" spc="-1" strike="noStrike">
                <a:solidFill>
                  <a:srgbClr val="1c1c1c"/>
                </a:solidFill>
                <a:latin typeface="Source Sans Pro Light"/>
              </a:rPr>
              <a:t>Terzo livello struttura</a:t>
            </a:r>
            <a:endParaRPr b="0" lang="it-IT" sz="1350" spc="-1" strike="noStrike">
              <a:solidFill>
                <a:srgbClr val="1c1c1c"/>
              </a:solidFill>
              <a:latin typeface="Source Sans Pro Light"/>
            </a:endParaRPr>
          </a:p>
          <a:p>
            <a:pPr lvl="3" marL="864000">
              <a:spcAft>
                <a:spcPts val="425"/>
              </a:spcAft>
            </a:pPr>
            <a:r>
              <a:rPr b="0" lang="it-IT" sz="1200" spc="-1" strike="noStrike">
                <a:solidFill>
                  <a:srgbClr val="1c1c1c"/>
                </a:solidFill>
                <a:latin typeface="Source Sans Pro Light"/>
              </a:rPr>
              <a:t>Quarto livello struttura</a:t>
            </a:r>
            <a:endParaRPr b="0" lang="it-IT" sz="1200" spc="-1" strike="noStrike">
              <a:solidFill>
                <a:srgbClr val="1c1c1c"/>
              </a:solidFill>
              <a:latin typeface="Source Sans Pro Light"/>
            </a:endParaRPr>
          </a:p>
          <a:p>
            <a:pPr lvl="4" marL="1152000">
              <a:spcAft>
                <a:spcPts val="213"/>
              </a:spcAft>
            </a:pPr>
            <a:r>
              <a:rPr b="0" lang="it-IT" sz="1200" spc="-1" strike="noStrike">
                <a:solidFill>
                  <a:srgbClr val="1c1c1c"/>
                </a:solidFill>
                <a:latin typeface="Source Sans Pro Light"/>
              </a:rPr>
              <a:t>Quinto livello struttura</a:t>
            </a:r>
            <a:endParaRPr b="0" lang="it-IT" sz="1200" spc="-1" strike="noStrike">
              <a:solidFill>
                <a:srgbClr val="1c1c1c"/>
              </a:solidFill>
              <a:latin typeface="Source Sans Pro Light"/>
            </a:endParaRPr>
          </a:p>
          <a:p>
            <a:pPr lvl="5" marL="1440000">
              <a:spcAft>
                <a:spcPts val="213"/>
              </a:spcAft>
            </a:pPr>
            <a:r>
              <a:rPr b="0" lang="it-IT" sz="1200" spc="-1" strike="noStrike">
                <a:solidFill>
                  <a:srgbClr val="1c1c1c"/>
                </a:solidFill>
                <a:latin typeface="Source Sans Pro Light"/>
              </a:rPr>
              <a:t>Sesto livello struttura</a:t>
            </a:r>
            <a:endParaRPr b="0" lang="it-IT" sz="1200" spc="-1" strike="noStrike">
              <a:solidFill>
                <a:srgbClr val="1c1c1c"/>
              </a:solidFill>
              <a:latin typeface="Source Sans Pro Light"/>
            </a:endParaRPr>
          </a:p>
          <a:p>
            <a:pPr lvl="6" marL="1728000">
              <a:spcAft>
                <a:spcPts val="213"/>
              </a:spcAft>
            </a:pPr>
            <a:r>
              <a:rPr b="0" lang="it-IT" sz="1200" spc="-1" strike="noStrike">
                <a:solidFill>
                  <a:srgbClr val="1c1c1c"/>
                </a:solidFill>
                <a:latin typeface="Source Sans Pro Light"/>
              </a:rPr>
              <a:t>Settimo livello struttura</a:t>
            </a:r>
            <a:endParaRPr b="0" lang="it-IT" sz="1200" spc="-1" strike="noStrike">
              <a:solidFill>
                <a:srgbClr val="1c1c1c"/>
              </a:solidFill>
              <a:latin typeface="Source Sans Pro Light"/>
            </a:endParaRPr>
          </a:p>
        </p:txBody>
      </p:sp>
      <p:sp>
        <p:nvSpPr>
          <p:cNvPr id="49" name="PlaceHolder 4"/>
          <p:cNvSpPr>
            <a:spLocks noGrp="1"/>
          </p:cNvSpPr>
          <p:nvPr>
            <p:ph type="dt"/>
          </p:nvPr>
        </p:nvSpPr>
        <p:spPr>
          <a:xfrm>
            <a:off x="7560000" y="5130000"/>
            <a:ext cx="2340000" cy="405000"/>
          </a:xfrm>
          <a:prstGeom prst="rect">
            <a:avLst/>
          </a:prstGeom>
        </p:spPr>
        <p:txBody>
          <a:bodyPr lIns="0" rIns="0" tIns="0" bIns="0" anchor="ctr">
            <a:noAutofit/>
          </a:bodyPr>
          <a:p>
            <a:r>
              <a:rPr b="1" lang="it-IT" sz="1800" spc="-1" strike="noStrike">
                <a:solidFill>
                  <a:srgbClr val="c9211e"/>
                </a:solidFill>
                <a:latin typeface="Source Sans Pro Black"/>
              </a:rPr>
              <a:t>&lt;data/ora&gt;</a:t>
            </a:r>
            <a:endParaRPr b="1" lang="it-IT" sz="1800" spc="-1" strike="noStrike">
              <a:solidFill>
                <a:srgbClr val="c9211e"/>
              </a:solidFill>
              <a:latin typeface="Source Sans Pro Black"/>
            </a:endParaRPr>
          </a:p>
        </p:txBody>
      </p:sp>
      <p:sp>
        <p:nvSpPr>
          <p:cNvPr id="50" name="PlaceHolder 5"/>
          <p:cNvSpPr>
            <a:spLocks noGrp="1"/>
          </p:cNvSpPr>
          <p:nvPr>
            <p:ph type="ftr"/>
          </p:nvPr>
        </p:nvSpPr>
        <p:spPr>
          <a:xfrm>
            <a:off x="1080000" y="5130000"/>
            <a:ext cx="3240000" cy="405000"/>
          </a:xfrm>
          <a:prstGeom prst="rect">
            <a:avLst/>
          </a:prstGeom>
        </p:spPr>
        <p:txBody>
          <a:bodyPr lIns="0" rIns="0" tIns="0" bIns="0" anchor="ctr">
            <a:noAutofit/>
          </a:bodyPr>
          <a:p>
            <a:pPr algn="ctr"/>
            <a:r>
              <a:rPr b="1" lang="it-IT" sz="1800" spc="-1" strike="noStrike">
                <a:solidFill>
                  <a:srgbClr val="c9211e"/>
                </a:solidFill>
                <a:latin typeface="Source Sans Pro Black"/>
              </a:rPr>
              <a:t>&lt;piè di pagina&gt;</a:t>
            </a:r>
            <a:endParaRPr b="1" lang="it-IT" sz="1800" spc="-1" strike="noStrike">
              <a:solidFill>
                <a:srgbClr val="c9211e"/>
              </a:solidFill>
              <a:latin typeface="Source Sans Pro Black"/>
            </a:endParaRPr>
          </a:p>
        </p:txBody>
      </p:sp>
      <p:sp>
        <p:nvSpPr>
          <p:cNvPr id="51" name="PlaceHolder 6"/>
          <p:cNvSpPr>
            <a:spLocks noGrp="1"/>
          </p:cNvSpPr>
          <p:nvPr>
            <p:ph type="sldNum"/>
          </p:nvPr>
        </p:nvSpPr>
        <p:spPr>
          <a:xfrm>
            <a:off x="180000" y="5130000"/>
            <a:ext cx="540000" cy="405000"/>
          </a:xfrm>
          <a:prstGeom prst="rect">
            <a:avLst/>
          </a:prstGeom>
        </p:spPr>
        <p:txBody>
          <a:bodyPr lIns="0" rIns="0" tIns="0" bIns="0">
            <a:noAutofit/>
          </a:bodyPr>
          <a:p>
            <a:pPr algn="r"/>
            <a:fld id="{D63F22A0-8139-4BB6-90F9-74007664615C}" type="slidenum">
              <a:rPr b="1" lang="it-IT" sz="1800" spc="-1" strike="noStrike">
                <a:solidFill>
                  <a:srgbClr val="c9211e"/>
                </a:solidFill>
                <a:latin typeface="Source Sans Pro Black"/>
              </a:rPr>
              <a:t>&lt;numero&gt;</a:t>
            </a:fld>
            <a:endParaRPr b="1" lang="it-IT" sz="1800" spc="-1" strike="noStrike">
              <a:solidFill>
                <a:srgbClr val="c9211e"/>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www.denvergov.org/" TargetMode="External"/><Relationship Id="rId5" Type="http://schemas.openxmlformats.org/officeDocument/2006/relationships/image" Target="../media/image6.png"/><Relationship Id="rId6"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0000" y="2160000"/>
            <a:ext cx="9180000" cy="720000"/>
          </a:xfrm>
          <a:prstGeom prst="rect">
            <a:avLst/>
          </a:prstGeom>
          <a:noFill/>
          <a:ln w="0">
            <a:noFill/>
          </a:ln>
        </p:spPr>
        <p:txBody>
          <a:bodyPr lIns="0" rIns="0" tIns="0" bIns="0" anchor="b">
            <a:noAutofit/>
          </a:bodyPr>
          <a:p>
            <a:r>
              <a:rPr b="1" lang="it-IT" sz="2800" spc="-1" strike="noStrike">
                <a:solidFill>
                  <a:srgbClr val="ffffff"/>
                </a:solidFill>
                <a:latin typeface="Arial-BoldMT"/>
              </a:rPr>
              <a:t>Where to open a brand new</a:t>
            </a:r>
            <a:br/>
            <a:r>
              <a:rPr b="1" lang="it-IT" sz="2800" spc="-1" strike="noStrike">
                <a:solidFill>
                  <a:srgbClr val="ffffff"/>
                </a:solidFill>
                <a:latin typeface="Arial-BoldMT"/>
              </a:rPr>
              <a:t>CrossFit box in Denver, CO</a:t>
            </a:r>
            <a:endParaRPr b="1" lang="it-IT" sz="2800" spc="-1" strike="noStrike">
              <a:solidFill>
                <a:srgbClr val="ffffff"/>
              </a:solidFill>
              <a:latin typeface="Arial-BoldMT"/>
              <a:ea typeface="Arial-BoldMT"/>
            </a:endParaRPr>
          </a:p>
        </p:txBody>
      </p:sp>
      <p:sp>
        <p:nvSpPr>
          <p:cNvPr id="89" name="TextShape 2"/>
          <p:cNvSpPr txBox="1"/>
          <p:nvPr/>
        </p:nvSpPr>
        <p:spPr>
          <a:xfrm>
            <a:off x="540000" y="3150000"/>
            <a:ext cx="9000000" cy="1890000"/>
          </a:xfrm>
          <a:prstGeom prst="rect">
            <a:avLst/>
          </a:prstGeom>
          <a:noFill/>
          <a:ln w="0">
            <a:noFill/>
          </a:ln>
        </p:spPr>
        <p:txBody>
          <a:bodyPr lIns="0" rIns="0" tIns="0" bIns="0">
            <a:noAutofit/>
          </a:bodyPr>
          <a:p>
            <a:r>
              <a:rPr b="0" lang="it-IT" sz="1650" spc="-1" strike="noStrike">
                <a:solidFill>
                  <a:srgbClr val="1c1c1c"/>
                </a:solidFill>
                <a:latin typeface="Source Sans Pro Light"/>
              </a:rPr>
              <a:t>Coursera Applied Data Science Certification – Capstone Project [</a:t>
            </a:r>
            <a:r>
              <a:rPr b="0" lang="it-IT" sz="1200" spc="-1" strike="noStrike">
                <a:solidFill>
                  <a:srgbClr val="1c1c1c"/>
                </a:solidFill>
                <a:latin typeface="Source Sans Pro Light"/>
              </a:rPr>
              <a:t>12/19/2020</a:t>
            </a:r>
            <a:r>
              <a:rPr b="0" lang="it-IT" sz="1650" spc="-1" strike="noStrike">
                <a:solidFill>
                  <a:srgbClr val="1c1c1c"/>
                </a:solidFill>
                <a:latin typeface="Source Sans Pro Light"/>
              </a:rPr>
              <a:t>]</a:t>
            </a:r>
            <a:endParaRPr b="0" lang="it-IT" sz="1650" spc="-1" strike="noStrike">
              <a:solidFill>
                <a:srgbClr val="1c1c1c"/>
              </a:solidFill>
              <a:latin typeface="Source Sans Pro Light"/>
            </a:endParaRPr>
          </a:p>
        </p:txBody>
      </p:sp>
      <p:sp>
        <p:nvSpPr>
          <p:cNvPr id="90" name="CustomShape 3"/>
          <p:cNvSpPr/>
          <p:nvPr/>
        </p:nvSpPr>
        <p:spPr>
          <a:xfrm>
            <a:off x="7560000" y="4500000"/>
            <a:ext cx="1800000" cy="720000"/>
          </a:xfrm>
          <a:prstGeom prst="rect">
            <a:avLst/>
          </a:prstGeom>
          <a:solidFill>
            <a:srgbClr val="ffffff"/>
          </a:solidFill>
          <a:ln w="18000">
            <a:solidFill>
              <a:srgbClr val="000000"/>
            </a:solidFill>
            <a:round/>
          </a:ln>
        </p:spPr>
        <p:style>
          <a:lnRef idx="0"/>
          <a:fillRef idx="0"/>
          <a:effectRef idx="0"/>
          <a:fontRef idx="minor"/>
        </p:style>
        <p:txBody>
          <a:bodyPr wrap="none" lIns="90000" rIns="90000" tIns="45000" bIns="45000" anchor="ctr">
            <a:noAutofit/>
          </a:bodyPr>
          <a:p>
            <a:pPr algn="ctr"/>
            <a:r>
              <a:rPr b="0" lang="it-IT" sz="1800" spc="-1" strike="noStrike">
                <a:latin typeface="Source Sans Pro"/>
              </a:rPr>
              <a:t>Filippo Gronchi</a:t>
            </a:r>
            <a:endParaRPr b="0" lang="it-IT" sz="1800" spc="-1" strike="noStrike">
              <a:latin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270000"/>
            <a:ext cx="9360000" cy="720000"/>
          </a:xfrm>
          <a:prstGeom prst="rect">
            <a:avLst/>
          </a:prstGeom>
          <a:noFill/>
          <a:ln w="0">
            <a:noFill/>
          </a:ln>
        </p:spPr>
        <p:txBody>
          <a:bodyPr lIns="0" rIns="0" tIns="0" bIns="0" anchor="b">
            <a:noAutofit/>
          </a:bodyPr>
          <a:p>
            <a:r>
              <a:rPr b="1" lang="it-IT" sz="1600" spc="-1" strike="noStrike">
                <a:solidFill>
                  <a:srgbClr val="ffffff"/>
                </a:solidFill>
                <a:latin typeface="Arial-BoldMT"/>
                <a:ea typeface="Arial-BoldMT"/>
              </a:rPr>
              <a:t>Project Goal</a:t>
            </a:r>
            <a:endParaRPr b="1" lang="it-IT" sz="1600" spc="-1" strike="noStrike">
              <a:solidFill>
                <a:srgbClr val="ffffff"/>
              </a:solidFill>
              <a:latin typeface="Arial-BoldMT"/>
              <a:ea typeface="Arial-BoldMT"/>
            </a:endParaRPr>
          </a:p>
        </p:txBody>
      </p:sp>
      <p:sp>
        <p:nvSpPr>
          <p:cNvPr id="92" name="TextShape 2"/>
          <p:cNvSpPr txBox="1"/>
          <p:nvPr/>
        </p:nvSpPr>
        <p:spPr>
          <a:xfrm>
            <a:off x="540000" y="1440000"/>
            <a:ext cx="3960000" cy="1260000"/>
          </a:xfrm>
          <a:prstGeom prst="rect">
            <a:avLst/>
          </a:prstGeom>
          <a:noFill/>
          <a:ln w="0">
            <a:noFill/>
          </a:ln>
        </p:spPr>
        <p:txBody>
          <a:bodyPr lIns="0" rIns="0" tIns="0" bIns="0">
            <a:normAutofit/>
          </a:bodyPr>
          <a:p>
            <a:pPr algn="just">
              <a:spcAft>
                <a:spcPts val="853"/>
              </a:spcAft>
            </a:pPr>
            <a:r>
              <a:rPr b="1" lang="it-IT" sz="1200" spc="-1" strike="noStrike">
                <a:solidFill>
                  <a:srgbClr val="1c1c1c"/>
                </a:solidFill>
                <a:latin typeface="TimesNewRomanPSMT"/>
              </a:rPr>
              <a:t>The goal of this project is to identify the best neighborhood where to open a new Crossfit Box in the city of Denver, Colorado. Crossfit is a pretty new sport involving movements from different disciplines like gymnastics, running, rowing and weightlifting executed either individually or in group classes with motivational music background.</a:t>
            </a:r>
            <a:endParaRPr b="1" lang="it-IT" sz="1200" spc="-1" strike="noStrike">
              <a:solidFill>
                <a:srgbClr val="1c1c1c"/>
              </a:solidFill>
              <a:latin typeface="TimesNewRomanPSMT"/>
              <a:ea typeface="TimesNewRomanPSMT"/>
            </a:endParaRPr>
          </a:p>
        </p:txBody>
      </p:sp>
      <p:pic>
        <p:nvPicPr>
          <p:cNvPr id="93" name="" descr=""/>
          <p:cNvPicPr/>
          <p:nvPr/>
        </p:nvPicPr>
        <p:blipFill>
          <a:blip r:embed="rId1"/>
          <a:stretch/>
        </p:blipFill>
        <p:spPr>
          <a:xfrm>
            <a:off x="5220000" y="2469960"/>
            <a:ext cx="3960000" cy="2570040"/>
          </a:xfrm>
          <a:prstGeom prst="rect">
            <a:avLst/>
          </a:prstGeom>
          <a:ln w="18000">
            <a:noFill/>
          </a:ln>
        </p:spPr>
      </p:pic>
      <p:sp>
        <p:nvSpPr>
          <p:cNvPr id="94" name="TextShape 3"/>
          <p:cNvSpPr txBox="1"/>
          <p:nvPr/>
        </p:nvSpPr>
        <p:spPr>
          <a:xfrm>
            <a:off x="4860000" y="1359720"/>
            <a:ext cx="4797720" cy="1160280"/>
          </a:xfrm>
          <a:prstGeom prst="rect">
            <a:avLst/>
          </a:prstGeom>
          <a:noFill/>
          <a:ln w="18000">
            <a:noFill/>
          </a:ln>
        </p:spPr>
        <p:txBody>
          <a:bodyPr lIns="90000" rIns="90000" tIns="45000" bIns="45000">
            <a:noAutofit/>
          </a:bodyPr>
          <a:p>
            <a:r>
              <a:rPr b="1" lang="it-IT" sz="1200" spc="-1" strike="noStrike">
                <a:latin typeface="TimesNewRomanPSMT"/>
                <a:ea typeface="TimesNewRomanPSMT"/>
              </a:rPr>
              <a:t>Requirements</a:t>
            </a:r>
            <a:endParaRPr b="0" lang="it-IT" sz="1200" spc="-1" strike="noStrike">
              <a:latin typeface="Source Sans Pro"/>
            </a:endParaRPr>
          </a:p>
          <a:p>
            <a:r>
              <a:rPr b="0" lang="it-IT" sz="1200" spc="-1" strike="noStrike">
                <a:latin typeface="SymbolMT"/>
                <a:ea typeface="SymbolMT"/>
              </a:rPr>
              <a:t> </a:t>
            </a:r>
            <a:r>
              <a:rPr b="0" lang="it-IT" sz="1200" spc="-1" strike="noStrike">
                <a:latin typeface="TimesNewRomanPSMT"/>
                <a:ea typeface="TimesNewRomanPSMT"/>
              </a:rPr>
              <a:t>the facility should not be close to another similar activity</a:t>
            </a:r>
            <a:endParaRPr b="0" lang="it-IT" sz="1200" spc="-1" strike="noStrike">
              <a:latin typeface="Source Sans Pro"/>
            </a:endParaRPr>
          </a:p>
          <a:p>
            <a:r>
              <a:rPr b="0" lang="it-IT" sz="1200" spc="-1" strike="noStrike">
                <a:latin typeface="SymbolMT"/>
                <a:ea typeface="SymbolMT"/>
              </a:rPr>
              <a:t> </a:t>
            </a:r>
            <a:r>
              <a:rPr b="0" lang="it-IT" sz="1200" spc="-1" strike="noStrike">
                <a:latin typeface="TimesNewRomanPSMT"/>
                <a:ea typeface="TimesNewRomanPSMT"/>
              </a:rPr>
              <a:t>the structure should preferably be located in a low crime area</a:t>
            </a:r>
            <a:endParaRPr b="0" lang="it-IT" sz="1200" spc="-1" strike="noStrike">
              <a:latin typeface="Source Sans Pro"/>
            </a:endParaRPr>
          </a:p>
          <a:p>
            <a:r>
              <a:rPr b="0" lang="it-IT" sz="1200" spc="-1" strike="noStrike">
                <a:latin typeface="SymbolMT"/>
                <a:ea typeface="SymbolMT"/>
              </a:rPr>
              <a:t> </a:t>
            </a:r>
            <a:r>
              <a:rPr b="0" lang="it-IT" sz="1200" spc="-1" strike="noStrike">
                <a:latin typeface="TimesNewRomanPSMT"/>
                <a:ea typeface="TimesNewRomanPSMT"/>
              </a:rPr>
              <a:t>the selected neighborhood shall present a large young/middle age population i.e. between18 and 65</a:t>
            </a:r>
            <a:endParaRPr b="0" lang="it-IT" sz="1200" spc="-1" strike="noStrike">
              <a:latin typeface="Source Sans Pro"/>
            </a:endParaRPr>
          </a:p>
        </p:txBody>
      </p:sp>
      <p:sp>
        <p:nvSpPr>
          <p:cNvPr id="95" name="TextShape 4"/>
          <p:cNvSpPr txBox="1"/>
          <p:nvPr/>
        </p:nvSpPr>
        <p:spPr>
          <a:xfrm>
            <a:off x="564840" y="4082400"/>
            <a:ext cx="4115160" cy="1080000"/>
          </a:xfrm>
          <a:prstGeom prst="rect">
            <a:avLst/>
          </a:prstGeom>
          <a:noFill/>
          <a:ln w="18000">
            <a:noFill/>
          </a:ln>
        </p:spPr>
        <p:txBody>
          <a:bodyPr lIns="90000" rIns="90000" tIns="45000" bIns="45000">
            <a:noAutofit/>
          </a:bodyPr>
          <a:p>
            <a:r>
              <a:rPr b="1" lang="it-IT" sz="1200" spc="-1" strike="noStrike">
                <a:latin typeface="TimesNewRomanPSMT"/>
                <a:ea typeface="TimesNewRomanPSMT"/>
              </a:rPr>
              <a:t>Stakeholder</a:t>
            </a:r>
            <a:endParaRPr b="0" lang="it-IT" sz="1200" spc="-1" strike="noStrike">
              <a:latin typeface="Source Sans Pro"/>
            </a:endParaRPr>
          </a:p>
          <a:p>
            <a:r>
              <a:rPr b="0" lang="it-IT" sz="1200" spc="-1" strike="noStrike">
                <a:latin typeface="TimesNewRomanPSMT"/>
                <a:ea typeface="TimesNewRomanPSMT"/>
              </a:rPr>
              <a:t>Possible stakeholder for this task would be a business owner/enterpreneur or a fitness company who wants to get into the CrossFit world in one of the most beautiful cities of US.</a:t>
            </a:r>
            <a:endParaRPr b="0" lang="it-IT" sz="1200" spc="-1" strike="noStrike">
              <a:latin typeface="Source Sans Pro"/>
            </a:endParaRPr>
          </a:p>
        </p:txBody>
      </p:sp>
      <p:pic>
        <p:nvPicPr>
          <p:cNvPr id="96" name="" descr=""/>
          <p:cNvPicPr/>
          <p:nvPr/>
        </p:nvPicPr>
        <p:blipFill>
          <a:blip r:embed="rId2"/>
          <a:stretch/>
        </p:blipFill>
        <p:spPr>
          <a:xfrm>
            <a:off x="2880000" y="2478960"/>
            <a:ext cx="1766880" cy="160344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270000"/>
            <a:ext cx="9360000" cy="720000"/>
          </a:xfrm>
          <a:prstGeom prst="rect">
            <a:avLst/>
          </a:prstGeom>
          <a:noFill/>
          <a:ln w="0">
            <a:noFill/>
          </a:ln>
        </p:spPr>
        <p:txBody>
          <a:bodyPr lIns="0" rIns="0" tIns="0" bIns="0" anchor="b">
            <a:noAutofit/>
          </a:bodyPr>
          <a:p>
            <a:r>
              <a:rPr b="1" lang="it-IT" sz="2400" spc="-1" strike="noStrike">
                <a:solidFill>
                  <a:srgbClr val="ffffff"/>
                </a:solidFill>
                <a:latin typeface="Source Sans Pro Black"/>
              </a:rPr>
              <a:t>Technical background and Datasets</a:t>
            </a:r>
            <a:endParaRPr b="1" lang="it-IT" sz="2400" spc="-1" strike="noStrike">
              <a:solidFill>
                <a:srgbClr val="ffffff"/>
              </a:solidFill>
              <a:latin typeface="Source Sans Pro Black"/>
            </a:endParaRPr>
          </a:p>
        </p:txBody>
      </p:sp>
      <p:sp>
        <p:nvSpPr>
          <p:cNvPr id="98" name="TextShape 2"/>
          <p:cNvSpPr txBox="1"/>
          <p:nvPr/>
        </p:nvSpPr>
        <p:spPr>
          <a:xfrm>
            <a:off x="360000" y="1566000"/>
            <a:ext cx="6660000" cy="1170000"/>
          </a:xfrm>
          <a:prstGeom prst="rect">
            <a:avLst/>
          </a:prstGeom>
          <a:noFill/>
          <a:ln w="0">
            <a:noFill/>
          </a:ln>
        </p:spPr>
        <p:txBody>
          <a:bodyPr lIns="0" rIns="0" tIns="0" bIns="0">
            <a:normAutofit/>
          </a:bodyPr>
          <a:p>
            <a:pPr>
              <a:lnSpc>
                <a:spcPct val="115000"/>
              </a:lnSpc>
              <a:spcAft>
                <a:spcPts val="853"/>
              </a:spcAft>
            </a:pPr>
            <a:r>
              <a:rPr b="0" lang="it-IT" sz="1200" spc="-1" strike="noStrike">
                <a:solidFill>
                  <a:srgbClr val="1c1c1c"/>
                </a:solidFill>
                <a:latin typeface="TimesNewRomanPSMT"/>
              </a:rPr>
              <a:t>The data analysis has been completed using </a:t>
            </a:r>
            <a:r>
              <a:rPr b="0" i="1" lang="it-IT" sz="1200" spc="-1" strike="noStrike">
                <a:solidFill>
                  <a:srgbClr val="1c1c1c"/>
                </a:solidFill>
                <a:latin typeface="TimesNewRomanPSMT"/>
              </a:rPr>
              <a:t>Python 3.8.5</a:t>
            </a:r>
            <a:r>
              <a:rPr b="0" lang="it-IT" sz="1200" spc="-1" strike="noStrike">
                <a:solidFill>
                  <a:srgbClr val="1c1c1c"/>
                </a:solidFill>
                <a:latin typeface="TimesNewRomanPSMT"/>
              </a:rPr>
              <a:t> on a dedicated </a:t>
            </a:r>
            <a:r>
              <a:rPr b="0" i="1" lang="it-IT" sz="1200" spc="-1" strike="noStrike">
                <a:solidFill>
                  <a:srgbClr val="1c1c1c"/>
                </a:solidFill>
                <a:latin typeface="TimesNewRomanPSMT"/>
              </a:rPr>
              <a:t>Jupyter Notebook</a:t>
            </a:r>
            <a:r>
              <a:rPr b="0" lang="it-IT" sz="1200" spc="-1" strike="noStrike">
                <a:solidFill>
                  <a:srgbClr val="1c1c1c"/>
                </a:solidFill>
                <a:latin typeface="TimesNewRomanPSMT"/>
              </a:rPr>
              <a:t>. This file </a:t>
            </a:r>
            <a:r>
              <a:rPr b="0" lang="it-IT" sz="1200" spc="-1" strike="noStrike">
                <a:solidFill>
                  <a:srgbClr val="1c1c1c"/>
                </a:solidFill>
                <a:latin typeface="TimesNewRomanPSMT"/>
                <a:ea typeface="TimesNewRomanPSMT"/>
              </a:rPr>
              <a:t>along all the images and attached documentations have been placed under revision using </a:t>
            </a:r>
            <a:r>
              <a:rPr b="0" i="1" lang="it-IT" sz="1200" spc="-1" strike="noStrike">
                <a:solidFill>
                  <a:srgbClr val="1c1c1c"/>
                </a:solidFill>
                <a:latin typeface="TimesNewRomanPSMT"/>
                <a:ea typeface="TimesNewRomanPSMT"/>
              </a:rPr>
              <a:t>GitHub</a:t>
            </a:r>
            <a:r>
              <a:rPr b="0" lang="it-IT" sz="1200" spc="-1" strike="noStrike">
                <a:solidFill>
                  <a:srgbClr val="1c1c1c"/>
                </a:solidFill>
                <a:latin typeface="TimesNewRomanPSMT"/>
                <a:ea typeface="TimesNewRomanPSMT"/>
              </a:rPr>
              <a:t> in the repository named </a:t>
            </a:r>
            <a:r>
              <a:rPr b="0" lang="it-IT" sz="1200" spc="-1" strike="noStrike">
                <a:solidFill>
                  <a:srgbClr val="1c1c1c"/>
                </a:solidFill>
                <a:latin typeface="TimesNewRomanPSMT"/>
                <a:ea typeface="TimesNewRomanPSMT"/>
              </a:rPr>
              <a:t>‘Capstone_Project’ </a:t>
            </a:r>
            <a:r>
              <a:rPr b="0" i="1" lang="it-IT" sz="1200" spc="-1" strike="noStrike">
                <a:solidFill>
                  <a:srgbClr val="1c1c1c"/>
                </a:solidFill>
                <a:latin typeface="TimesNewRomanPSMT"/>
                <a:ea typeface="TimesNewRomanPSMT"/>
              </a:rPr>
              <a:t>(https://github.com/f1li/Coursera_Capstone)</a:t>
            </a:r>
            <a:r>
              <a:rPr b="0" lang="it-IT" sz="1200" spc="-1" strike="noStrike">
                <a:solidFill>
                  <a:srgbClr val="1c1c1c"/>
                </a:solidFill>
                <a:latin typeface="TimesNewRomanPSMT"/>
                <a:ea typeface="TimesNewRomanPSMT"/>
              </a:rPr>
              <a:t>.</a:t>
            </a:r>
            <a:endParaRPr b="0" lang="it-IT" sz="1200" spc="-1" strike="noStrike">
              <a:solidFill>
                <a:srgbClr val="1c1c1c"/>
              </a:solidFill>
              <a:latin typeface="TimesNewRomanPSMT"/>
              <a:ea typeface="TimesNewRomanPSMT"/>
            </a:endParaRPr>
          </a:p>
        </p:txBody>
      </p:sp>
      <p:pic>
        <p:nvPicPr>
          <p:cNvPr id="99" name="" descr=""/>
          <p:cNvPicPr/>
          <p:nvPr/>
        </p:nvPicPr>
        <p:blipFill>
          <a:blip r:embed="rId1"/>
          <a:stretch/>
        </p:blipFill>
        <p:spPr>
          <a:xfrm>
            <a:off x="8460000" y="1260000"/>
            <a:ext cx="1080000" cy="1080000"/>
          </a:xfrm>
          <a:prstGeom prst="rect">
            <a:avLst/>
          </a:prstGeom>
          <a:ln w="18000">
            <a:noFill/>
          </a:ln>
        </p:spPr>
      </p:pic>
      <p:pic>
        <p:nvPicPr>
          <p:cNvPr id="100" name="" descr=""/>
          <p:cNvPicPr/>
          <p:nvPr/>
        </p:nvPicPr>
        <p:blipFill>
          <a:blip r:embed="rId2"/>
          <a:stretch/>
        </p:blipFill>
        <p:spPr>
          <a:xfrm>
            <a:off x="7487640" y="1892880"/>
            <a:ext cx="972360" cy="900000"/>
          </a:xfrm>
          <a:prstGeom prst="rect">
            <a:avLst/>
          </a:prstGeom>
          <a:ln w="18000">
            <a:noFill/>
          </a:ln>
        </p:spPr>
      </p:pic>
      <p:pic>
        <p:nvPicPr>
          <p:cNvPr id="101" name="" descr=""/>
          <p:cNvPicPr/>
          <p:nvPr/>
        </p:nvPicPr>
        <p:blipFill>
          <a:blip r:embed="rId3"/>
          <a:stretch/>
        </p:blipFill>
        <p:spPr>
          <a:xfrm>
            <a:off x="7560000" y="1080000"/>
            <a:ext cx="812880" cy="812880"/>
          </a:xfrm>
          <a:prstGeom prst="rect">
            <a:avLst/>
          </a:prstGeom>
          <a:ln w="18000">
            <a:noFill/>
          </a:ln>
        </p:spPr>
      </p:pic>
      <p:sp>
        <p:nvSpPr>
          <p:cNvPr id="102" name="TextShape 3"/>
          <p:cNvSpPr txBox="1"/>
          <p:nvPr/>
        </p:nvSpPr>
        <p:spPr>
          <a:xfrm>
            <a:off x="1800000" y="3060000"/>
            <a:ext cx="8100000" cy="1800000"/>
          </a:xfrm>
          <a:prstGeom prst="rect">
            <a:avLst/>
          </a:prstGeom>
          <a:noFill/>
          <a:ln w="0">
            <a:noFill/>
          </a:ln>
        </p:spPr>
        <p:txBody>
          <a:bodyPr lIns="0" rIns="0" tIns="0" bIns="0">
            <a:normAutofit/>
          </a:bodyPr>
          <a:p>
            <a:r>
              <a:rPr b="0" lang="it-IT" sz="1200" spc="-1" strike="noStrike">
                <a:solidFill>
                  <a:srgbClr val="1c1c1c"/>
                </a:solidFill>
                <a:latin typeface="TimesNewRomanPSMT"/>
                <a:ea typeface="TimesNewRomanPSMT"/>
              </a:rPr>
              <a:t>official source</a:t>
            </a:r>
            <a:r>
              <a:rPr b="1" lang="it-IT" sz="1200" spc="-1" strike="noStrike">
                <a:solidFill>
                  <a:srgbClr val="1c1c1c"/>
                </a:solidFill>
                <a:latin typeface="TimesNewRomanPSMT"/>
                <a:ea typeface="TimesNewRomanPSMT"/>
              </a:rPr>
              <a:t> </a:t>
            </a:r>
            <a:r>
              <a:rPr b="1" lang="it-IT" sz="1200" spc="-1" strike="noStrike">
                <a:solidFill>
                  <a:srgbClr val="1c1c1c"/>
                </a:solidFill>
                <a:latin typeface="TimesNewRomanPSMT"/>
                <a:ea typeface="TimesNewRomanPSMT"/>
                <a:hlinkClick r:id="rId4"/>
              </a:rPr>
              <a:t>www.denvergov.org</a:t>
            </a:r>
            <a:endParaRPr b="1" lang="it-IT" sz="1200" spc="-1" strike="noStrike">
              <a:solidFill>
                <a:srgbClr val="1c1c1c"/>
              </a:solidFill>
              <a:latin typeface="TimesNewRomanPSMT"/>
              <a:ea typeface="TimesNewRomanPSMT"/>
            </a:endParaRPr>
          </a:p>
          <a:p>
            <a:pPr marL="216000" indent="-216000">
              <a:spcAft>
                <a:spcPts val="853"/>
              </a:spcAft>
              <a:buClr>
                <a:srgbClr val="000000"/>
              </a:buClr>
              <a:buSzPct val="45000"/>
              <a:buFont typeface="Wingdings" charset="2"/>
              <a:buChar char=""/>
            </a:pPr>
            <a:r>
              <a:rPr b="0" lang="it-IT" sz="1200" spc="-1" strike="noStrike">
                <a:solidFill>
                  <a:srgbClr val="1c1c1c"/>
                </a:solidFill>
                <a:latin typeface="TimesNewRomanPSMT"/>
                <a:ea typeface="TimesNewRomanPSMT"/>
              </a:rPr>
              <a:t>Neighborhood list – to have immediately available in a tabularar way the complete Denver </a:t>
            </a:r>
            <a:r>
              <a:rPr b="0" lang="it-IT" sz="1200" spc="-1" strike="noStrike">
                <a:solidFill>
                  <a:srgbClr val="1c1c1c"/>
                </a:solidFill>
                <a:latin typeface="TimesNewRomanPSMT"/>
                <a:ea typeface="TimesNewRomanPSMT"/>
              </a:rPr>
              <a:t>neighborhood list and the correct naming convention.</a:t>
            </a:r>
            <a:endParaRPr b="0" lang="it-IT" sz="1200" spc="-1" strike="noStrike">
              <a:solidFill>
                <a:srgbClr val="1c1c1c"/>
              </a:solidFill>
              <a:latin typeface="TimesNewRomanPSMT"/>
              <a:ea typeface="TimesNewRomanPSMT"/>
            </a:endParaRPr>
          </a:p>
          <a:p>
            <a:pPr marL="216000" indent="-216000">
              <a:spcAft>
                <a:spcPts val="853"/>
              </a:spcAft>
              <a:buClr>
                <a:srgbClr val="000000"/>
              </a:buClr>
              <a:buSzPct val="45000"/>
              <a:buFont typeface="Wingdings" charset="2"/>
              <a:buChar char=""/>
            </a:pPr>
            <a:r>
              <a:rPr b="0" lang="it-IT" sz="1200" spc="-1" strike="noStrike">
                <a:solidFill>
                  <a:srgbClr val="1c1c1c"/>
                </a:solidFill>
                <a:latin typeface="TimesNewRomanPSMT"/>
                <a:ea typeface="TimesNewRomanPSMT"/>
              </a:rPr>
              <a:t>2015-2020 Denver Crimes file list – to find out the top 10 Neighborhoods for Crimes and therefore exclude them from the final selection.</a:t>
            </a:r>
            <a:endParaRPr b="0" lang="it-IT" sz="1200" spc="-1" strike="noStrike">
              <a:solidFill>
                <a:srgbClr val="1c1c1c"/>
              </a:solidFill>
              <a:latin typeface="TimesNewRomanPSMT"/>
              <a:ea typeface="TimesNewRomanPSMT"/>
            </a:endParaRPr>
          </a:p>
          <a:p>
            <a:pPr marL="216000" indent="-216000">
              <a:spcAft>
                <a:spcPts val="853"/>
              </a:spcAft>
              <a:buClr>
                <a:srgbClr val="000000"/>
              </a:buClr>
              <a:buSzPct val="45000"/>
              <a:buFont typeface="Wingdings" charset="2"/>
              <a:buChar char=""/>
            </a:pPr>
            <a:r>
              <a:rPr b="0" lang="it-IT" sz="1200" spc="-1" strike="noStrike">
                <a:solidFill>
                  <a:srgbClr val="1c1c1c"/>
                </a:solidFill>
                <a:latin typeface="TimesNewRomanPSMT"/>
                <a:ea typeface="TimesNewRomanPSMT"/>
              </a:rPr>
              <a:t>2010 Census Demographic Data – to identify the Neighborhoods with the majority of the population in the target age range. In this case data are already aggregated by NBHD_ID (i.e. Neighborhood name).</a:t>
            </a:r>
            <a:endParaRPr b="0" lang="it-IT" sz="1200" spc="-1" strike="noStrike">
              <a:solidFill>
                <a:srgbClr val="1c1c1c"/>
              </a:solidFill>
              <a:latin typeface="TimesNewRomanPSMT"/>
              <a:ea typeface="TimesNewRomanPSMT"/>
            </a:endParaRPr>
          </a:p>
        </p:txBody>
      </p:sp>
      <p:pic>
        <p:nvPicPr>
          <p:cNvPr id="103" name="" descr=""/>
          <p:cNvPicPr/>
          <p:nvPr/>
        </p:nvPicPr>
        <p:blipFill>
          <a:blip r:embed="rId5"/>
          <a:stretch/>
        </p:blipFill>
        <p:spPr>
          <a:xfrm>
            <a:off x="540000" y="3240000"/>
            <a:ext cx="860760" cy="1080000"/>
          </a:xfrm>
          <a:prstGeom prst="rect">
            <a:avLst/>
          </a:prstGeom>
          <a:ln w="180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270000"/>
            <a:ext cx="9360000" cy="720000"/>
          </a:xfrm>
          <a:prstGeom prst="rect">
            <a:avLst/>
          </a:prstGeom>
          <a:noFill/>
          <a:ln w="0">
            <a:noFill/>
          </a:ln>
        </p:spPr>
        <p:txBody>
          <a:bodyPr lIns="0" rIns="0" tIns="0" bIns="0" anchor="b">
            <a:noAutofit/>
          </a:bodyPr>
          <a:p>
            <a:r>
              <a:rPr b="1" lang="it-IT" sz="2400" spc="-1" strike="noStrike">
                <a:solidFill>
                  <a:srgbClr val="ffffff"/>
                </a:solidFill>
                <a:latin typeface="Source Sans Pro Black"/>
              </a:rPr>
              <a:t>Venues analysis: Foursquare and Machine Learning</a:t>
            </a:r>
            <a:endParaRPr b="1" lang="it-IT" sz="2400" spc="-1" strike="noStrike">
              <a:solidFill>
                <a:srgbClr val="ffffff"/>
              </a:solidFill>
              <a:latin typeface="Source Sans Pro Black"/>
            </a:endParaRPr>
          </a:p>
        </p:txBody>
      </p:sp>
      <p:sp>
        <p:nvSpPr>
          <p:cNvPr id="105" name="TextShape 2"/>
          <p:cNvSpPr txBox="1"/>
          <p:nvPr/>
        </p:nvSpPr>
        <p:spPr>
          <a:xfrm>
            <a:off x="360000" y="1350000"/>
            <a:ext cx="5040000" cy="1368720"/>
          </a:xfrm>
          <a:prstGeom prst="rect">
            <a:avLst/>
          </a:prstGeom>
          <a:noFill/>
          <a:ln w="0">
            <a:noFill/>
          </a:ln>
        </p:spPr>
        <p:txBody>
          <a:bodyPr lIns="0" rIns="0" tIns="0" bIns="0">
            <a:normAutofit/>
          </a:bodyPr>
          <a:p>
            <a:pPr algn="just">
              <a:spcAft>
                <a:spcPts val="853"/>
              </a:spcAft>
            </a:pPr>
            <a:r>
              <a:rPr b="1" lang="it-IT" sz="1500" spc="-1" strike="noStrike">
                <a:solidFill>
                  <a:srgbClr val="1c1c1c"/>
                </a:solidFill>
                <a:latin typeface="Source Sans Pro Semibold"/>
              </a:rPr>
              <a:t>Using Foursquare API calls I built a full database of Denver Venues grouped by Neighborhood, excluded all the one having already at least one sport related venue. Using Machine Learning K-Means algorythm 5 different clusters have been identified.</a:t>
            </a:r>
            <a:endParaRPr b="1" lang="it-IT" sz="1500" spc="-1" strike="noStrike">
              <a:solidFill>
                <a:srgbClr val="1c1c1c"/>
              </a:solidFill>
              <a:latin typeface="Source Sans Pro Semibold"/>
            </a:endParaRPr>
          </a:p>
        </p:txBody>
      </p:sp>
      <p:pic>
        <p:nvPicPr>
          <p:cNvPr id="106" name="" descr=""/>
          <p:cNvPicPr/>
          <p:nvPr/>
        </p:nvPicPr>
        <p:blipFill>
          <a:blip r:embed="rId1"/>
          <a:stretch/>
        </p:blipFill>
        <p:spPr>
          <a:xfrm>
            <a:off x="5608440" y="1359000"/>
            <a:ext cx="4111560" cy="2601000"/>
          </a:xfrm>
          <a:prstGeom prst="rect">
            <a:avLst/>
          </a:prstGeom>
          <a:ln w="18000">
            <a:noFill/>
          </a:ln>
        </p:spPr>
      </p:pic>
      <p:sp>
        <p:nvSpPr>
          <p:cNvPr id="107" name="TextShape 3"/>
          <p:cNvSpPr txBox="1"/>
          <p:nvPr/>
        </p:nvSpPr>
        <p:spPr>
          <a:xfrm>
            <a:off x="5688000" y="4050000"/>
            <a:ext cx="4176000" cy="810000"/>
          </a:xfrm>
          <a:prstGeom prst="rect">
            <a:avLst/>
          </a:prstGeom>
          <a:noFill/>
          <a:ln w="0">
            <a:noFill/>
          </a:ln>
        </p:spPr>
        <p:txBody>
          <a:bodyPr lIns="0" rIns="0" tIns="0" bIns="0">
            <a:normAutofit/>
          </a:bodyPr>
          <a:p>
            <a:pPr algn="just">
              <a:spcAft>
                <a:spcPts val="853"/>
              </a:spcAft>
            </a:pPr>
            <a:r>
              <a:rPr b="1" lang="it-IT" sz="1500" spc="-1" strike="noStrike">
                <a:solidFill>
                  <a:srgbClr val="1c1c1c"/>
                </a:solidFill>
                <a:latin typeface="Source Sans Pro Semibold"/>
              </a:rPr>
              <a:t>Purple and Green clusters are the one to be considered in our final selection (the other clusters are too small to be significant).</a:t>
            </a:r>
            <a:endParaRPr b="1" lang="it-IT" sz="1500" spc="-1" strike="noStrike">
              <a:solidFill>
                <a:srgbClr val="1c1c1c"/>
              </a:solidFill>
              <a:latin typeface="Source Sans Pro Semibold"/>
            </a:endParaRPr>
          </a:p>
        </p:txBody>
      </p:sp>
      <p:pic>
        <p:nvPicPr>
          <p:cNvPr id="108" name="" descr=""/>
          <p:cNvPicPr/>
          <p:nvPr/>
        </p:nvPicPr>
        <p:blipFill>
          <a:blip r:embed="rId2"/>
          <a:stretch/>
        </p:blipFill>
        <p:spPr>
          <a:xfrm>
            <a:off x="540000" y="2718720"/>
            <a:ext cx="4140000" cy="210528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270000"/>
            <a:ext cx="9360000" cy="720000"/>
          </a:xfrm>
          <a:prstGeom prst="rect">
            <a:avLst/>
          </a:prstGeom>
          <a:noFill/>
          <a:ln w="0">
            <a:noFill/>
          </a:ln>
        </p:spPr>
        <p:txBody>
          <a:bodyPr lIns="0" rIns="0" tIns="0" bIns="0" anchor="b">
            <a:noAutofit/>
          </a:bodyPr>
          <a:p>
            <a:r>
              <a:rPr b="1" lang="it-IT" sz="2400" spc="-1" strike="noStrike">
                <a:solidFill>
                  <a:srgbClr val="ffffff"/>
                </a:solidFill>
                <a:latin typeface="Source Sans Pro Black"/>
              </a:rPr>
              <a:t>Crime and Demographic datasets</a:t>
            </a:r>
            <a:endParaRPr b="1" lang="it-IT" sz="2400" spc="-1" strike="noStrike">
              <a:solidFill>
                <a:srgbClr val="ffffff"/>
              </a:solidFill>
              <a:latin typeface="Source Sans Pro Black"/>
            </a:endParaRPr>
          </a:p>
        </p:txBody>
      </p:sp>
      <p:sp>
        <p:nvSpPr>
          <p:cNvPr id="110" name="TextShape 2"/>
          <p:cNvSpPr txBox="1"/>
          <p:nvPr/>
        </p:nvSpPr>
        <p:spPr>
          <a:xfrm>
            <a:off x="216000" y="1350000"/>
            <a:ext cx="4680000" cy="1890000"/>
          </a:xfrm>
          <a:prstGeom prst="rect">
            <a:avLst/>
          </a:prstGeom>
          <a:noFill/>
          <a:ln w="0">
            <a:noFill/>
          </a:ln>
        </p:spPr>
        <p:txBody>
          <a:bodyPr lIns="0" rIns="0" tIns="0" bIns="0">
            <a:normAutofit/>
          </a:bodyPr>
          <a:p>
            <a:pPr algn="just">
              <a:spcAft>
                <a:spcPts val="853"/>
              </a:spcAft>
            </a:pPr>
            <a:r>
              <a:rPr b="1" lang="it-IT" sz="1500" spc="-1" strike="noStrike">
                <a:solidFill>
                  <a:srgbClr val="1c1c1c"/>
                </a:solidFill>
                <a:latin typeface="TimesNewRomanPSMT"/>
              </a:rPr>
              <a:t>The top 10 neighborhoods for 2015-2020 crime events are derived after data cleaning and semplification (car accidents entries are discarded). The Crime distribution chart highlights the outlier neighboorhood (Five Points).</a:t>
            </a:r>
            <a:endParaRPr b="1" lang="it-IT" sz="1500" spc="-1" strike="noStrike">
              <a:solidFill>
                <a:srgbClr val="1c1c1c"/>
              </a:solidFill>
              <a:latin typeface="TimesNewRomanPSMT"/>
              <a:ea typeface="TimesNewRomanPSMT"/>
            </a:endParaRPr>
          </a:p>
        </p:txBody>
      </p:sp>
      <p:pic>
        <p:nvPicPr>
          <p:cNvPr id="111" name="" descr=""/>
          <p:cNvPicPr/>
          <p:nvPr/>
        </p:nvPicPr>
        <p:blipFill>
          <a:blip r:embed="rId1"/>
          <a:stretch/>
        </p:blipFill>
        <p:spPr>
          <a:xfrm>
            <a:off x="171000" y="3600000"/>
            <a:ext cx="2349000" cy="1440000"/>
          </a:xfrm>
          <a:prstGeom prst="rect">
            <a:avLst/>
          </a:prstGeom>
          <a:ln w="18000">
            <a:noFill/>
          </a:ln>
        </p:spPr>
      </p:pic>
      <p:pic>
        <p:nvPicPr>
          <p:cNvPr id="112" name="" descr=""/>
          <p:cNvPicPr/>
          <p:nvPr/>
        </p:nvPicPr>
        <p:blipFill>
          <a:blip r:embed="rId2"/>
          <a:stretch/>
        </p:blipFill>
        <p:spPr>
          <a:xfrm>
            <a:off x="756000" y="2311200"/>
            <a:ext cx="2304000" cy="1468800"/>
          </a:xfrm>
          <a:prstGeom prst="rect">
            <a:avLst/>
          </a:prstGeom>
          <a:ln w="18000">
            <a:noFill/>
          </a:ln>
        </p:spPr>
      </p:pic>
      <p:pic>
        <p:nvPicPr>
          <p:cNvPr id="113" name="" descr=""/>
          <p:cNvPicPr/>
          <p:nvPr/>
        </p:nvPicPr>
        <p:blipFill>
          <a:blip r:embed="rId3"/>
          <a:stretch/>
        </p:blipFill>
        <p:spPr>
          <a:xfrm>
            <a:off x="5256000" y="2520000"/>
            <a:ext cx="2490120" cy="1620000"/>
          </a:xfrm>
          <a:prstGeom prst="rect">
            <a:avLst/>
          </a:prstGeom>
          <a:ln w="18000">
            <a:noFill/>
          </a:ln>
        </p:spPr>
      </p:pic>
      <p:sp>
        <p:nvSpPr>
          <p:cNvPr id="114" name="TextShape 3"/>
          <p:cNvSpPr txBox="1"/>
          <p:nvPr/>
        </p:nvSpPr>
        <p:spPr>
          <a:xfrm>
            <a:off x="2916000" y="2534400"/>
            <a:ext cx="1954800" cy="2325600"/>
          </a:xfrm>
          <a:prstGeom prst="rect">
            <a:avLst/>
          </a:prstGeom>
          <a:noFill/>
          <a:ln w="18000">
            <a:noFill/>
          </a:ln>
        </p:spPr>
        <p:txBody>
          <a:bodyPr lIns="90000" rIns="90000" tIns="45000" bIns="45000">
            <a:noAutofit/>
          </a:bodyPr>
          <a:p>
            <a:r>
              <a:rPr b="0" lang="it-IT" sz="1200" spc="-1" strike="noStrike">
                <a:latin typeface="SymbolMT"/>
                <a:ea typeface="SymbolMT"/>
              </a:rPr>
              <a:t> </a:t>
            </a:r>
            <a:r>
              <a:rPr b="0" lang="it-IT" sz="1200" spc="-1" strike="noStrike">
                <a:latin typeface="TimesNewRomanPSMT"/>
                <a:ea typeface="TimesNewRomanPSMT"/>
              </a:rPr>
              <a:t>five points</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cbd</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capitol hill</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montbello</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east colfax</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civic center</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union station</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lincoln park</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westwood</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gateway green valley ranch</a:t>
            </a:r>
            <a:endParaRPr b="0" lang="it-IT" sz="1200" spc="-1" strike="noStrike">
              <a:latin typeface="SymbolMT"/>
              <a:ea typeface="SymbolMT"/>
            </a:endParaRPr>
          </a:p>
        </p:txBody>
      </p:sp>
      <p:sp>
        <p:nvSpPr>
          <p:cNvPr id="115" name="TextShape 4"/>
          <p:cNvSpPr txBox="1"/>
          <p:nvPr/>
        </p:nvSpPr>
        <p:spPr>
          <a:xfrm>
            <a:off x="8136000" y="2484000"/>
            <a:ext cx="1616400" cy="2145600"/>
          </a:xfrm>
          <a:prstGeom prst="rect">
            <a:avLst/>
          </a:prstGeom>
          <a:noFill/>
          <a:ln w="18000">
            <a:noFill/>
          </a:ln>
        </p:spPr>
        <p:txBody>
          <a:bodyPr lIns="90000" rIns="90000" tIns="45000" bIns="45000">
            <a:noAutofit/>
          </a:bodyPr>
          <a:p>
            <a:r>
              <a:rPr b="0" lang="it-IT" sz="1200" spc="-1" strike="noStrike">
                <a:latin typeface="SymbolMT"/>
                <a:ea typeface="SymbolMT"/>
              </a:rPr>
              <a:t> </a:t>
            </a:r>
            <a:r>
              <a:rPr b="0" lang="it-IT" sz="1200" spc="-1" strike="noStrike">
                <a:latin typeface="TimesNewRomanPSMT"/>
                <a:ea typeface="TimesNewRomanPSMT"/>
              </a:rPr>
              <a:t>auraria</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cbd</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capitol hill</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civic center</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north capitol hill</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university</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speer</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five points</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cheesman park</a:t>
            </a:r>
            <a:endParaRPr b="0" lang="it-IT" sz="1200" spc="-1" strike="noStrike">
              <a:latin typeface="SymbolMT"/>
              <a:ea typeface="SymbolMT"/>
            </a:endParaRPr>
          </a:p>
          <a:p>
            <a:r>
              <a:rPr b="0" lang="it-IT" sz="1200" spc="-1" strike="noStrike">
                <a:latin typeface="SymbolMT"/>
                <a:ea typeface="SymbolMT"/>
              </a:rPr>
              <a:t> </a:t>
            </a:r>
            <a:r>
              <a:rPr b="0" lang="it-IT" sz="1200" spc="-1" strike="noStrike">
                <a:latin typeface="TimesNewRomanPSMT"/>
                <a:ea typeface="TimesNewRomanPSMT"/>
              </a:rPr>
              <a:t>washington park west</a:t>
            </a:r>
            <a:endParaRPr b="0" lang="it-IT" sz="1200" spc="-1" strike="noStrike">
              <a:latin typeface="SymbolMT"/>
              <a:ea typeface="SymbolMT"/>
            </a:endParaRPr>
          </a:p>
        </p:txBody>
      </p:sp>
      <p:sp>
        <p:nvSpPr>
          <p:cNvPr id="116" name="TextShape 5"/>
          <p:cNvSpPr txBox="1"/>
          <p:nvPr/>
        </p:nvSpPr>
        <p:spPr>
          <a:xfrm>
            <a:off x="5076000" y="1350000"/>
            <a:ext cx="4680000" cy="1890000"/>
          </a:xfrm>
          <a:prstGeom prst="rect">
            <a:avLst/>
          </a:prstGeom>
          <a:noFill/>
          <a:ln w="0">
            <a:noFill/>
          </a:ln>
        </p:spPr>
        <p:txBody>
          <a:bodyPr lIns="0" rIns="0" tIns="0" bIns="0">
            <a:normAutofit/>
          </a:bodyPr>
          <a:p>
            <a:pPr algn="just">
              <a:spcAft>
                <a:spcPts val="853"/>
              </a:spcAft>
            </a:pPr>
            <a:r>
              <a:rPr b="1" lang="it-IT" sz="1500" spc="-1" strike="noStrike">
                <a:solidFill>
                  <a:srgbClr val="1c1c1c"/>
                </a:solidFill>
                <a:latin typeface="TimesNewRomanPSMT"/>
                <a:ea typeface="TimesNewRomanPSMT"/>
              </a:rPr>
              <a:t>Datasets considers 2010 Census data already aggregated by Neighborhood. Top 10 neighbordhoods for citizens 18-65 percentage are the one to be considered for this project.</a:t>
            </a:r>
            <a:endParaRPr b="1" lang="it-IT" sz="1500" spc="-1" strike="noStrike">
              <a:solidFill>
                <a:srgbClr val="1c1c1c"/>
              </a:solidFill>
              <a:latin typeface="TimesNewRomanPSMT"/>
              <a:ea typeface="TimesNewRomanPS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0000" y="270000"/>
            <a:ext cx="9360000" cy="720000"/>
          </a:xfrm>
          <a:prstGeom prst="rect">
            <a:avLst/>
          </a:prstGeom>
          <a:noFill/>
          <a:ln w="0">
            <a:noFill/>
          </a:ln>
        </p:spPr>
        <p:txBody>
          <a:bodyPr lIns="0" rIns="0" tIns="0" bIns="0" anchor="b">
            <a:noAutofit/>
          </a:bodyPr>
          <a:p>
            <a:r>
              <a:rPr b="1" lang="it-IT" sz="2400" spc="-1" strike="noStrike">
                <a:solidFill>
                  <a:srgbClr val="ffffff"/>
                </a:solidFill>
                <a:latin typeface="Source Sans Pro Black"/>
              </a:rPr>
              <a:t>Conclusion</a:t>
            </a:r>
            <a:endParaRPr b="1" lang="it-IT" sz="2400" spc="-1" strike="noStrike">
              <a:solidFill>
                <a:srgbClr val="ffffff"/>
              </a:solidFill>
              <a:latin typeface="Source Sans Pro Black"/>
            </a:endParaRPr>
          </a:p>
        </p:txBody>
      </p:sp>
      <p:sp>
        <p:nvSpPr>
          <p:cNvPr id="118" name="TextShape 2"/>
          <p:cNvSpPr txBox="1"/>
          <p:nvPr/>
        </p:nvSpPr>
        <p:spPr>
          <a:xfrm>
            <a:off x="360000" y="1350000"/>
            <a:ext cx="5400000" cy="810000"/>
          </a:xfrm>
          <a:prstGeom prst="rect">
            <a:avLst/>
          </a:prstGeom>
          <a:noFill/>
          <a:ln w="0">
            <a:noFill/>
          </a:ln>
        </p:spPr>
        <p:txBody>
          <a:bodyPr lIns="0" rIns="0" tIns="0" bIns="0">
            <a:normAutofit/>
          </a:bodyPr>
          <a:p>
            <a:r>
              <a:rPr b="1" lang="it-IT" sz="2000" spc="-1" strike="noStrike">
                <a:solidFill>
                  <a:srgbClr val="1c1c1c"/>
                </a:solidFill>
                <a:latin typeface="TimesNewRomanPSMT"/>
              </a:rPr>
              <a:t>The neighbordhoods that meet all the criteria established as prerequisites for this project are:</a:t>
            </a:r>
            <a:endParaRPr b="1" lang="it-IT" sz="2000" spc="-1" strike="noStrike">
              <a:solidFill>
                <a:srgbClr val="1c1c1c"/>
              </a:solidFill>
              <a:latin typeface="TimesNewRomanPSMT"/>
              <a:ea typeface="TimesNewRomanPSMT"/>
            </a:endParaRPr>
          </a:p>
        </p:txBody>
      </p:sp>
      <p:sp>
        <p:nvSpPr>
          <p:cNvPr id="119" name="TextShape 3"/>
          <p:cNvSpPr txBox="1"/>
          <p:nvPr/>
        </p:nvSpPr>
        <p:spPr>
          <a:xfrm>
            <a:off x="1080000" y="2140200"/>
            <a:ext cx="3240000" cy="1567800"/>
          </a:xfrm>
          <a:prstGeom prst="rect">
            <a:avLst/>
          </a:prstGeom>
          <a:noFill/>
          <a:ln w="18000">
            <a:noFill/>
          </a:ln>
        </p:spPr>
        <p:txBody>
          <a:bodyPr lIns="90000" rIns="90000" tIns="45000" bIns="45000">
            <a:noAutofit/>
          </a:bodyPr>
          <a:p>
            <a:r>
              <a:rPr b="1" lang="it-IT" sz="2000" spc="-1" strike="noStrike">
                <a:solidFill>
                  <a:srgbClr val="00a933"/>
                </a:solidFill>
                <a:latin typeface="Arial-BoldMT"/>
                <a:ea typeface="Arial-BoldMT"/>
              </a:rPr>
              <a:t>auraria</a:t>
            </a:r>
            <a:endParaRPr b="0" lang="it-IT" sz="2000" spc="-1" strike="noStrike">
              <a:solidFill>
                <a:srgbClr val="00a933"/>
              </a:solidFill>
              <a:latin typeface="SymbolMT"/>
              <a:ea typeface="SymbolMT"/>
            </a:endParaRPr>
          </a:p>
          <a:p>
            <a:r>
              <a:rPr b="1" lang="it-IT" sz="2000" spc="-1" strike="noStrike">
                <a:solidFill>
                  <a:srgbClr val="00a933"/>
                </a:solidFill>
                <a:latin typeface="Arial-BoldMT"/>
                <a:ea typeface="Arial-BoldMT"/>
              </a:rPr>
              <a:t>cheesman park</a:t>
            </a:r>
            <a:endParaRPr b="0" lang="it-IT" sz="2000" spc="-1" strike="noStrike">
              <a:solidFill>
                <a:srgbClr val="00a933"/>
              </a:solidFill>
              <a:latin typeface="SymbolMT"/>
              <a:ea typeface="SymbolMT"/>
            </a:endParaRPr>
          </a:p>
          <a:p>
            <a:r>
              <a:rPr b="1" lang="it-IT" sz="2000" spc="-1" strike="noStrike">
                <a:solidFill>
                  <a:srgbClr val="00a933"/>
                </a:solidFill>
                <a:latin typeface="Arial-BoldMT"/>
                <a:ea typeface="Arial-BoldMT"/>
              </a:rPr>
              <a:t>speer</a:t>
            </a:r>
            <a:endParaRPr b="0" lang="it-IT" sz="2000" spc="-1" strike="noStrike">
              <a:solidFill>
                <a:srgbClr val="00a933"/>
              </a:solidFill>
              <a:latin typeface="SymbolMT"/>
              <a:ea typeface="SymbolMT"/>
            </a:endParaRPr>
          </a:p>
          <a:p>
            <a:r>
              <a:rPr b="1" lang="it-IT" sz="2000" spc="-1" strike="noStrike">
                <a:solidFill>
                  <a:srgbClr val="00a933"/>
                </a:solidFill>
                <a:latin typeface="Arial-BoldMT"/>
                <a:ea typeface="Arial-BoldMT"/>
              </a:rPr>
              <a:t>university</a:t>
            </a:r>
            <a:endParaRPr b="0" lang="it-IT" sz="2000" spc="-1" strike="noStrike">
              <a:solidFill>
                <a:srgbClr val="00a933"/>
              </a:solidFill>
              <a:latin typeface="SymbolMT"/>
              <a:ea typeface="SymbolMT"/>
            </a:endParaRPr>
          </a:p>
          <a:p>
            <a:r>
              <a:rPr b="1" lang="it-IT" sz="2000" spc="-1" strike="noStrike">
                <a:solidFill>
                  <a:srgbClr val="00a933"/>
                </a:solidFill>
                <a:latin typeface="Arial-BoldMT"/>
                <a:ea typeface="Arial-BoldMT"/>
              </a:rPr>
              <a:t>washington park west</a:t>
            </a:r>
            <a:endParaRPr b="0" lang="it-IT" sz="2000" spc="-1" strike="noStrike">
              <a:solidFill>
                <a:srgbClr val="00a933"/>
              </a:solidFill>
              <a:latin typeface="SymbolMT"/>
              <a:ea typeface="SymbolMT"/>
            </a:endParaRPr>
          </a:p>
        </p:txBody>
      </p:sp>
      <p:pic>
        <p:nvPicPr>
          <p:cNvPr id="120" name="" descr=""/>
          <p:cNvPicPr/>
          <p:nvPr/>
        </p:nvPicPr>
        <p:blipFill>
          <a:blip r:embed="rId1"/>
          <a:stretch/>
        </p:blipFill>
        <p:spPr>
          <a:xfrm>
            <a:off x="5616000" y="1501560"/>
            <a:ext cx="4063680" cy="2854440"/>
          </a:xfrm>
          <a:prstGeom prst="rect">
            <a:avLst/>
          </a:prstGeom>
          <a:ln w="18000">
            <a:noFill/>
          </a:ln>
        </p:spPr>
      </p:pic>
      <p:sp>
        <p:nvSpPr>
          <p:cNvPr id="121" name="TextShape 4"/>
          <p:cNvSpPr txBox="1"/>
          <p:nvPr/>
        </p:nvSpPr>
        <p:spPr>
          <a:xfrm>
            <a:off x="294840" y="3996000"/>
            <a:ext cx="5285160" cy="992520"/>
          </a:xfrm>
          <a:prstGeom prst="rect">
            <a:avLst/>
          </a:prstGeom>
          <a:noFill/>
          <a:ln w="18000">
            <a:noFill/>
          </a:ln>
        </p:spPr>
        <p:txBody>
          <a:bodyPr lIns="90000" rIns="90000" tIns="45000" bIns="45000">
            <a:noAutofit/>
          </a:bodyPr>
          <a:p>
            <a:r>
              <a:rPr b="1" lang="it-IT" sz="1600" spc="-1" strike="noStrike">
                <a:latin typeface="Arial-BoldMT"/>
              </a:rPr>
              <a:t>Future Improvements</a:t>
            </a:r>
            <a:endParaRPr b="1" lang="it-IT" sz="1600" spc="-1" strike="noStrike">
              <a:latin typeface="Arial-BoldMT"/>
              <a:ea typeface="Arial-BoldMT"/>
            </a:endParaRPr>
          </a:p>
          <a:p>
            <a:pPr marL="216000" indent="-216000">
              <a:buClr>
                <a:srgbClr val="000000"/>
              </a:buClr>
              <a:buSzPct val="45000"/>
              <a:buFont typeface="Wingdings" charset="2"/>
              <a:buChar char=""/>
            </a:pPr>
            <a:r>
              <a:rPr b="0" lang="it-IT" sz="1200" spc="-1" strike="noStrike">
                <a:latin typeface="TimesNewRomanPSMT"/>
              </a:rPr>
              <a:t>check the availability of the foreseen space for the sport facility in those areas in case of new facility or the presence of already suitable buildings to be purchased or rented.</a:t>
            </a:r>
            <a:endParaRPr b="0" lang="it-IT" sz="1200" spc="-1" strike="noStrike">
              <a:latin typeface="TimesNewRomanPSMT"/>
              <a:ea typeface="TimesNewRomanPSMT"/>
            </a:endParaRPr>
          </a:p>
          <a:p>
            <a:pPr marL="216000" indent="-216000">
              <a:buClr>
                <a:srgbClr val="000000"/>
              </a:buClr>
              <a:buSzPct val="45000"/>
              <a:buFont typeface="Wingdings" charset="2"/>
              <a:buChar char=""/>
            </a:pPr>
            <a:r>
              <a:rPr b="0" lang="it-IT" sz="1200" spc="-1" strike="noStrike">
                <a:latin typeface="TimesNewRomanPSMT"/>
              </a:rPr>
              <a:t>analisys on the land/rent price for each neighborhood.</a:t>
            </a:r>
            <a:endParaRPr b="0" lang="it-IT" sz="1200" spc="-1" strike="noStrike">
              <a:latin typeface="TimesNewRomanPSMT"/>
              <a:ea typeface="TimesNewRomanPS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LibreOffice/7.0.3.1$Windows_X86_64 LibreOffice_project/d7547858d014d4cf69878db179d326fc3483e082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2020-12-19T10:57:09Z</dcterms:created>
  <dc:creator/>
  <dc:description/>
  <dc:language>it-IT</dc:language>
  <cp:lastModifiedBy/>
  <dcterms:modified xsi:type="dcterms:W3CDTF">2020-12-19T17:18:48Z</dcterms:modified>
  <cp:revision>10</cp:revision>
  <dc:subject/>
  <dc:title>Alizarin</dc:title>
</cp:coreProperties>
</file>