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8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4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1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0B2C-168C-084B-8FC7-03A7895F5344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hyperlink" Target="mailto:vijaydialani@boisestate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3366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Debate – Cloud Computing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1242" y="3886200"/>
            <a:ext cx="4122821" cy="1366528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Vijay Dialani, PhD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Boise State </a:t>
            </a:r>
            <a:r>
              <a:rPr lang="en-US" sz="1800" dirty="0" smtClean="0">
                <a:solidFill>
                  <a:schemeClr val="tx1"/>
                </a:solidFill>
              </a:rPr>
              <a:t>University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hlinkClick r:id="rId3"/>
              </a:rPr>
              <a:t>vijaydialani@boisestate.edu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©All rights reserved by the author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6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Point of Contention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01389" y="2692919"/>
            <a:ext cx="5043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Clouds are a security disaster </a:t>
            </a:r>
          </a:p>
          <a:p>
            <a:r>
              <a:rPr lang="en-US" sz="3200" dirty="0" smtClean="0"/>
              <a:t>waiting to happen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301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Point of Contention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8946" y="3097664"/>
            <a:ext cx="720181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Cloud is suited for agile organizations only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301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Point of Contention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107" y="3097664"/>
            <a:ext cx="782457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The cloud is inherently </a:t>
            </a:r>
            <a:r>
              <a:rPr lang="en-US" sz="3200" dirty="0" smtClean="0"/>
              <a:t>redundant and failsafe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186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Point of Contention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01389" y="3097664"/>
            <a:ext cx="465243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Cloud Scales Automatically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394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Point of Contention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107" y="3097664"/>
            <a:ext cx="755667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Its better to buy hardware then to use cloud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394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Point of Contention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1922" y="3020484"/>
            <a:ext cx="447009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Cloud computing is cheap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394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Point of Contention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7799" y="3138799"/>
            <a:ext cx="698821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Cloud is not well suited for Data Transfer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301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Point of Contention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3667" y="3097664"/>
            <a:ext cx="621295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Cloud Performance is Unpredictable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301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Point of Contention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01389" y="3097664"/>
            <a:ext cx="465243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Cloud Scales Automatically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301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Point of Contention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4026" y="3097664"/>
            <a:ext cx="74298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Hosted cloud solutions will always be </a:t>
            </a:r>
          </a:p>
          <a:p>
            <a:r>
              <a:rPr lang="en-US" sz="3200" dirty="0" smtClean="0"/>
              <a:t>more reliable then in-house cloud solutions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301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118</Words>
  <Application>Microsoft Macintosh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Debate – Cloud Computing</vt:lpstr>
      <vt:lpstr>Point of Contention</vt:lpstr>
      <vt:lpstr>Point of Contention</vt:lpstr>
      <vt:lpstr>Point of Contention</vt:lpstr>
      <vt:lpstr>Point of Contention</vt:lpstr>
      <vt:lpstr>Point of Contention</vt:lpstr>
      <vt:lpstr>Point of Contention</vt:lpstr>
      <vt:lpstr>Point of Contention</vt:lpstr>
      <vt:lpstr>Point of Contention</vt:lpstr>
      <vt:lpstr>Point of Contention</vt:lpstr>
      <vt:lpstr>Point of Contention</vt:lpstr>
    </vt:vector>
  </TitlesOfParts>
  <Company>Boise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Vijay Dialani</dc:creator>
  <cp:lastModifiedBy>Vijay Dialani</cp:lastModifiedBy>
  <cp:revision>68</cp:revision>
  <dcterms:created xsi:type="dcterms:W3CDTF">2014-08-22T23:05:29Z</dcterms:created>
  <dcterms:modified xsi:type="dcterms:W3CDTF">2014-09-25T00:58:19Z</dcterms:modified>
</cp:coreProperties>
</file>