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6" r:id="rId13"/>
    <p:sldId id="264" r:id="rId14"/>
    <p:sldId id="26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0" autoAdjust="0"/>
  </p:normalViewPr>
  <p:slideViewPr>
    <p:cSldViewPr snapToGrid="0" snapToObjects="1">
      <p:cViewPr varScale="1">
        <p:scale>
          <a:sx n="85" d="100"/>
          <a:sy n="85" d="100"/>
        </p:scale>
        <p:origin x="-2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43774-51BE-164A-99E8-411E9C360650}" type="datetimeFigureOut">
              <a:rPr lang="en-US" smtClean="0"/>
              <a:t>5/31/12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559F-9BDA-394B-A882-74B7D3129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4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be talking about Cinder, what it is, why it is, who’s involved. I’ll go a little bit into the API. We’ll talk a little more in detail about the attach &amp; detach calls. The interesting thing here is that attach and detach need both nova-volume and compute to cooperate. That is also the case for boot from volume, so we’ll talk a bit about that. I’ll talk about what we’ve achieved so far, what’s left, and how you can get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559F-9BDA-394B-A882-74B7D3129E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Cinder is the name given</a:t>
            </a:r>
            <a:r>
              <a:rPr lang="en-US" baseline="0" dirty="0" smtClean="0"/>
              <a:t> to the project to break out nova-volume into its own service, much like quantum is to nova-network.</a:t>
            </a:r>
          </a:p>
          <a:p>
            <a:r>
              <a:rPr lang="en-US" dirty="0" smtClean="0"/>
              <a:t>Cinder</a:t>
            </a:r>
            <a:r>
              <a:rPr lang="en-US" baseline="0" dirty="0" smtClean="0"/>
              <a:t> has a RESTful web api, so the idea is to make it independent of nova.</a:t>
            </a:r>
          </a:p>
          <a:p>
            <a:r>
              <a:rPr lang="en-US" baseline="0" dirty="0" smtClean="0"/>
              <a:t>The features we want to see added to Nova-volume, and some of these already exist, are beginning to make it a pretty complex service.</a:t>
            </a:r>
          </a:p>
          <a:p>
            <a:r>
              <a:rPr lang="en-US" baseline="0" dirty="0" smtClean="0"/>
              <a:t>For example, we need an intelligent scheduler, which is able to differentiate between storage backends based on capabilities like whether it supports snapshots, what kind of performance it has.</a:t>
            </a:r>
          </a:p>
          <a:p>
            <a:r>
              <a:rPr lang="en-US" baseline="0" dirty="0" smtClean="0"/>
              <a:t>We want to see multiple volume drivers work together, which also ties in with the scheduler.</a:t>
            </a:r>
          </a:p>
          <a:p>
            <a:r>
              <a:rPr lang="en-US" baseline="0" dirty="0" smtClean="0"/>
              <a:t>We want to be able to convert image templates into bootable volumes, which potentially involves talking to glance.</a:t>
            </a:r>
          </a:p>
          <a:p>
            <a:r>
              <a:rPr lang="en-US" baseline="0" dirty="0" smtClean="0"/>
              <a:t>All of these things make nova-volume complex enough to warrant making it a service of its 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559F-9BDA-394B-A882-74B7D3129E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2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Griffith’s the interim</a:t>
            </a:r>
            <a:r>
              <a:rPr lang="en-US" baseline="0" dirty="0" smtClean="0"/>
              <a:t> lead for Cinder until actual elections, etc. begin for the project.</a:t>
            </a:r>
          </a:p>
          <a:p>
            <a:r>
              <a:rPr lang="en-US" baseline="0" dirty="0" smtClean="0"/>
              <a:t>Most of the companies here have their proprietary storage offerings.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559F-9BDA-394B-A882-74B7D3129E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Normally, for a project to be accepted as</a:t>
            </a:r>
            <a:r>
              <a:rPr lang="en-US" baseline="0" dirty="0" smtClean="0"/>
              <a:t> an Openstack project, it needs to go through an incubation process. This typically involves a couple of releases, the community should actively begin using it and contributing. In case of cinder, however, they made an exception, similar to quantum. Because nova-volume is reasonably mature and has community participation. And the idea is to make cinder, at least in its initial versions, as close as possible to the existing nova-volume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559F-9BDA-394B-A882-74B7D3129E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5/31/12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5/31/12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tack/cinder/" TargetMode="External"/><Relationship Id="rId4" Type="http://schemas.openxmlformats.org/officeDocument/2006/relationships/hyperlink" Target="https://blueprints.launchpad.net/nova/+spec/volume-decoupling" TargetMode="External"/><Relationship Id="rId5" Type="http://schemas.openxmlformats.org/officeDocument/2006/relationships/hyperlink" Target="https://blueprints.launchpad.net/cinder" TargetMode="External"/><Relationship Id="rId6" Type="http://schemas.openxmlformats.org/officeDocument/2006/relationships/hyperlink" Target="mailto:openstack@lists.launchpad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therpad.openstack.org/cinder-workshe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Cinder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Renuka Apte – Citrix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5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cinder to </a:t>
            </a:r>
            <a:r>
              <a:rPr lang="en-US" dirty="0"/>
              <a:t>create/delete/list/</a:t>
            </a:r>
            <a:r>
              <a:rPr lang="en-US" dirty="0" smtClean="0"/>
              <a:t>show volumes</a:t>
            </a:r>
          </a:p>
          <a:p>
            <a:endParaRPr lang="en-US" dirty="0"/>
          </a:p>
          <a:p>
            <a:r>
              <a:rPr lang="en-US" dirty="0" smtClean="0"/>
              <a:t>python-cinderclient works</a:t>
            </a:r>
          </a:p>
          <a:p>
            <a:pPr lvl="1"/>
            <a:r>
              <a:rPr lang="en-US" dirty="0" smtClean="0"/>
              <a:t>Runs against nova-volume and cinder</a:t>
            </a:r>
          </a:p>
          <a:p>
            <a:pPr lvl="1"/>
            <a:r>
              <a:rPr lang="en-US" dirty="0" smtClean="0"/>
              <a:t>Supports create/delete/list/show</a:t>
            </a:r>
          </a:p>
          <a:p>
            <a:pPr lvl="1"/>
            <a:endParaRPr lang="en-US" dirty="0"/>
          </a:p>
          <a:p>
            <a:r>
              <a:rPr lang="en-US" dirty="0" smtClean="0"/>
              <a:t>Can point devstack to install cinder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reate/delete volumes</a:t>
            </a:r>
          </a:p>
          <a:p>
            <a:pPr lvl="1"/>
            <a:endParaRPr lang="en-US" dirty="0"/>
          </a:p>
          <a:p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Jenkins, smokestack on checkins</a:t>
            </a:r>
          </a:p>
          <a:p>
            <a:pPr lvl="2"/>
            <a:r>
              <a:rPr lang="en-US" dirty="0"/>
              <a:t>pep8, unit tests and hacking checks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01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Folsom-2</a:t>
            </a:r>
          </a:p>
          <a:p>
            <a:pPr lvl="1"/>
            <a:r>
              <a:rPr lang="en-US" dirty="0" smtClean="0"/>
              <a:t>Volume decoupling</a:t>
            </a:r>
            <a:endParaRPr lang="en-US" dirty="0"/>
          </a:p>
          <a:p>
            <a:pPr lvl="1"/>
            <a:r>
              <a:rPr lang="en-US" dirty="0" smtClean="0"/>
              <a:t>API extensions</a:t>
            </a:r>
          </a:p>
          <a:p>
            <a:pPr lvl="2"/>
            <a:r>
              <a:rPr lang="en-US" dirty="0"/>
              <a:t>attach</a:t>
            </a:r>
          </a:p>
          <a:p>
            <a:pPr lvl="2"/>
            <a:r>
              <a:rPr lang="en-US" dirty="0"/>
              <a:t>detach</a:t>
            </a:r>
          </a:p>
          <a:p>
            <a:pPr lvl="2"/>
            <a:r>
              <a:rPr lang="en-US" dirty="0"/>
              <a:t>reserve_volume</a:t>
            </a:r>
          </a:p>
          <a:p>
            <a:pPr lvl="2"/>
            <a:r>
              <a:rPr lang="en-US" dirty="0"/>
              <a:t>unreserve_volume</a:t>
            </a:r>
          </a:p>
          <a:p>
            <a:pPr lvl="2"/>
            <a:r>
              <a:rPr lang="en-US" dirty="0"/>
              <a:t>initialize_connection</a:t>
            </a:r>
          </a:p>
          <a:p>
            <a:pPr lvl="2"/>
            <a:r>
              <a:rPr lang="en-US" dirty="0" smtClean="0"/>
              <a:t>terminate_connection</a:t>
            </a:r>
          </a:p>
          <a:p>
            <a:pPr lvl="1"/>
            <a:r>
              <a:rPr lang="en-US" dirty="0" smtClean="0"/>
              <a:t>Separate volume api</a:t>
            </a:r>
          </a:p>
          <a:p>
            <a:pPr lvl="1"/>
            <a:endParaRPr lang="en-US" dirty="0"/>
          </a:p>
          <a:p>
            <a:r>
              <a:rPr lang="en-US" dirty="0" smtClean="0"/>
              <a:t>Further up</a:t>
            </a:r>
          </a:p>
          <a:p>
            <a:pPr lvl="1"/>
            <a:r>
              <a:rPr lang="en-US" dirty="0" smtClean="0"/>
              <a:t>Boot from volume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Normal process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couple of releases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acceptance by community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contributions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Exception for Cinder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already an OpenStack project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nova-volume is reasonably mature and reviewed</a:t>
            </a:r>
          </a:p>
        </p:txBody>
      </p:sp>
    </p:spTree>
    <p:extLst>
      <p:ext uri="{BB962C8B-B14F-4D97-AF65-F5344CB8AC3E}">
        <p14:creationId xmlns:p14="http://schemas.microsoft.com/office/powerpoint/2010/main" val="427448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devstack</a:t>
            </a:r>
          </a:p>
          <a:p>
            <a:pPr lvl="1"/>
            <a:r>
              <a:rPr lang="en-US" dirty="0" smtClean="0"/>
              <a:t>git clone </a:t>
            </a:r>
            <a:r>
              <a:rPr lang="en-US" dirty="0"/>
              <a:t>https://github.com/openstack-dev/devstack.git</a:t>
            </a:r>
            <a:endParaRPr lang="en-US" dirty="0" smtClean="0"/>
          </a:p>
          <a:p>
            <a:pPr lvl="1"/>
            <a:r>
              <a:rPr lang="en-US" dirty="0" smtClean="0"/>
              <a:t>cd devstack</a:t>
            </a:r>
          </a:p>
          <a:p>
            <a:pPr lvl="1"/>
            <a:r>
              <a:rPr lang="en-US" dirty="0" smtClean="0"/>
              <a:t>git review –d 7042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Edit localrc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ENABLED_SERVICES, replace n-vol (if it exists, else add) cinder</a:t>
            </a:r>
          </a:p>
          <a:p>
            <a:pPr lvl="1"/>
            <a:r>
              <a:rPr lang="en-US" dirty="0" smtClean="0"/>
              <a:t>Also add </a:t>
            </a:r>
            <a:r>
              <a:rPr lang="en-US" dirty="0"/>
              <a:t>c-api, c-vol, c-</a:t>
            </a:r>
            <a:r>
              <a:rPr lang="en-US" dirty="0" smtClean="0"/>
              <a:t>sch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 stack.sh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9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Reviews</a:t>
            </a:r>
            <a:endParaRPr lang="en-US" dirty="0"/>
          </a:p>
          <a:p>
            <a:r>
              <a:rPr lang="en-US" dirty="0" smtClean="0"/>
              <a:t>Feedback</a:t>
            </a:r>
            <a:endParaRPr lang="en-US" dirty="0"/>
          </a:p>
          <a:p>
            <a:r>
              <a:rPr lang="en-US" dirty="0" smtClean="0"/>
              <a:t>Feature priorities</a:t>
            </a:r>
          </a:p>
          <a:p>
            <a:endParaRPr lang="en-US" dirty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http://etherpad.openstack.org/cinder-</a:t>
            </a:r>
            <a:r>
              <a:rPr lang="en-US" dirty="0" smtClean="0">
                <a:hlinkClick r:id="rId2"/>
              </a:rPr>
              <a:t>worksheet</a:t>
            </a:r>
            <a:endParaRPr lang="en-US" dirty="0" smtClean="0"/>
          </a:p>
          <a:p>
            <a:pPr lvl="2"/>
            <a:r>
              <a:rPr lang="en-US" dirty="0" smtClean="0"/>
              <a:t>Progress, status, updates</a:t>
            </a:r>
          </a:p>
          <a:p>
            <a:pPr lvl="1"/>
            <a:r>
              <a:rPr lang="en-US" dirty="0"/>
              <a:t>Repo: </a:t>
            </a:r>
            <a:r>
              <a:rPr lang="en-US" dirty="0">
                <a:hlinkClick r:id="rId3"/>
              </a:rPr>
              <a:t>https://github.com/openstack/cinder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Blueprints:</a:t>
            </a:r>
          </a:p>
          <a:p>
            <a:pPr lvl="2"/>
            <a:r>
              <a:rPr lang="en-US" dirty="0">
                <a:hlinkClick r:id="rId4"/>
              </a:rPr>
              <a:t>https://blueprints.launchpad.net/nova/+spec/volume-</a:t>
            </a:r>
            <a:r>
              <a:rPr lang="en-US" dirty="0" smtClean="0">
                <a:hlinkClick r:id="rId4"/>
              </a:rPr>
              <a:t>decoupling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https://blueprints.launchpad.net/</a:t>
            </a:r>
            <a:r>
              <a:rPr lang="en-US" dirty="0" smtClean="0">
                <a:hlinkClick r:id="rId5"/>
              </a:rPr>
              <a:t>cinder</a:t>
            </a:r>
            <a:endParaRPr lang="en-US" dirty="0" smtClean="0"/>
          </a:p>
          <a:p>
            <a:pPr lvl="1"/>
            <a:r>
              <a:rPr lang="en-US" dirty="0" smtClean="0"/>
              <a:t>Mailing list: 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openstack@</a:t>
            </a:r>
            <a:r>
              <a:rPr lang="en-US" dirty="0" smtClean="0">
                <a:hlinkClick r:id="rId6"/>
              </a:rPr>
              <a:t>lists.launchpad.net</a:t>
            </a:r>
            <a:r>
              <a:rPr lang="en-US" dirty="0" smtClean="0"/>
              <a:t> with [Openstack][Cinder] on subject line</a:t>
            </a:r>
          </a:p>
          <a:p>
            <a:pPr lvl="1"/>
            <a:r>
              <a:rPr lang="en-US" dirty="0" smtClean="0"/>
              <a:t>Meetings:</a:t>
            </a:r>
          </a:p>
          <a:p>
            <a:pPr lvl="2"/>
            <a:r>
              <a:rPr lang="en-US" dirty="0"/>
              <a:t>Wednesdays at 16:00 UTC</a:t>
            </a:r>
          </a:p>
        </p:txBody>
      </p:sp>
    </p:spTree>
    <p:extLst>
      <p:ext uri="{BB962C8B-B14F-4D97-AF65-F5344CB8AC3E}">
        <p14:creationId xmlns:p14="http://schemas.microsoft.com/office/powerpoint/2010/main" val="350029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Cinder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Who’s Involved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nova-volume attach/detach now &amp; ahead</a:t>
            </a:r>
          </a:p>
          <a:p>
            <a:pPr>
              <a:lnSpc>
                <a:spcPct val="150000"/>
              </a:lnSpc>
            </a:pPr>
            <a:r>
              <a:rPr lang="en-US" dirty="0"/>
              <a:t>B</a:t>
            </a:r>
            <a:r>
              <a:rPr lang="en-US" dirty="0" smtClean="0"/>
              <a:t>oot from volume now &amp; ahead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Current Status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What’s left &amp; timeline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get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Service that was previously nova-volume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REST based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Increasing Complexity in nova-volume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Scheduler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Multiple volume drivers working together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Interactions with other components, e.g.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7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SolidFire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John Griffith</a:t>
            </a:r>
          </a:p>
          <a:p>
            <a:r>
              <a:rPr lang="en-US" dirty="0" smtClean="0"/>
              <a:t>Rackspace</a:t>
            </a:r>
          </a:p>
          <a:p>
            <a:pPr lvl="1"/>
            <a:r>
              <a:rPr lang="en-US" dirty="0" smtClean="0"/>
              <a:t>Vish</a:t>
            </a:r>
            <a:r>
              <a:rPr lang="en-US" dirty="0" smtClean="0"/>
              <a:t>, Jesse Andrews, </a:t>
            </a:r>
            <a:r>
              <a:rPr lang="en-US" dirty="0"/>
              <a:t>Anthony Young, </a:t>
            </a:r>
            <a:r>
              <a:rPr lang="en-US" dirty="0"/>
              <a:t>Nirmal</a:t>
            </a:r>
            <a:r>
              <a:rPr lang="en-US" dirty="0"/>
              <a:t> </a:t>
            </a:r>
            <a:r>
              <a:rPr lang="en-US" dirty="0" smtClean="0"/>
              <a:t>Ranganathan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HP</a:t>
            </a:r>
          </a:p>
          <a:p>
            <a:pPr lvl="1"/>
            <a:r>
              <a:rPr lang="en-US" dirty="0" smtClean="0"/>
              <a:t>Tim </a:t>
            </a:r>
            <a:r>
              <a:rPr lang="en-US" dirty="0" smtClean="0"/>
              <a:t>Reddin</a:t>
            </a:r>
            <a:r>
              <a:rPr lang="en-US" dirty="0" smtClean="0"/>
              <a:t>, Duncan Thomas</a:t>
            </a:r>
          </a:p>
          <a:p>
            <a:r>
              <a:rPr lang="en-US" dirty="0" smtClean="0"/>
              <a:t>Ceph</a:t>
            </a:r>
            <a:endParaRPr lang="en-US" dirty="0" smtClean="0"/>
          </a:p>
          <a:p>
            <a:pPr lvl="1"/>
            <a:r>
              <a:rPr lang="en-US" dirty="0" smtClean="0"/>
              <a:t>Josh </a:t>
            </a:r>
            <a:r>
              <a:rPr lang="en-US" dirty="0" smtClean="0"/>
              <a:t>Durgin</a:t>
            </a:r>
            <a:endParaRPr lang="en-US" dirty="0" smtClean="0"/>
          </a:p>
          <a:p>
            <a:r>
              <a:rPr lang="en-US" dirty="0" smtClean="0"/>
              <a:t>Zadara</a:t>
            </a:r>
            <a:endParaRPr lang="en-US" dirty="0" smtClean="0"/>
          </a:p>
          <a:p>
            <a:pPr lvl="1"/>
            <a:r>
              <a:rPr lang="en-US" dirty="0"/>
              <a:t>Vladimir </a:t>
            </a:r>
            <a:r>
              <a:rPr lang="en-US" dirty="0" smtClean="0"/>
              <a:t>Popovski</a:t>
            </a:r>
            <a:endParaRPr lang="en-US" dirty="0" smtClean="0"/>
          </a:p>
          <a:p>
            <a:r>
              <a:rPr lang="en-US" dirty="0" smtClean="0"/>
              <a:t>NetApp</a:t>
            </a:r>
            <a:endParaRPr lang="en-US" dirty="0" smtClean="0"/>
          </a:p>
          <a:p>
            <a:pPr lvl="1"/>
            <a:r>
              <a:rPr lang="en-US" dirty="0" smtClean="0"/>
              <a:t>Rob Esker</a:t>
            </a:r>
          </a:p>
          <a:p>
            <a:r>
              <a:rPr lang="en-US" dirty="0"/>
              <a:t>Citrix</a:t>
            </a:r>
          </a:p>
          <a:p>
            <a:pPr lvl="1"/>
            <a:r>
              <a:rPr lang="en-US" dirty="0"/>
              <a:t>Renuka </a:t>
            </a:r>
            <a:r>
              <a:rPr lang="en-US" dirty="0" smtClean="0"/>
              <a:t>Apte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9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supported today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</a:t>
            </a:r>
          </a:p>
          <a:p>
            <a:pPr lvl="1"/>
            <a:endParaRPr lang="en-US" dirty="0"/>
          </a:p>
          <a:p>
            <a:r>
              <a:rPr lang="en-US" dirty="0" smtClean="0"/>
              <a:t>Extensions (to come)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ttach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etach</a:t>
            </a:r>
          </a:p>
          <a:p>
            <a:pPr lvl="1"/>
            <a:r>
              <a:rPr lang="en-US" dirty="0" smtClean="0"/>
              <a:t>reserve_volume</a:t>
            </a:r>
          </a:p>
          <a:p>
            <a:pPr lvl="1"/>
            <a:r>
              <a:rPr lang="en-US" dirty="0" smtClean="0"/>
              <a:t>unreserve_volume</a:t>
            </a:r>
          </a:p>
          <a:p>
            <a:pPr lvl="1"/>
            <a:r>
              <a:rPr lang="en-US" dirty="0" smtClean="0"/>
              <a:t>initialize_connection</a:t>
            </a:r>
          </a:p>
          <a:p>
            <a:pPr lvl="1"/>
            <a:r>
              <a:rPr lang="en-US" dirty="0" smtClean="0"/>
              <a:t>terminate_connection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Flow of Attach/Detach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attach</a:t>
            </a:r>
          </a:p>
          <a:p>
            <a:pPr lvl="1"/>
            <a:r>
              <a:rPr lang="en-US" dirty="0" smtClean="0"/>
              <a:t>compute.api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reserve_volume (sets attaching </a:t>
            </a:r>
            <a:r>
              <a:rPr lang="en-US" dirty="0" smtClean="0"/>
              <a:t>state)</a:t>
            </a:r>
            <a:br>
              <a:rPr lang="en-US" dirty="0" smtClean="0"/>
            </a:br>
            <a:r>
              <a:rPr lang="en-US" dirty="0" smtClean="0"/>
              <a:t>                             casts </a:t>
            </a:r>
            <a:r>
              <a:rPr lang="en-US" dirty="0"/>
              <a:t>to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compute.manager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initialize_connection (gets connection 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compute.manager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attach </a:t>
            </a:r>
            <a:r>
              <a:rPr lang="en-US" dirty="0"/>
              <a:t>(sets instance_id and attach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/>
              <a:t>unreserve_volume called on error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    user </a:t>
            </a:r>
            <a:r>
              <a:rPr lang="en-US" dirty="0" smtClean="0"/>
              <a:t>detach</a:t>
            </a:r>
          </a:p>
          <a:p>
            <a:pPr lvl="1"/>
            <a:r>
              <a:rPr lang="en-US" dirty="0" smtClean="0"/>
              <a:t>compute.api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casts to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compute.manager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terminate_connection</a:t>
            </a:r>
          </a:p>
          <a:p>
            <a:pPr lvl="1"/>
            <a:r>
              <a:rPr lang="en-US" dirty="0" smtClean="0"/>
              <a:t>compute_manager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detach (removes instance_id and attach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unreserve_volume called during terminate)</a:t>
            </a:r>
          </a:p>
        </p:txBody>
      </p:sp>
    </p:spTree>
    <p:extLst>
      <p:ext uri="{BB962C8B-B14F-4D97-AF65-F5344CB8AC3E}">
        <p14:creationId xmlns:p14="http://schemas.microsoft.com/office/powerpoint/2010/main" val="4906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Flow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</a:t>
            </a:r>
            <a:r>
              <a:rPr lang="en-US" dirty="0" smtClean="0"/>
              <a:t>attach</a:t>
            </a:r>
          </a:p>
          <a:p>
            <a:pPr lvl="1"/>
            <a:r>
              <a:rPr lang="en-US" dirty="0" smtClean="0"/>
              <a:t>compute_api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initialize_connection </a:t>
            </a:r>
            <a:r>
              <a:rPr lang="en-US" dirty="0"/>
              <a:t>(sets </a:t>
            </a:r>
            <a:r>
              <a:rPr lang="en-US" dirty="0" smtClean="0"/>
              <a:t>instance_id, </a:t>
            </a:r>
            <a:r>
              <a:rPr lang="en-US" dirty="0"/>
              <a:t>attaching state, gets connection 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greenthread (optionally, could be sync as well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call to manager passing down connection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attach </a:t>
            </a:r>
            <a:r>
              <a:rPr lang="en-US" dirty="0"/>
              <a:t>(sets instance_id and attach </a:t>
            </a:r>
            <a:r>
              <a:rPr lang="en-US" dirty="0" smtClean="0"/>
              <a:t>state)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bdm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r>
              <a:rPr lang="en-US" dirty="0"/>
              <a:t>    user </a:t>
            </a:r>
            <a:r>
              <a:rPr lang="en-US" dirty="0" smtClean="0"/>
              <a:t>detach</a:t>
            </a:r>
          </a:p>
          <a:p>
            <a:pPr lvl="1"/>
            <a:r>
              <a:rPr lang="en-US" dirty="0" smtClean="0"/>
              <a:t>compute_api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starts greenthread (optionally, could be sync as well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detach </a:t>
            </a:r>
            <a:r>
              <a:rPr lang="en-US" dirty="0"/>
              <a:t>(sets detaching </a:t>
            </a:r>
            <a:r>
              <a:rPr lang="en-US" dirty="0" smtClean="0"/>
              <a:t>state)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call to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terminate_connection </a:t>
            </a:r>
            <a:r>
              <a:rPr lang="en-US" dirty="0"/>
              <a:t>(clears instance_id and attach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destroys </a:t>
            </a:r>
            <a:r>
              <a:rPr lang="en-US" dirty="0"/>
              <a:t>bdm data</a:t>
            </a:r>
          </a:p>
        </p:txBody>
      </p:sp>
    </p:spTree>
    <p:extLst>
      <p:ext uri="{BB962C8B-B14F-4D97-AF65-F5344CB8AC3E}">
        <p14:creationId xmlns:p14="http://schemas.microsoft.com/office/powerpoint/2010/main" val="57178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 from </a:t>
            </a:r>
            <a:r>
              <a:rPr lang="en-US" dirty="0" smtClean="0"/>
              <a:t>Volume,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state</a:t>
            </a:r>
          </a:p>
          <a:p>
            <a:pPr lvl="1"/>
            <a:r>
              <a:rPr lang="en-US" dirty="0"/>
              <a:t>nova boot [--flavor &lt;flavor&gt;] [--image &lt;image&gt;] [--block_device_mapping &lt;dev_name=mapping&gt;] &lt;name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format of mapping </a:t>
            </a:r>
            <a:r>
              <a:rPr lang="en-US" dirty="0" smtClean="0"/>
              <a:t>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dev_name=&lt;id&gt;:&lt;type&gt;:&lt;size(GB)&gt;:&lt;delete_on_terminate</a:t>
            </a:r>
            <a:r>
              <a:rPr lang="en-US" dirty="0" smtClean="0"/>
              <a:t>&gt;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Current way of creating bootable volumes</a:t>
            </a:r>
          </a:p>
          <a:p>
            <a:pPr lvl="1"/>
            <a:r>
              <a:rPr lang="en-US" dirty="0" smtClean="0"/>
              <a:t>get the image from url or template from swift</a:t>
            </a:r>
          </a:p>
          <a:p>
            <a:pPr lvl="1"/>
            <a:r>
              <a:rPr lang="en-US" dirty="0" smtClean="0"/>
              <a:t>create a nova-volume</a:t>
            </a:r>
          </a:p>
          <a:p>
            <a:pPr lvl="1"/>
            <a:r>
              <a:rPr lang="en-US" dirty="0" smtClean="0"/>
              <a:t>attach it to a running instance</a:t>
            </a:r>
          </a:p>
          <a:p>
            <a:pPr lvl="1"/>
            <a:r>
              <a:rPr lang="en-US" dirty="0" smtClean="0"/>
              <a:t>cp/dd</a:t>
            </a:r>
          </a:p>
        </p:txBody>
      </p:sp>
    </p:spTree>
    <p:extLst>
      <p:ext uri="{BB962C8B-B14F-4D97-AF65-F5344CB8AC3E}">
        <p14:creationId xmlns:p14="http://schemas.microsoft.com/office/powerpoint/2010/main" val="210634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from Volume,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Who should create </a:t>
            </a:r>
            <a:r>
              <a:rPr lang="en-US" dirty="0" smtClean="0"/>
              <a:t>bootable volume?</a:t>
            </a:r>
            <a:endParaRPr lang="en-US" dirty="0"/>
          </a:p>
          <a:p>
            <a:pPr lvl="1"/>
            <a:r>
              <a:rPr lang="en-US" dirty="0"/>
              <a:t>Should cinder be a client to glance or replicate functionality for streaming </a:t>
            </a:r>
            <a:r>
              <a:rPr lang="en-US" dirty="0" smtClean="0"/>
              <a:t>templates?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Boot </a:t>
            </a:r>
            <a:r>
              <a:rPr lang="en-US" dirty="0"/>
              <a:t>from Volume</a:t>
            </a:r>
          </a:p>
          <a:p>
            <a:pPr lvl="1"/>
            <a:r>
              <a:rPr lang="en-US" dirty="0"/>
              <a:t>Create a bootable Volume</a:t>
            </a:r>
          </a:p>
          <a:p>
            <a:pPr lvl="2"/>
            <a:r>
              <a:rPr lang="en-US" dirty="0"/>
              <a:t>Option #1: Create Volume from an Image (or snapshot?)</a:t>
            </a:r>
          </a:p>
          <a:p>
            <a:pPr lvl="2"/>
            <a:r>
              <a:rPr lang="en-US" dirty="0"/>
              <a:t>cinder create-volume-from-image --image_id=[image_id]</a:t>
            </a:r>
          </a:p>
          <a:p>
            <a:pPr lvl="2"/>
            <a:r>
              <a:rPr lang="en-US" dirty="0"/>
              <a:t>Option #2: Mark an existing volume as bootable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Launch an instance from that Volume</a:t>
            </a:r>
          </a:p>
          <a:p>
            <a:pPr lvl="2"/>
            <a:r>
              <a:rPr lang="en-US" dirty="0"/>
              <a:t> nova boot --from_volume=[vol_id</a:t>
            </a:r>
            <a:r>
              <a:rPr lang="en-US" dirty="0" smtClean="0"/>
              <a:t>]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374</TotalTime>
  <Words>967</Words>
  <Application>Microsoft Macintosh PowerPoint</Application>
  <PresentationFormat>On-screen Show (4:3)</PresentationFormat>
  <Paragraphs>178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OpenStack Cinder</vt:lpstr>
      <vt:lpstr>Overview</vt:lpstr>
      <vt:lpstr>What is Cinder</vt:lpstr>
      <vt:lpstr>Who’s Involved</vt:lpstr>
      <vt:lpstr>REST API </vt:lpstr>
      <vt:lpstr>Current Flow of Attach/Detach Calls</vt:lpstr>
      <vt:lpstr>Future Flow (tentative)</vt:lpstr>
      <vt:lpstr>Boot from Volume, now</vt:lpstr>
      <vt:lpstr>Boot from Volume, ahead</vt:lpstr>
      <vt:lpstr>Current Status</vt:lpstr>
      <vt:lpstr>In the Pipeline</vt:lpstr>
      <vt:lpstr>Incubation</vt:lpstr>
      <vt:lpstr>Try it out</vt:lpstr>
      <vt:lpstr>Getting Involved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Cinder</dc:title>
  <dc:creator>Renuka Apte</dc:creator>
  <cp:lastModifiedBy>Renuka Apte</cp:lastModifiedBy>
  <cp:revision>33</cp:revision>
  <dcterms:created xsi:type="dcterms:W3CDTF">2012-05-31T19:12:11Z</dcterms:created>
  <dcterms:modified xsi:type="dcterms:W3CDTF">2012-06-01T01:26:14Z</dcterms:modified>
</cp:coreProperties>
</file>