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1" r:id="rId2"/>
    <p:sldId id="285" r:id="rId3"/>
    <p:sldId id="286" r:id="rId4"/>
    <p:sldId id="287" r:id="rId5"/>
    <p:sldId id="288" r:id="rId6"/>
    <p:sldId id="290" r:id="rId7"/>
    <p:sldId id="291" r:id="rId8"/>
    <p:sldId id="292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8046-A9DE-5F41-822E-A49BFC25FE60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781D-B434-F245-9AA1-E7DE0AA8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vijaydialani@boisestat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s.gmu.edu/~offutt/classes/642/slides/642Lec10b-JSP-stateHandling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blackboard.boisestate.edu/webapps/portal/frameset.jsp?tab_tab_group_id=_2_1&amp;url=/webapps/blackboard/execute/launcher?type=Course&amp;id=_62145_1&amp;url=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dos.csail.mit.edu/papers/chord:sigcomm01/chord_sigcomm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igitalocean.com/community/tutorials/an-introduction-to-haproxy-and-load-balancing-concepts" TargetMode="External"/><Relationship Id="rId3" Type="http://schemas.openxmlformats.org/officeDocument/2006/relationships/hyperlink" Target="http://www.haproxy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Cloud Computing: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Task Parallel Computing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Some things to catch up …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Example of session management in Web Servers: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hlinkClick r:id="rId2"/>
              </a:rPr>
              <a:t>http://www.cs.gmu.edu/~offutt/classes/642/slides/642Lec10b-JSP-</a:t>
            </a:r>
            <a:r>
              <a:rPr lang="en-US" sz="2000" dirty="0" smtClean="0">
                <a:hlinkClick r:id="rId2"/>
              </a:rPr>
              <a:t>stateHandling.pdf</a:t>
            </a: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Example of tomcat </a:t>
            </a:r>
            <a:r>
              <a:rPr lang="en-US" sz="2000" dirty="0"/>
              <a:t>c</a:t>
            </a:r>
            <a:r>
              <a:rPr lang="en-US" sz="2000" dirty="0" smtClean="0"/>
              <a:t>ontainer when hosting a web service</a:t>
            </a:r>
          </a:p>
        </p:txBody>
      </p:sp>
    </p:spTree>
    <p:extLst>
      <p:ext uri="{BB962C8B-B14F-4D97-AF65-F5344CB8AC3E}">
        <p14:creationId xmlns:p14="http://schemas.microsoft.com/office/powerpoint/2010/main" val="207021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task parallelism?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6" y="976453"/>
            <a:ext cx="7659077" cy="5024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769" y="6134929"/>
            <a:ext cx="82843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https://blackboard.boisestate.edu/webapps/portal/frameset.jsp?tab_tab_group_id=_2_1&amp;url=%2Fwebapps%2Fblackboard%2Fexecute%2Flauncher%3Ftype%3DCourse%26id%3D_62145_1%26url%</a:t>
            </a:r>
            <a:r>
              <a:rPr lang="en-US" sz="1050" dirty="0" smtClean="0">
                <a:hlinkClick r:id="rId3"/>
              </a:rPr>
              <a:t>3D</a:t>
            </a:r>
            <a:r>
              <a:rPr lang="en-US" sz="1050" dirty="0" smtClean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784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Properties of Task Parallelism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36" y="1109584"/>
            <a:ext cx="8676105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Each Task is independent of others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Each Task can be randomly allocated to any of the processing units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System is elastic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Resilient to failure of nodes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Resilient to addition of new nodes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If idempotent - each task </a:t>
            </a:r>
            <a:r>
              <a:rPr lang="en-US" sz="2000" dirty="0" smtClean="0"/>
              <a:t>can be simultaneously scheduled on multiple nodes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To provide resilience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To provide guarantees on completion</a:t>
            </a:r>
          </a:p>
        </p:txBody>
      </p:sp>
    </p:spTree>
    <p:extLst>
      <p:ext uri="{BB962C8B-B14F-4D97-AF65-F5344CB8AC3E}">
        <p14:creationId xmlns:p14="http://schemas.microsoft.com/office/powerpoint/2010/main" val="13321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Which are the allocation modes for the tasks?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11" y="1165795"/>
            <a:ext cx="750718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Round Robin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 nodes are arranged in a circular array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incoming request increments the pointer and allocates </a:t>
            </a:r>
            <a:br>
              <a:rPr lang="en-US" dirty="0" smtClean="0"/>
            </a:br>
            <a:r>
              <a:rPr lang="en-US" dirty="0" smtClean="0"/>
              <a:t>the request to next node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Least Loaded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 nodes describe their current load in terms of either: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Number of pending task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Estimated time for completion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Least loaded node is selected for processing the request</a:t>
            </a:r>
          </a:p>
          <a:p>
            <a:pPr lvl="2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Consistent hash allocation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field from the incoming request is chosen to identify the hash code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DHT(Distributed Hash Table) is used to allocate the hash code to the</a:t>
            </a:r>
            <a:br>
              <a:rPr lang="en-US" dirty="0" smtClean="0"/>
            </a:br>
            <a:r>
              <a:rPr lang="en-US" dirty="0" smtClean="0"/>
              <a:t>node serving the range.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Chord: A</a:t>
            </a:r>
            <a:r>
              <a:rPr lang="en-US" dirty="0"/>
              <a:t> </a:t>
            </a:r>
            <a:r>
              <a:rPr lang="en-US" dirty="0" smtClean="0"/>
              <a:t>Scalable Peer-</a:t>
            </a:r>
            <a:r>
              <a:rPr lang="en-US" dirty="0"/>
              <a:t>to-</a:t>
            </a:r>
            <a:r>
              <a:rPr lang="en-US" dirty="0" smtClean="0"/>
              <a:t>peer Lookup</a:t>
            </a:r>
            <a:r>
              <a:rPr lang="en-US" dirty="0"/>
              <a:t> </a:t>
            </a:r>
            <a:r>
              <a:rPr lang="en-US" dirty="0" smtClean="0"/>
              <a:t>Service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Internet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r>
              <a:rPr lang="en-US" dirty="0">
                <a:hlinkClick r:id="rId2"/>
              </a:rPr>
              <a:t>http://pdos.csail.mit.edu/papers/chord:sigcomm01/</a:t>
            </a:r>
            <a:r>
              <a:rPr lang="en-US" dirty="0" smtClean="0">
                <a:hlinkClick r:id="rId2"/>
              </a:rPr>
              <a:t>chord_sigcomm.pdf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 and Load Balancing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967155"/>
            <a:ext cx="8049846" cy="53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 and Load Balancing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952290"/>
            <a:ext cx="5861538" cy="52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 and Load Balancing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51" y="892942"/>
            <a:ext cx="5621793" cy="56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Example </a:t>
            </a:r>
            <a:r>
              <a:rPr lang="en-US" sz="2800" dirty="0" err="1" smtClean="0">
                <a:solidFill>
                  <a:schemeClr val="bg1"/>
                </a:solidFill>
              </a:rPr>
              <a:t>HAProxy</a:t>
            </a:r>
            <a:r>
              <a:rPr lang="en-US" sz="2800" dirty="0" smtClean="0">
                <a:solidFill>
                  <a:schemeClr val="bg1"/>
                </a:solidFill>
              </a:rPr>
              <a:t> based code in </a:t>
            </a:r>
            <a:r>
              <a:rPr lang="en-US" sz="2800" dirty="0" err="1" smtClean="0">
                <a:solidFill>
                  <a:schemeClr val="bg1"/>
                </a:solidFill>
              </a:rPr>
              <a:t>git</a:t>
            </a:r>
            <a:r>
              <a:rPr lang="en-US" sz="2800" dirty="0" smtClean="0">
                <a:solidFill>
                  <a:schemeClr val="bg1"/>
                </a:solidFill>
              </a:rPr>
              <a:t> chapter4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2563" y="2967335"/>
            <a:ext cx="70273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Special Thanks to: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://www.digitalocean.com/community/tutorials/an-introduction-to-haproxy-and-load-balancing-</a:t>
            </a:r>
            <a:r>
              <a:rPr lang="en-US" dirty="0" smtClean="0">
                <a:hlinkClick r:id="rId2"/>
              </a:rPr>
              <a:t>concepts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http://www.haproxy.org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Words>248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Cloud Computing: Task Parallel Computing</vt:lpstr>
      <vt:lpstr>Some things to catch up …</vt:lpstr>
      <vt:lpstr>What is task parallelism?</vt:lpstr>
      <vt:lpstr>Properties of Task Parallelism</vt:lpstr>
      <vt:lpstr>Which are the allocation modes for the tasks?</vt:lpstr>
      <vt:lpstr>JAX-RS and Load Balancing</vt:lpstr>
      <vt:lpstr>JAX-RS and Load Balancing</vt:lpstr>
      <vt:lpstr>JAX-RS and Load Balancing</vt:lpstr>
      <vt:lpstr>Example HAProxy based code in git chapter4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100</cp:revision>
  <dcterms:created xsi:type="dcterms:W3CDTF">2014-08-22T23:05:29Z</dcterms:created>
  <dcterms:modified xsi:type="dcterms:W3CDTF">2014-09-15T22:38:43Z</dcterms:modified>
</cp:coreProperties>
</file>