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3" r:id="rId3"/>
    <p:sldId id="284" r:id="rId4"/>
    <p:sldId id="285" r:id="rId5"/>
    <p:sldId id="286" r:id="rId6"/>
    <p:sldId id="288" r:id="rId7"/>
    <p:sldId id="289" r:id="rId8"/>
    <p:sldId id="291" r:id="rId9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82" autoAdjust="0"/>
    <p:restoredTop sz="88034" autoAdjust="0"/>
  </p:normalViewPr>
  <p:slideViewPr>
    <p:cSldViewPr>
      <p:cViewPr varScale="1">
        <p:scale>
          <a:sx n="93" d="100"/>
          <a:sy n="93" d="100"/>
        </p:scale>
        <p:origin x="-1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34FB11-C012-8745-91FA-984CFCEB6348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BD2606-F584-E346-B145-5147FB93188D}">
      <dgm:prSet phldrT="[Text]"/>
      <dgm:spPr/>
      <dgm:t>
        <a:bodyPr/>
        <a:lstStyle/>
        <a:p>
          <a:r>
            <a:rPr lang="en-US" dirty="0" smtClean="0"/>
            <a:t>Topology aware- Client</a:t>
          </a:r>
          <a:endParaRPr lang="en-US" dirty="0"/>
        </a:p>
      </dgm:t>
    </dgm:pt>
    <dgm:pt modelId="{C08D30E9-6FD3-394F-80DC-39C185A6B7F1}" type="parTrans" cxnId="{A74DA796-A2ED-7F49-9A74-8ABB519FDD70}">
      <dgm:prSet/>
      <dgm:spPr/>
      <dgm:t>
        <a:bodyPr/>
        <a:lstStyle/>
        <a:p>
          <a:endParaRPr lang="en-US"/>
        </a:p>
      </dgm:t>
    </dgm:pt>
    <dgm:pt modelId="{095B6A68-1999-DF4B-A06E-64DC30F66261}" type="sibTrans" cxnId="{A74DA796-A2ED-7F49-9A74-8ABB519FDD70}">
      <dgm:prSet/>
      <dgm:spPr/>
      <dgm:t>
        <a:bodyPr/>
        <a:lstStyle/>
        <a:p>
          <a:endParaRPr lang="en-US"/>
        </a:p>
      </dgm:t>
    </dgm:pt>
    <dgm:pt modelId="{16B87DDD-A2E8-9140-9D9E-63BE92658381}">
      <dgm:prSet phldrT="[Text]"/>
      <dgm:spPr/>
      <dgm:t>
        <a:bodyPr/>
        <a:lstStyle/>
        <a:p>
          <a:r>
            <a:rPr lang="en-US" dirty="0" smtClean="0"/>
            <a:t>Cluster Aware Layer (Node-1)</a:t>
          </a:r>
          <a:endParaRPr lang="en-US" dirty="0"/>
        </a:p>
      </dgm:t>
    </dgm:pt>
    <dgm:pt modelId="{FC2166FC-783C-7743-8EB6-6472701025B1}" type="parTrans" cxnId="{198DBFA2-54B6-AE41-9084-48F0D3BE3B10}">
      <dgm:prSet/>
      <dgm:spPr/>
      <dgm:t>
        <a:bodyPr/>
        <a:lstStyle/>
        <a:p>
          <a:endParaRPr lang="en-US"/>
        </a:p>
      </dgm:t>
    </dgm:pt>
    <dgm:pt modelId="{3B201831-36D4-BA46-8177-5B42E0197B71}" type="sibTrans" cxnId="{198DBFA2-54B6-AE41-9084-48F0D3BE3B10}">
      <dgm:prSet/>
      <dgm:spPr/>
      <dgm:t>
        <a:bodyPr/>
        <a:lstStyle/>
        <a:p>
          <a:endParaRPr lang="en-US"/>
        </a:p>
      </dgm:t>
    </dgm:pt>
    <dgm:pt modelId="{EE328CE9-D8D0-0D4F-9187-FF4F95BA1944}">
      <dgm:prSet phldrT="[Text]"/>
      <dgm:spPr/>
      <dgm:t>
        <a:bodyPr/>
        <a:lstStyle/>
        <a:p>
          <a:r>
            <a:rPr lang="en-US" dirty="0" smtClean="0"/>
            <a:t>Cluster un-aware Layer</a:t>
          </a:r>
          <a:endParaRPr lang="en-US" dirty="0"/>
        </a:p>
      </dgm:t>
    </dgm:pt>
    <dgm:pt modelId="{2E750E6B-BD23-5E44-97FC-67620B9B5B2B}" type="parTrans" cxnId="{D5913867-2E43-C547-9528-EC8961438AE4}">
      <dgm:prSet/>
      <dgm:spPr/>
      <dgm:t>
        <a:bodyPr/>
        <a:lstStyle/>
        <a:p>
          <a:endParaRPr lang="en-US"/>
        </a:p>
      </dgm:t>
    </dgm:pt>
    <dgm:pt modelId="{43B00500-D2A4-B641-AA31-AA5302DE7B80}" type="sibTrans" cxnId="{D5913867-2E43-C547-9528-EC8961438AE4}">
      <dgm:prSet/>
      <dgm:spPr/>
      <dgm:t>
        <a:bodyPr/>
        <a:lstStyle/>
        <a:p>
          <a:endParaRPr lang="en-US"/>
        </a:p>
      </dgm:t>
    </dgm:pt>
    <dgm:pt modelId="{D1EEE57E-957B-5740-A38F-9F20B92EB419}">
      <dgm:prSet phldrT="[Text]"/>
      <dgm:spPr/>
      <dgm:t>
        <a:bodyPr/>
        <a:lstStyle/>
        <a:p>
          <a:r>
            <a:rPr lang="en-US" dirty="0" smtClean="0"/>
            <a:t>Cluster Aware Layer (Node-2)</a:t>
          </a:r>
          <a:endParaRPr lang="en-US" dirty="0"/>
        </a:p>
      </dgm:t>
    </dgm:pt>
    <dgm:pt modelId="{96CD17E1-6022-7E42-B7DE-9A6BA902A86B}" type="parTrans" cxnId="{9F1B4D3F-BA3A-BD4A-A843-205410737236}">
      <dgm:prSet/>
      <dgm:spPr/>
      <dgm:t>
        <a:bodyPr/>
        <a:lstStyle/>
        <a:p>
          <a:endParaRPr lang="en-US"/>
        </a:p>
      </dgm:t>
    </dgm:pt>
    <dgm:pt modelId="{BAC3B297-3753-9446-9C05-5358132C8DD7}" type="sibTrans" cxnId="{9F1B4D3F-BA3A-BD4A-A843-205410737236}">
      <dgm:prSet/>
      <dgm:spPr/>
      <dgm:t>
        <a:bodyPr/>
        <a:lstStyle/>
        <a:p>
          <a:endParaRPr lang="en-US"/>
        </a:p>
      </dgm:t>
    </dgm:pt>
    <dgm:pt modelId="{0E094F9B-DF5A-7141-9831-22C09E4F4492}">
      <dgm:prSet phldrT="[Text]"/>
      <dgm:spPr/>
      <dgm:t>
        <a:bodyPr/>
        <a:lstStyle/>
        <a:p>
          <a:r>
            <a:rPr lang="en-US" dirty="0" smtClean="0"/>
            <a:t>Local In-Memory Processor</a:t>
          </a:r>
          <a:endParaRPr lang="en-US" dirty="0"/>
        </a:p>
      </dgm:t>
    </dgm:pt>
    <dgm:pt modelId="{616E9636-2CFE-B043-A444-1C86EEB0196B}" type="parTrans" cxnId="{908A36B7-A77F-6B4D-808F-D38EA11A0546}">
      <dgm:prSet/>
      <dgm:spPr/>
      <dgm:t>
        <a:bodyPr/>
        <a:lstStyle/>
        <a:p>
          <a:endParaRPr lang="en-US"/>
        </a:p>
      </dgm:t>
    </dgm:pt>
    <dgm:pt modelId="{14EBD4E3-56BD-924A-B870-D1FC00E498A0}" type="sibTrans" cxnId="{908A36B7-A77F-6B4D-808F-D38EA11A0546}">
      <dgm:prSet/>
      <dgm:spPr/>
      <dgm:t>
        <a:bodyPr/>
        <a:lstStyle/>
        <a:p>
          <a:endParaRPr lang="en-US"/>
        </a:p>
      </dgm:t>
    </dgm:pt>
    <dgm:pt modelId="{233A642D-C91C-F54A-86F2-0FA18DF45FB6}">
      <dgm:prSet phldrT="[Text]"/>
      <dgm:spPr/>
      <dgm:t>
        <a:bodyPr/>
        <a:lstStyle/>
        <a:p>
          <a:r>
            <a:rPr lang="en-US" dirty="0" smtClean="0"/>
            <a:t>Disk</a:t>
          </a:r>
          <a:endParaRPr lang="en-US" dirty="0"/>
        </a:p>
      </dgm:t>
    </dgm:pt>
    <dgm:pt modelId="{294B6267-1A0A-204D-91D9-DEE10BFB8FB2}" type="parTrans" cxnId="{7DF0124A-19B7-9C4C-92BE-3713DC62ED3D}">
      <dgm:prSet/>
      <dgm:spPr/>
      <dgm:t>
        <a:bodyPr/>
        <a:lstStyle/>
        <a:p>
          <a:endParaRPr lang="en-US"/>
        </a:p>
      </dgm:t>
    </dgm:pt>
    <dgm:pt modelId="{85B95A24-BFCC-1748-9C8E-31D6C91B13C7}" type="sibTrans" cxnId="{7DF0124A-19B7-9C4C-92BE-3713DC62ED3D}">
      <dgm:prSet/>
      <dgm:spPr/>
      <dgm:t>
        <a:bodyPr/>
        <a:lstStyle/>
        <a:p>
          <a:endParaRPr lang="en-US"/>
        </a:p>
      </dgm:t>
    </dgm:pt>
    <dgm:pt modelId="{1C66E428-B923-844E-99D0-B29AACDDC2C0}">
      <dgm:prSet phldrT="[Text]"/>
      <dgm:spPr/>
      <dgm:t>
        <a:bodyPr/>
        <a:lstStyle/>
        <a:p>
          <a:r>
            <a:rPr lang="en-US" dirty="0" smtClean="0"/>
            <a:t>Cluster un-aware Layer</a:t>
          </a:r>
          <a:endParaRPr lang="en-US" dirty="0"/>
        </a:p>
      </dgm:t>
    </dgm:pt>
    <dgm:pt modelId="{54F521A0-7F58-204E-A29E-0A9A3326E29F}" type="parTrans" cxnId="{E4B730E2-65E0-B44F-A63B-C1C6EE9CE727}">
      <dgm:prSet/>
      <dgm:spPr/>
      <dgm:t>
        <a:bodyPr/>
        <a:lstStyle/>
        <a:p>
          <a:endParaRPr lang="en-US"/>
        </a:p>
      </dgm:t>
    </dgm:pt>
    <dgm:pt modelId="{35208CD6-7F7E-F947-8699-30F3985A49E8}" type="sibTrans" cxnId="{E4B730E2-65E0-B44F-A63B-C1C6EE9CE727}">
      <dgm:prSet/>
      <dgm:spPr/>
      <dgm:t>
        <a:bodyPr/>
        <a:lstStyle/>
        <a:p>
          <a:endParaRPr lang="en-US"/>
        </a:p>
      </dgm:t>
    </dgm:pt>
    <dgm:pt modelId="{02F9D7B1-0CC1-434F-94A7-1B7A872FB06C}">
      <dgm:prSet phldrT="[Text]"/>
      <dgm:spPr/>
      <dgm:t>
        <a:bodyPr/>
        <a:lstStyle/>
        <a:p>
          <a:r>
            <a:rPr lang="en-US" dirty="0" smtClean="0"/>
            <a:t>Local In-Memory Processor</a:t>
          </a:r>
          <a:endParaRPr lang="en-US" dirty="0"/>
        </a:p>
      </dgm:t>
    </dgm:pt>
    <dgm:pt modelId="{9743A698-D645-334C-B8A3-0CF2CFC53FCB}" type="parTrans" cxnId="{645839A3-81B7-E04A-8C44-C05009E2A0CA}">
      <dgm:prSet/>
      <dgm:spPr/>
      <dgm:t>
        <a:bodyPr/>
        <a:lstStyle/>
        <a:p>
          <a:endParaRPr lang="en-US"/>
        </a:p>
      </dgm:t>
    </dgm:pt>
    <dgm:pt modelId="{748DBB93-90D1-F94F-9645-1C1C57BB5D4C}" type="sibTrans" cxnId="{645839A3-81B7-E04A-8C44-C05009E2A0CA}">
      <dgm:prSet/>
      <dgm:spPr/>
      <dgm:t>
        <a:bodyPr/>
        <a:lstStyle/>
        <a:p>
          <a:endParaRPr lang="en-US"/>
        </a:p>
      </dgm:t>
    </dgm:pt>
    <dgm:pt modelId="{BBAC6691-0B04-F849-92BF-076E05AEBDC0}">
      <dgm:prSet phldrT="[Text]"/>
      <dgm:spPr/>
      <dgm:t>
        <a:bodyPr/>
        <a:lstStyle/>
        <a:p>
          <a:r>
            <a:rPr lang="en-US" dirty="0" smtClean="0"/>
            <a:t>Disk</a:t>
          </a:r>
          <a:endParaRPr lang="en-US" dirty="0"/>
        </a:p>
      </dgm:t>
    </dgm:pt>
    <dgm:pt modelId="{E4394C1D-4DEB-894B-8E92-986AA528D29C}" type="parTrans" cxnId="{0DC815F6-AB0F-BF4C-B8C9-159300996C59}">
      <dgm:prSet/>
      <dgm:spPr/>
      <dgm:t>
        <a:bodyPr/>
        <a:lstStyle/>
        <a:p>
          <a:endParaRPr lang="en-US"/>
        </a:p>
      </dgm:t>
    </dgm:pt>
    <dgm:pt modelId="{AD09007A-7FF4-234F-AE48-6929E1B20F5A}" type="sibTrans" cxnId="{0DC815F6-AB0F-BF4C-B8C9-159300996C59}">
      <dgm:prSet/>
      <dgm:spPr/>
      <dgm:t>
        <a:bodyPr/>
        <a:lstStyle/>
        <a:p>
          <a:endParaRPr lang="en-US"/>
        </a:p>
      </dgm:t>
    </dgm:pt>
    <dgm:pt modelId="{5420B2EF-201E-9546-A6E0-CF6280057FC5}" type="pres">
      <dgm:prSet presAssocID="{E934FB11-C012-8745-91FA-984CFCEB634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3C978D1-16D8-6E4E-B1F9-17586D47140D}" type="pres">
      <dgm:prSet presAssocID="{1EBD2606-F584-E346-B145-5147FB93188D}" presName="hierRoot1" presStyleCnt="0"/>
      <dgm:spPr/>
    </dgm:pt>
    <dgm:pt modelId="{9DD2B8D4-CBF9-0D4E-8EB2-5A1C077D93EC}" type="pres">
      <dgm:prSet presAssocID="{1EBD2606-F584-E346-B145-5147FB93188D}" presName="composite" presStyleCnt="0"/>
      <dgm:spPr/>
    </dgm:pt>
    <dgm:pt modelId="{BF978691-1A30-FB48-B15D-9D0CCD3CEFA4}" type="pres">
      <dgm:prSet presAssocID="{1EBD2606-F584-E346-B145-5147FB93188D}" presName="background" presStyleLbl="node0" presStyleIdx="0" presStyleCnt="1"/>
      <dgm:spPr/>
    </dgm:pt>
    <dgm:pt modelId="{3F296D42-AD1B-BF4A-BCC7-952198B753DA}" type="pres">
      <dgm:prSet presAssocID="{1EBD2606-F584-E346-B145-5147FB93188D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840980-E676-D348-8E3A-6D951150E83C}" type="pres">
      <dgm:prSet presAssocID="{1EBD2606-F584-E346-B145-5147FB93188D}" presName="hierChild2" presStyleCnt="0"/>
      <dgm:spPr/>
    </dgm:pt>
    <dgm:pt modelId="{C153E47D-0D19-0145-AA34-3C67F8303D9E}" type="pres">
      <dgm:prSet presAssocID="{FC2166FC-783C-7743-8EB6-6472701025B1}" presName="Name10" presStyleLbl="parChTrans1D2" presStyleIdx="0" presStyleCnt="2"/>
      <dgm:spPr/>
    </dgm:pt>
    <dgm:pt modelId="{62D4EE49-8D47-5248-910C-0F1F59A6CC6E}" type="pres">
      <dgm:prSet presAssocID="{16B87DDD-A2E8-9140-9D9E-63BE92658381}" presName="hierRoot2" presStyleCnt="0"/>
      <dgm:spPr/>
    </dgm:pt>
    <dgm:pt modelId="{8CDA50E6-6CE5-DE43-9226-49C08747CA05}" type="pres">
      <dgm:prSet presAssocID="{16B87DDD-A2E8-9140-9D9E-63BE92658381}" presName="composite2" presStyleCnt="0"/>
      <dgm:spPr/>
    </dgm:pt>
    <dgm:pt modelId="{27784B85-4858-4149-A011-BE19A6CAEC63}" type="pres">
      <dgm:prSet presAssocID="{16B87DDD-A2E8-9140-9D9E-63BE92658381}" presName="background2" presStyleLbl="node2" presStyleIdx="0" presStyleCnt="2"/>
      <dgm:spPr/>
    </dgm:pt>
    <dgm:pt modelId="{23BEECAD-03C6-4A42-9396-1F88FB436D5A}" type="pres">
      <dgm:prSet presAssocID="{16B87DDD-A2E8-9140-9D9E-63BE92658381}" presName="text2" presStyleLbl="fgAcc2" presStyleIdx="0" presStyleCnt="2">
        <dgm:presLayoutVars>
          <dgm:chPref val="3"/>
        </dgm:presLayoutVars>
      </dgm:prSet>
      <dgm:spPr/>
    </dgm:pt>
    <dgm:pt modelId="{B3D7FB70-8116-B646-92E0-80DEB7851A16}" type="pres">
      <dgm:prSet presAssocID="{16B87DDD-A2E8-9140-9D9E-63BE92658381}" presName="hierChild3" presStyleCnt="0"/>
      <dgm:spPr/>
    </dgm:pt>
    <dgm:pt modelId="{C8341876-F6D0-1B4D-9381-7DA262011D3A}" type="pres">
      <dgm:prSet presAssocID="{2E750E6B-BD23-5E44-97FC-67620B9B5B2B}" presName="Name17" presStyleLbl="parChTrans1D3" presStyleIdx="0" presStyleCnt="2"/>
      <dgm:spPr/>
    </dgm:pt>
    <dgm:pt modelId="{A016E609-BF52-2B45-A96E-E15102272D48}" type="pres">
      <dgm:prSet presAssocID="{EE328CE9-D8D0-0D4F-9187-FF4F95BA1944}" presName="hierRoot3" presStyleCnt="0"/>
      <dgm:spPr/>
    </dgm:pt>
    <dgm:pt modelId="{B1DC7F09-FAB1-A448-96AC-6A32FD777746}" type="pres">
      <dgm:prSet presAssocID="{EE328CE9-D8D0-0D4F-9187-FF4F95BA1944}" presName="composite3" presStyleCnt="0"/>
      <dgm:spPr/>
    </dgm:pt>
    <dgm:pt modelId="{E02797EF-05A3-CC48-89D3-D6504FAFF10E}" type="pres">
      <dgm:prSet presAssocID="{EE328CE9-D8D0-0D4F-9187-FF4F95BA1944}" presName="background3" presStyleLbl="node3" presStyleIdx="0" presStyleCnt="2"/>
      <dgm:spPr/>
    </dgm:pt>
    <dgm:pt modelId="{995C7840-B6E9-EF40-8E87-88DBE00D5134}" type="pres">
      <dgm:prSet presAssocID="{EE328CE9-D8D0-0D4F-9187-FF4F95BA1944}" presName="text3" presStyleLbl="fgAcc3" presStyleIdx="0" presStyleCnt="2">
        <dgm:presLayoutVars>
          <dgm:chPref val="3"/>
        </dgm:presLayoutVars>
      </dgm:prSet>
      <dgm:spPr/>
    </dgm:pt>
    <dgm:pt modelId="{16A0552C-A4B1-3D4A-86C6-CC589D8D9C8F}" type="pres">
      <dgm:prSet presAssocID="{EE328CE9-D8D0-0D4F-9187-FF4F95BA1944}" presName="hierChild4" presStyleCnt="0"/>
      <dgm:spPr/>
    </dgm:pt>
    <dgm:pt modelId="{E6CFB0D0-6CC1-0A47-911C-E2D2ACE291AB}" type="pres">
      <dgm:prSet presAssocID="{616E9636-2CFE-B043-A444-1C86EEB0196B}" presName="Name23" presStyleLbl="parChTrans1D4" presStyleIdx="0" presStyleCnt="4"/>
      <dgm:spPr/>
    </dgm:pt>
    <dgm:pt modelId="{B899BB0D-A1FF-0F4E-A34A-9E5F9D6DD1C1}" type="pres">
      <dgm:prSet presAssocID="{0E094F9B-DF5A-7141-9831-22C09E4F4492}" presName="hierRoot4" presStyleCnt="0"/>
      <dgm:spPr/>
    </dgm:pt>
    <dgm:pt modelId="{0C8DA8D1-20C4-A746-B5FA-0325593606D7}" type="pres">
      <dgm:prSet presAssocID="{0E094F9B-DF5A-7141-9831-22C09E4F4492}" presName="composite4" presStyleCnt="0"/>
      <dgm:spPr/>
    </dgm:pt>
    <dgm:pt modelId="{6F11A38E-AD35-1845-A2D4-2651529D6148}" type="pres">
      <dgm:prSet presAssocID="{0E094F9B-DF5A-7141-9831-22C09E4F4492}" presName="background4" presStyleLbl="node4" presStyleIdx="0" presStyleCnt="4"/>
      <dgm:spPr/>
    </dgm:pt>
    <dgm:pt modelId="{AA58139C-3E57-1844-ACFB-8D48CECFA52C}" type="pres">
      <dgm:prSet presAssocID="{0E094F9B-DF5A-7141-9831-22C09E4F4492}" presName="text4" presStyleLbl="fgAcc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807EC4-1AFD-6D47-8EA9-AA108FCDBBC1}" type="pres">
      <dgm:prSet presAssocID="{0E094F9B-DF5A-7141-9831-22C09E4F4492}" presName="hierChild5" presStyleCnt="0"/>
      <dgm:spPr/>
    </dgm:pt>
    <dgm:pt modelId="{9D9DE70F-B347-504E-B089-7693DC8ED1DF}" type="pres">
      <dgm:prSet presAssocID="{294B6267-1A0A-204D-91D9-DEE10BFB8FB2}" presName="Name23" presStyleLbl="parChTrans1D4" presStyleIdx="1" presStyleCnt="4"/>
      <dgm:spPr/>
    </dgm:pt>
    <dgm:pt modelId="{95812F6B-461A-0342-B926-FECA4B4F5141}" type="pres">
      <dgm:prSet presAssocID="{233A642D-C91C-F54A-86F2-0FA18DF45FB6}" presName="hierRoot4" presStyleCnt="0"/>
      <dgm:spPr/>
    </dgm:pt>
    <dgm:pt modelId="{07B7DA87-CFFD-B444-B2A8-176FF09BFF8B}" type="pres">
      <dgm:prSet presAssocID="{233A642D-C91C-F54A-86F2-0FA18DF45FB6}" presName="composite4" presStyleCnt="0"/>
      <dgm:spPr/>
    </dgm:pt>
    <dgm:pt modelId="{EFAB1C28-02AC-CC44-882B-C65A0CE8EFC3}" type="pres">
      <dgm:prSet presAssocID="{233A642D-C91C-F54A-86F2-0FA18DF45FB6}" presName="background4" presStyleLbl="node4" presStyleIdx="1" presStyleCnt="4"/>
      <dgm:spPr/>
    </dgm:pt>
    <dgm:pt modelId="{73737E03-9D1B-794F-B3E2-7A1C0FEF0C7B}" type="pres">
      <dgm:prSet presAssocID="{233A642D-C91C-F54A-86F2-0FA18DF45FB6}" presName="text4" presStyleLbl="fgAcc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3A8557-6B5A-3B42-8C8A-0CA2DA7AC982}" type="pres">
      <dgm:prSet presAssocID="{233A642D-C91C-F54A-86F2-0FA18DF45FB6}" presName="hierChild5" presStyleCnt="0"/>
      <dgm:spPr/>
    </dgm:pt>
    <dgm:pt modelId="{C9202B2B-F116-684C-B411-90ED442428FC}" type="pres">
      <dgm:prSet presAssocID="{96CD17E1-6022-7E42-B7DE-9A6BA902A86B}" presName="Name10" presStyleLbl="parChTrans1D2" presStyleIdx="1" presStyleCnt="2"/>
      <dgm:spPr/>
    </dgm:pt>
    <dgm:pt modelId="{9ED1A959-A38C-5441-BAC4-56629E12CCB6}" type="pres">
      <dgm:prSet presAssocID="{D1EEE57E-957B-5740-A38F-9F20B92EB419}" presName="hierRoot2" presStyleCnt="0"/>
      <dgm:spPr/>
    </dgm:pt>
    <dgm:pt modelId="{5ECDAF64-E06A-224A-B45D-72E7B373F77E}" type="pres">
      <dgm:prSet presAssocID="{D1EEE57E-957B-5740-A38F-9F20B92EB419}" presName="composite2" presStyleCnt="0"/>
      <dgm:spPr/>
    </dgm:pt>
    <dgm:pt modelId="{150A58F2-8D57-C341-8BF5-D161A2ED729B}" type="pres">
      <dgm:prSet presAssocID="{D1EEE57E-957B-5740-A38F-9F20B92EB419}" presName="background2" presStyleLbl="node2" presStyleIdx="1" presStyleCnt="2"/>
      <dgm:spPr/>
    </dgm:pt>
    <dgm:pt modelId="{30F2B02D-96EB-EF41-950E-89E126969225}" type="pres">
      <dgm:prSet presAssocID="{D1EEE57E-957B-5740-A38F-9F20B92EB419}" presName="text2" presStyleLbl="fgAcc2" presStyleIdx="1" presStyleCnt="2">
        <dgm:presLayoutVars>
          <dgm:chPref val="3"/>
        </dgm:presLayoutVars>
      </dgm:prSet>
      <dgm:spPr/>
    </dgm:pt>
    <dgm:pt modelId="{A52E0B47-96AC-EC4F-96CC-5D77188DE0E9}" type="pres">
      <dgm:prSet presAssocID="{D1EEE57E-957B-5740-A38F-9F20B92EB419}" presName="hierChild3" presStyleCnt="0"/>
      <dgm:spPr/>
    </dgm:pt>
    <dgm:pt modelId="{9EC9708D-26F2-ED44-B1CC-EB2409F207E7}" type="pres">
      <dgm:prSet presAssocID="{54F521A0-7F58-204E-A29E-0A9A3326E29F}" presName="Name17" presStyleLbl="parChTrans1D3" presStyleIdx="1" presStyleCnt="2"/>
      <dgm:spPr/>
    </dgm:pt>
    <dgm:pt modelId="{1D7E16CC-F313-AA43-A8BA-45138A7ECCEA}" type="pres">
      <dgm:prSet presAssocID="{1C66E428-B923-844E-99D0-B29AACDDC2C0}" presName="hierRoot3" presStyleCnt="0"/>
      <dgm:spPr/>
    </dgm:pt>
    <dgm:pt modelId="{A43F78E3-C59A-2B41-926B-84E042BC6493}" type="pres">
      <dgm:prSet presAssocID="{1C66E428-B923-844E-99D0-B29AACDDC2C0}" presName="composite3" presStyleCnt="0"/>
      <dgm:spPr/>
    </dgm:pt>
    <dgm:pt modelId="{27C853A6-0F92-A942-98D8-DEF2B948AE59}" type="pres">
      <dgm:prSet presAssocID="{1C66E428-B923-844E-99D0-B29AACDDC2C0}" presName="background3" presStyleLbl="node3" presStyleIdx="1" presStyleCnt="2"/>
      <dgm:spPr/>
    </dgm:pt>
    <dgm:pt modelId="{0A277212-E162-F84B-9967-F73FFE6481BF}" type="pres">
      <dgm:prSet presAssocID="{1C66E428-B923-844E-99D0-B29AACDDC2C0}" presName="text3" presStyleLbl="fgAcc3" presStyleIdx="1" presStyleCnt="2">
        <dgm:presLayoutVars>
          <dgm:chPref val="3"/>
        </dgm:presLayoutVars>
      </dgm:prSet>
      <dgm:spPr/>
    </dgm:pt>
    <dgm:pt modelId="{E87F2CEB-8AD7-DE4D-80B6-1F2223A680B9}" type="pres">
      <dgm:prSet presAssocID="{1C66E428-B923-844E-99D0-B29AACDDC2C0}" presName="hierChild4" presStyleCnt="0"/>
      <dgm:spPr/>
    </dgm:pt>
    <dgm:pt modelId="{532C98DC-530C-6941-9583-3DECA69561C7}" type="pres">
      <dgm:prSet presAssocID="{9743A698-D645-334C-B8A3-0CF2CFC53FCB}" presName="Name23" presStyleLbl="parChTrans1D4" presStyleIdx="2" presStyleCnt="4"/>
      <dgm:spPr/>
    </dgm:pt>
    <dgm:pt modelId="{432979DB-2C62-C442-9C56-F936784D4D37}" type="pres">
      <dgm:prSet presAssocID="{02F9D7B1-0CC1-434F-94A7-1B7A872FB06C}" presName="hierRoot4" presStyleCnt="0"/>
      <dgm:spPr/>
    </dgm:pt>
    <dgm:pt modelId="{F8D76632-CE28-264F-B867-F2A13EBA7376}" type="pres">
      <dgm:prSet presAssocID="{02F9D7B1-0CC1-434F-94A7-1B7A872FB06C}" presName="composite4" presStyleCnt="0"/>
      <dgm:spPr/>
    </dgm:pt>
    <dgm:pt modelId="{1A084214-A9E6-E545-B5A9-A4975C91C88B}" type="pres">
      <dgm:prSet presAssocID="{02F9D7B1-0CC1-434F-94A7-1B7A872FB06C}" presName="background4" presStyleLbl="node4" presStyleIdx="2" presStyleCnt="4"/>
      <dgm:spPr/>
    </dgm:pt>
    <dgm:pt modelId="{DFE3BBCD-BD9A-AC41-AB32-5BAC34EEE6E0}" type="pres">
      <dgm:prSet presAssocID="{02F9D7B1-0CC1-434F-94A7-1B7A872FB06C}" presName="text4" presStyleLbl="fgAcc4" presStyleIdx="2" presStyleCnt="4">
        <dgm:presLayoutVars>
          <dgm:chPref val="3"/>
        </dgm:presLayoutVars>
      </dgm:prSet>
      <dgm:spPr/>
    </dgm:pt>
    <dgm:pt modelId="{A00D5D13-309C-014A-9156-471ACD473292}" type="pres">
      <dgm:prSet presAssocID="{02F9D7B1-0CC1-434F-94A7-1B7A872FB06C}" presName="hierChild5" presStyleCnt="0"/>
      <dgm:spPr/>
    </dgm:pt>
    <dgm:pt modelId="{655A052C-97CF-DE47-B5DC-6F9BB947CB55}" type="pres">
      <dgm:prSet presAssocID="{E4394C1D-4DEB-894B-8E92-986AA528D29C}" presName="Name23" presStyleLbl="parChTrans1D4" presStyleIdx="3" presStyleCnt="4"/>
      <dgm:spPr/>
    </dgm:pt>
    <dgm:pt modelId="{E3F2DB2D-6470-524D-A595-C7B4DAAEA9F7}" type="pres">
      <dgm:prSet presAssocID="{BBAC6691-0B04-F849-92BF-076E05AEBDC0}" presName="hierRoot4" presStyleCnt="0"/>
      <dgm:spPr/>
    </dgm:pt>
    <dgm:pt modelId="{4B06DE81-FDE4-994C-84A3-11BCE31E72C1}" type="pres">
      <dgm:prSet presAssocID="{BBAC6691-0B04-F849-92BF-076E05AEBDC0}" presName="composite4" presStyleCnt="0"/>
      <dgm:spPr/>
    </dgm:pt>
    <dgm:pt modelId="{8620673A-DF2D-0C41-9577-0AA7F8C4FC5C}" type="pres">
      <dgm:prSet presAssocID="{BBAC6691-0B04-F849-92BF-076E05AEBDC0}" presName="background4" presStyleLbl="node4" presStyleIdx="3" presStyleCnt="4"/>
      <dgm:spPr/>
    </dgm:pt>
    <dgm:pt modelId="{E3ABAD3A-ECFF-D74F-9569-D45EB1A3DEC9}" type="pres">
      <dgm:prSet presAssocID="{BBAC6691-0B04-F849-92BF-076E05AEBDC0}" presName="text4" presStyleLbl="fgAcc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600632-2169-4A4A-8450-8FD6A5D6454C}" type="pres">
      <dgm:prSet presAssocID="{BBAC6691-0B04-F849-92BF-076E05AEBDC0}" presName="hierChild5" presStyleCnt="0"/>
      <dgm:spPr/>
    </dgm:pt>
  </dgm:ptLst>
  <dgm:cxnLst>
    <dgm:cxn modelId="{D5913867-2E43-C547-9528-EC8961438AE4}" srcId="{16B87DDD-A2E8-9140-9D9E-63BE92658381}" destId="{EE328CE9-D8D0-0D4F-9187-FF4F95BA1944}" srcOrd="0" destOrd="0" parTransId="{2E750E6B-BD23-5E44-97FC-67620B9B5B2B}" sibTransId="{43B00500-D2A4-B641-AA31-AA5302DE7B80}"/>
    <dgm:cxn modelId="{93C498AC-124B-6F42-A648-31CB19D4806A}" type="presOf" srcId="{2E750E6B-BD23-5E44-97FC-67620B9B5B2B}" destId="{C8341876-F6D0-1B4D-9381-7DA262011D3A}" srcOrd="0" destOrd="0" presId="urn:microsoft.com/office/officeart/2005/8/layout/hierarchy1"/>
    <dgm:cxn modelId="{A74DA796-A2ED-7F49-9A74-8ABB519FDD70}" srcId="{E934FB11-C012-8745-91FA-984CFCEB6348}" destId="{1EBD2606-F584-E346-B145-5147FB93188D}" srcOrd="0" destOrd="0" parTransId="{C08D30E9-6FD3-394F-80DC-39C185A6B7F1}" sibTransId="{095B6A68-1999-DF4B-A06E-64DC30F66261}"/>
    <dgm:cxn modelId="{198DBFA2-54B6-AE41-9084-48F0D3BE3B10}" srcId="{1EBD2606-F584-E346-B145-5147FB93188D}" destId="{16B87DDD-A2E8-9140-9D9E-63BE92658381}" srcOrd="0" destOrd="0" parTransId="{FC2166FC-783C-7743-8EB6-6472701025B1}" sibTransId="{3B201831-36D4-BA46-8177-5B42E0197B71}"/>
    <dgm:cxn modelId="{E4B730E2-65E0-B44F-A63B-C1C6EE9CE727}" srcId="{D1EEE57E-957B-5740-A38F-9F20B92EB419}" destId="{1C66E428-B923-844E-99D0-B29AACDDC2C0}" srcOrd="0" destOrd="0" parTransId="{54F521A0-7F58-204E-A29E-0A9A3326E29F}" sibTransId="{35208CD6-7F7E-F947-8699-30F3985A49E8}"/>
    <dgm:cxn modelId="{E78B7E5C-D0A6-F942-B5F3-AC9CE2CD415C}" type="presOf" srcId="{1C66E428-B923-844E-99D0-B29AACDDC2C0}" destId="{0A277212-E162-F84B-9967-F73FFE6481BF}" srcOrd="0" destOrd="0" presId="urn:microsoft.com/office/officeart/2005/8/layout/hierarchy1"/>
    <dgm:cxn modelId="{1F8B2AF3-1CC3-594C-A411-94127727115B}" type="presOf" srcId="{E4394C1D-4DEB-894B-8E92-986AA528D29C}" destId="{655A052C-97CF-DE47-B5DC-6F9BB947CB55}" srcOrd="0" destOrd="0" presId="urn:microsoft.com/office/officeart/2005/8/layout/hierarchy1"/>
    <dgm:cxn modelId="{8C2D4817-E996-2B4A-A9DE-56063529B4B6}" type="presOf" srcId="{9743A698-D645-334C-B8A3-0CF2CFC53FCB}" destId="{532C98DC-530C-6941-9583-3DECA69561C7}" srcOrd="0" destOrd="0" presId="urn:microsoft.com/office/officeart/2005/8/layout/hierarchy1"/>
    <dgm:cxn modelId="{BB857BE4-EA2B-1D45-B16F-C781BBFADFBC}" type="presOf" srcId="{FC2166FC-783C-7743-8EB6-6472701025B1}" destId="{C153E47D-0D19-0145-AA34-3C67F8303D9E}" srcOrd="0" destOrd="0" presId="urn:microsoft.com/office/officeart/2005/8/layout/hierarchy1"/>
    <dgm:cxn modelId="{67CAC178-1003-5440-9642-0D7C49400F0D}" type="presOf" srcId="{16B87DDD-A2E8-9140-9D9E-63BE92658381}" destId="{23BEECAD-03C6-4A42-9396-1F88FB436D5A}" srcOrd="0" destOrd="0" presId="urn:microsoft.com/office/officeart/2005/8/layout/hierarchy1"/>
    <dgm:cxn modelId="{7DF0124A-19B7-9C4C-92BE-3713DC62ED3D}" srcId="{0E094F9B-DF5A-7141-9831-22C09E4F4492}" destId="{233A642D-C91C-F54A-86F2-0FA18DF45FB6}" srcOrd="0" destOrd="0" parTransId="{294B6267-1A0A-204D-91D9-DEE10BFB8FB2}" sibTransId="{85B95A24-BFCC-1748-9C8E-31D6C91B13C7}"/>
    <dgm:cxn modelId="{908A36B7-A77F-6B4D-808F-D38EA11A0546}" srcId="{EE328CE9-D8D0-0D4F-9187-FF4F95BA1944}" destId="{0E094F9B-DF5A-7141-9831-22C09E4F4492}" srcOrd="0" destOrd="0" parTransId="{616E9636-2CFE-B043-A444-1C86EEB0196B}" sibTransId="{14EBD4E3-56BD-924A-B870-D1FC00E498A0}"/>
    <dgm:cxn modelId="{0DC815F6-AB0F-BF4C-B8C9-159300996C59}" srcId="{02F9D7B1-0CC1-434F-94A7-1B7A872FB06C}" destId="{BBAC6691-0B04-F849-92BF-076E05AEBDC0}" srcOrd="0" destOrd="0" parTransId="{E4394C1D-4DEB-894B-8E92-986AA528D29C}" sibTransId="{AD09007A-7FF4-234F-AE48-6929E1B20F5A}"/>
    <dgm:cxn modelId="{D1979622-40C9-1C46-B550-256263C6935B}" type="presOf" srcId="{294B6267-1A0A-204D-91D9-DEE10BFB8FB2}" destId="{9D9DE70F-B347-504E-B089-7693DC8ED1DF}" srcOrd="0" destOrd="0" presId="urn:microsoft.com/office/officeart/2005/8/layout/hierarchy1"/>
    <dgm:cxn modelId="{4B67B65E-1AE7-4D44-9B6B-C736D7F8C449}" type="presOf" srcId="{54F521A0-7F58-204E-A29E-0A9A3326E29F}" destId="{9EC9708D-26F2-ED44-B1CC-EB2409F207E7}" srcOrd="0" destOrd="0" presId="urn:microsoft.com/office/officeart/2005/8/layout/hierarchy1"/>
    <dgm:cxn modelId="{571425F1-A787-9247-BD27-F41767A27E96}" type="presOf" srcId="{233A642D-C91C-F54A-86F2-0FA18DF45FB6}" destId="{73737E03-9D1B-794F-B3E2-7A1C0FEF0C7B}" srcOrd="0" destOrd="0" presId="urn:microsoft.com/office/officeart/2005/8/layout/hierarchy1"/>
    <dgm:cxn modelId="{9F1B4D3F-BA3A-BD4A-A843-205410737236}" srcId="{1EBD2606-F584-E346-B145-5147FB93188D}" destId="{D1EEE57E-957B-5740-A38F-9F20B92EB419}" srcOrd="1" destOrd="0" parTransId="{96CD17E1-6022-7E42-B7DE-9A6BA902A86B}" sibTransId="{BAC3B297-3753-9446-9C05-5358132C8DD7}"/>
    <dgm:cxn modelId="{D94B805B-2C1E-2741-8D0C-FD64E65BD595}" type="presOf" srcId="{EE328CE9-D8D0-0D4F-9187-FF4F95BA1944}" destId="{995C7840-B6E9-EF40-8E87-88DBE00D5134}" srcOrd="0" destOrd="0" presId="urn:microsoft.com/office/officeart/2005/8/layout/hierarchy1"/>
    <dgm:cxn modelId="{C45F4E74-087F-3B46-8520-7BA16332E230}" type="presOf" srcId="{1EBD2606-F584-E346-B145-5147FB93188D}" destId="{3F296D42-AD1B-BF4A-BCC7-952198B753DA}" srcOrd="0" destOrd="0" presId="urn:microsoft.com/office/officeart/2005/8/layout/hierarchy1"/>
    <dgm:cxn modelId="{699A27BE-F0C2-9D44-8D6A-6D94E7292B68}" type="presOf" srcId="{96CD17E1-6022-7E42-B7DE-9A6BA902A86B}" destId="{C9202B2B-F116-684C-B411-90ED442428FC}" srcOrd="0" destOrd="0" presId="urn:microsoft.com/office/officeart/2005/8/layout/hierarchy1"/>
    <dgm:cxn modelId="{240741A3-D03B-8A4D-8E99-FD255AF85A99}" type="presOf" srcId="{D1EEE57E-957B-5740-A38F-9F20B92EB419}" destId="{30F2B02D-96EB-EF41-950E-89E126969225}" srcOrd="0" destOrd="0" presId="urn:microsoft.com/office/officeart/2005/8/layout/hierarchy1"/>
    <dgm:cxn modelId="{DBBF2DE7-5800-7D4F-95AA-8F36CAA2660D}" type="presOf" srcId="{BBAC6691-0B04-F849-92BF-076E05AEBDC0}" destId="{E3ABAD3A-ECFF-D74F-9569-D45EB1A3DEC9}" srcOrd="0" destOrd="0" presId="urn:microsoft.com/office/officeart/2005/8/layout/hierarchy1"/>
    <dgm:cxn modelId="{F9AA42A7-0A07-7D43-AB5C-8126E43BE621}" type="presOf" srcId="{616E9636-2CFE-B043-A444-1C86EEB0196B}" destId="{E6CFB0D0-6CC1-0A47-911C-E2D2ACE291AB}" srcOrd="0" destOrd="0" presId="urn:microsoft.com/office/officeart/2005/8/layout/hierarchy1"/>
    <dgm:cxn modelId="{4C8BEFF5-4375-744E-98D8-21082387A866}" type="presOf" srcId="{0E094F9B-DF5A-7141-9831-22C09E4F4492}" destId="{AA58139C-3E57-1844-ACFB-8D48CECFA52C}" srcOrd="0" destOrd="0" presId="urn:microsoft.com/office/officeart/2005/8/layout/hierarchy1"/>
    <dgm:cxn modelId="{097F5709-464F-B546-A3D9-020D21DA29F1}" type="presOf" srcId="{02F9D7B1-0CC1-434F-94A7-1B7A872FB06C}" destId="{DFE3BBCD-BD9A-AC41-AB32-5BAC34EEE6E0}" srcOrd="0" destOrd="0" presId="urn:microsoft.com/office/officeart/2005/8/layout/hierarchy1"/>
    <dgm:cxn modelId="{645839A3-81B7-E04A-8C44-C05009E2A0CA}" srcId="{1C66E428-B923-844E-99D0-B29AACDDC2C0}" destId="{02F9D7B1-0CC1-434F-94A7-1B7A872FB06C}" srcOrd="0" destOrd="0" parTransId="{9743A698-D645-334C-B8A3-0CF2CFC53FCB}" sibTransId="{748DBB93-90D1-F94F-9645-1C1C57BB5D4C}"/>
    <dgm:cxn modelId="{46533F68-35E2-5E44-BC48-367D48D508D0}" type="presOf" srcId="{E934FB11-C012-8745-91FA-984CFCEB6348}" destId="{5420B2EF-201E-9546-A6E0-CF6280057FC5}" srcOrd="0" destOrd="0" presId="urn:microsoft.com/office/officeart/2005/8/layout/hierarchy1"/>
    <dgm:cxn modelId="{E6F4DD1F-16FF-8144-95F8-38923A5E6882}" type="presParOf" srcId="{5420B2EF-201E-9546-A6E0-CF6280057FC5}" destId="{D3C978D1-16D8-6E4E-B1F9-17586D47140D}" srcOrd="0" destOrd="0" presId="urn:microsoft.com/office/officeart/2005/8/layout/hierarchy1"/>
    <dgm:cxn modelId="{0961363C-A242-8F4C-B812-C7D0A19D2118}" type="presParOf" srcId="{D3C978D1-16D8-6E4E-B1F9-17586D47140D}" destId="{9DD2B8D4-CBF9-0D4E-8EB2-5A1C077D93EC}" srcOrd="0" destOrd="0" presId="urn:microsoft.com/office/officeart/2005/8/layout/hierarchy1"/>
    <dgm:cxn modelId="{D4E7A24D-1D54-EA4F-953F-2B04298820EC}" type="presParOf" srcId="{9DD2B8D4-CBF9-0D4E-8EB2-5A1C077D93EC}" destId="{BF978691-1A30-FB48-B15D-9D0CCD3CEFA4}" srcOrd="0" destOrd="0" presId="urn:microsoft.com/office/officeart/2005/8/layout/hierarchy1"/>
    <dgm:cxn modelId="{E380ED29-75BF-CB46-AE83-2CF833A3CEA7}" type="presParOf" srcId="{9DD2B8D4-CBF9-0D4E-8EB2-5A1C077D93EC}" destId="{3F296D42-AD1B-BF4A-BCC7-952198B753DA}" srcOrd="1" destOrd="0" presId="urn:microsoft.com/office/officeart/2005/8/layout/hierarchy1"/>
    <dgm:cxn modelId="{8F0055C3-5964-334B-B73A-89F52FDAF0F3}" type="presParOf" srcId="{D3C978D1-16D8-6E4E-B1F9-17586D47140D}" destId="{B5840980-E676-D348-8E3A-6D951150E83C}" srcOrd="1" destOrd="0" presId="urn:microsoft.com/office/officeart/2005/8/layout/hierarchy1"/>
    <dgm:cxn modelId="{788E4F51-7506-EE4E-94DF-E395FD621C12}" type="presParOf" srcId="{B5840980-E676-D348-8E3A-6D951150E83C}" destId="{C153E47D-0D19-0145-AA34-3C67F8303D9E}" srcOrd="0" destOrd="0" presId="urn:microsoft.com/office/officeart/2005/8/layout/hierarchy1"/>
    <dgm:cxn modelId="{C7A12867-19AF-5A4D-B3BE-3A1A64F92BE5}" type="presParOf" srcId="{B5840980-E676-D348-8E3A-6D951150E83C}" destId="{62D4EE49-8D47-5248-910C-0F1F59A6CC6E}" srcOrd="1" destOrd="0" presId="urn:microsoft.com/office/officeart/2005/8/layout/hierarchy1"/>
    <dgm:cxn modelId="{AC416CB0-F9A3-344D-B471-8A6B1361FB11}" type="presParOf" srcId="{62D4EE49-8D47-5248-910C-0F1F59A6CC6E}" destId="{8CDA50E6-6CE5-DE43-9226-49C08747CA05}" srcOrd="0" destOrd="0" presId="urn:microsoft.com/office/officeart/2005/8/layout/hierarchy1"/>
    <dgm:cxn modelId="{7197254B-CD86-2548-87A8-6E13F8E17F96}" type="presParOf" srcId="{8CDA50E6-6CE5-DE43-9226-49C08747CA05}" destId="{27784B85-4858-4149-A011-BE19A6CAEC63}" srcOrd="0" destOrd="0" presId="urn:microsoft.com/office/officeart/2005/8/layout/hierarchy1"/>
    <dgm:cxn modelId="{5CC0F2CE-C85E-9240-89C3-12E92EF3B7E0}" type="presParOf" srcId="{8CDA50E6-6CE5-DE43-9226-49C08747CA05}" destId="{23BEECAD-03C6-4A42-9396-1F88FB436D5A}" srcOrd="1" destOrd="0" presId="urn:microsoft.com/office/officeart/2005/8/layout/hierarchy1"/>
    <dgm:cxn modelId="{68116802-E91B-8843-9AB6-5B1FE3790E21}" type="presParOf" srcId="{62D4EE49-8D47-5248-910C-0F1F59A6CC6E}" destId="{B3D7FB70-8116-B646-92E0-80DEB7851A16}" srcOrd="1" destOrd="0" presId="urn:microsoft.com/office/officeart/2005/8/layout/hierarchy1"/>
    <dgm:cxn modelId="{50ED8EA8-E05A-B34F-A891-9C4F64E008AF}" type="presParOf" srcId="{B3D7FB70-8116-B646-92E0-80DEB7851A16}" destId="{C8341876-F6D0-1B4D-9381-7DA262011D3A}" srcOrd="0" destOrd="0" presId="urn:microsoft.com/office/officeart/2005/8/layout/hierarchy1"/>
    <dgm:cxn modelId="{918F2B0D-9E28-224D-8932-77DC0BD8CEFF}" type="presParOf" srcId="{B3D7FB70-8116-B646-92E0-80DEB7851A16}" destId="{A016E609-BF52-2B45-A96E-E15102272D48}" srcOrd="1" destOrd="0" presId="urn:microsoft.com/office/officeart/2005/8/layout/hierarchy1"/>
    <dgm:cxn modelId="{6AEA7B52-C05E-704D-A1B1-E750D3214B68}" type="presParOf" srcId="{A016E609-BF52-2B45-A96E-E15102272D48}" destId="{B1DC7F09-FAB1-A448-96AC-6A32FD777746}" srcOrd="0" destOrd="0" presId="urn:microsoft.com/office/officeart/2005/8/layout/hierarchy1"/>
    <dgm:cxn modelId="{2DCBDF9A-BF31-C74D-B477-E4D10444A9DC}" type="presParOf" srcId="{B1DC7F09-FAB1-A448-96AC-6A32FD777746}" destId="{E02797EF-05A3-CC48-89D3-D6504FAFF10E}" srcOrd="0" destOrd="0" presId="urn:microsoft.com/office/officeart/2005/8/layout/hierarchy1"/>
    <dgm:cxn modelId="{E96541A7-4A90-954B-86C7-CCC2CE3D0196}" type="presParOf" srcId="{B1DC7F09-FAB1-A448-96AC-6A32FD777746}" destId="{995C7840-B6E9-EF40-8E87-88DBE00D5134}" srcOrd="1" destOrd="0" presId="urn:microsoft.com/office/officeart/2005/8/layout/hierarchy1"/>
    <dgm:cxn modelId="{2DFF4D3C-EAB4-624B-9587-C1600E33B9B1}" type="presParOf" srcId="{A016E609-BF52-2B45-A96E-E15102272D48}" destId="{16A0552C-A4B1-3D4A-86C6-CC589D8D9C8F}" srcOrd="1" destOrd="0" presId="urn:microsoft.com/office/officeart/2005/8/layout/hierarchy1"/>
    <dgm:cxn modelId="{22957620-7F00-0447-BE32-E117D6042070}" type="presParOf" srcId="{16A0552C-A4B1-3D4A-86C6-CC589D8D9C8F}" destId="{E6CFB0D0-6CC1-0A47-911C-E2D2ACE291AB}" srcOrd="0" destOrd="0" presId="urn:microsoft.com/office/officeart/2005/8/layout/hierarchy1"/>
    <dgm:cxn modelId="{E9925CBE-6688-254D-88DA-AD00F71B5345}" type="presParOf" srcId="{16A0552C-A4B1-3D4A-86C6-CC589D8D9C8F}" destId="{B899BB0D-A1FF-0F4E-A34A-9E5F9D6DD1C1}" srcOrd="1" destOrd="0" presId="urn:microsoft.com/office/officeart/2005/8/layout/hierarchy1"/>
    <dgm:cxn modelId="{9A29ACD1-4913-6E43-8A70-91F8CEFC3E01}" type="presParOf" srcId="{B899BB0D-A1FF-0F4E-A34A-9E5F9D6DD1C1}" destId="{0C8DA8D1-20C4-A746-B5FA-0325593606D7}" srcOrd="0" destOrd="0" presId="urn:microsoft.com/office/officeart/2005/8/layout/hierarchy1"/>
    <dgm:cxn modelId="{13B35256-C5EE-2C4B-B3D8-944F52BFA486}" type="presParOf" srcId="{0C8DA8D1-20C4-A746-B5FA-0325593606D7}" destId="{6F11A38E-AD35-1845-A2D4-2651529D6148}" srcOrd="0" destOrd="0" presId="urn:microsoft.com/office/officeart/2005/8/layout/hierarchy1"/>
    <dgm:cxn modelId="{27FC3403-51F3-D64C-ACBC-179F56BE64C9}" type="presParOf" srcId="{0C8DA8D1-20C4-A746-B5FA-0325593606D7}" destId="{AA58139C-3E57-1844-ACFB-8D48CECFA52C}" srcOrd="1" destOrd="0" presId="urn:microsoft.com/office/officeart/2005/8/layout/hierarchy1"/>
    <dgm:cxn modelId="{AD155B4E-07DB-EC46-9BE0-F1D48B21C52E}" type="presParOf" srcId="{B899BB0D-A1FF-0F4E-A34A-9E5F9D6DD1C1}" destId="{E5807EC4-1AFD-6D47-8EA9-AA108FCDBBC1}" srcOrd="1" destOrd="0" presId="urn:microsoft.com/office/officeart/2005/8/layout/hierarchy1"/>
    <dgm:cxn modelId="{F361100C-5702-E240-909F-E88CD7B0CFF9}" type="presParOf" srcId="{E5807EC4-1AFD-6D47-8EA9-AA108FCDBBC1}" destId="{9D9DE70F-B347-504E-B089-7693DC8ED1DF}" srcOrd="0" destOrd="0" presId="urn:microsoft.com/office/officeart/2005/8/layout/hierarchy1"/>
    <dgm:cxn modelId="{2320CE44-F552-2D48-B845-E661F9162200}" type="presParOf" srcId="{E5807EC4-1AFD-6D47-8EA9-AA108FCDBBC1}" destId="{95812F6B-461A-0342-B926-FECA4B4F5141}" srcOrd="1" destOrd="0" presId="urn:microsoft.com/office/officeart/2005/8/layout/hierarchy1"/>
    <dgm:cxn modelId="{987E2003-DBB1-E748-B747-DCAB6B212707}" type="presParOf" srcId="{95812F6B-461A-0342-B926-FECA4B4F5141}" destId="{07B7DA87-CFFD-B444-B2A8-176FF09BFF8B}" srcOrd="0" destOrd="0" presId="urn:microsoft.com/office/officeart/2005/8/layout/hierarchy1"/>
    <dgm:cxn modelId="{DCB23F2B-B34A-BB4A-988E-5B998EA4B790}" type="presParOf" srcId="{07B7DA87-CFFD-B444-B2A8-176FF09BFF8B}" destId="{EFAB1C28-02AC-CC44-882B-C65A0CE8EFC3}" srcOrd="0" destOrd="0" presId="urn:microsoft.com/office/officeart/2005/8/layout/hierarchy1"/>
    <dgm:cxn modelId="{9D5FD396-EB32-BD46-A677-40339CD7D4DB}" type="presParOf" srcId="{07B7DA87-CFFD-B444-B2A8-176FF09BFF8B}" destId="{73737E03-9D1B-794F-B3E2-7A1C0FEF0C7B}" srcOrd="1" destOrd="0" presId="urn:microsoft.com/office/officeart/2005/8/layout/hierarchy1"/>
    <dgm:cxn modelId="{99112E2A-58EB-2D43-9B83-D1062F8992F3}" type="presParOf" srcId="{95812F6B-461A-0342-B926-FECA4B4F5141}" destId="{F83A8557-6B5A-3B42-8C8A-0CA2DA7AC982}" srcOrd="1" destOrd="0" presId="urn:microsoft.com/office/officeart/2005/8/layout/hierarchy1"/>
    <dgm:cxn modelId="{1BF8CE2E-4B5E-A244-BA3E-304DF44B36D7}" type="presParOf" srcId="{B5840980-E676-D348-8E3A-6D951150E83C}" destId="{C9202B2B-F116-684C-B411-90ED442428FC}" srcOrd="2" destOrd="0" presId="urn:microsoft.com/office/officeart/2005/8/layout/hierarchy1"/>
    <dgm:cxn modelId="{DA2EA4C0-3F7E-B64B-B760-D645D8E39F55}" type="presParOf" srcId="{B5840980-E676-D348-8E3A-6D951150E83C}" destId="{9ED1A959-A38C-5441-BAC4-56629E12CCB6}" srcOrd="3" destOrd="0" presId="urn:microsoft.com/office/officeart/2005/8/layout/hierarchy1"/>
    <dgm:cxn modelId="{0DFBE5CD-1FCA-274C-B997-B1C361609BF8}" type="presParOf" srcId="{9ED1A959-A38C-5441-BAC4-56629E12CCB6}" destId="{5ECDAF64-E06A-224A-B45D-72E7B373F77E}" srcOrd="0" destOrd="0" presId="urn:microsoft.com/office/officeart/2005/8/layout/hierarchy1"/>
    <dgm:cxn modelId="{87F283B2-FA2E-B949-9704-39A237EAACE6}" type="presParOf" srcId="{5ECDAF64-E06A-224A-B45D-72E7B373F77E}" destId="{150A58F2-8D57-C341-8BF5-D161A2ED729B}" srcOrd="0" destOrd="0" presId="urn:microsoft.com/office/officeart/2005/8/layout/hierarchy1"/>
    <dgm:cxn modelId="{2EF3A19F-B78A-E349-AAE7-AA4475430665}" type="presParOf" srcId="{5ECDAF64-E06A-224A-B45D-72E7B373F77E}" destId="{30F2B02D-96EB-EF41-950E-89E126969225}" srcOrd="1" destOrd="0" presId="urn:microsoft.com/office/officeart/2005/8/layout/hierarchy1"/>
    <dgm:cxn modelId="{15DB6CD4-C509-2F45-930F-BBB86D46BED0}" type="presParOf" srcId="{9ED1A959-A38C-5441-BAC4-56629E12CCB6}" destId="{A52E0B47-96AC-EC4F-96CC-5D77188DE0E9}" srcOrd="1" destOrd="0" presId="urn:microsoft.com/office/officeart/2005/8/layout/hierarchy1"/>
    <dgm:cxn modelId="{AC5EECF4-8F76-CE43-B943-B4B05DB3D5E9}" type="presParOf" srcId="{A52E0B47-96AC-EC4F-96CC-5D77188DE0E9}" destId="{9EC9708D-26F2-ED44-B1CC-EB2409F207E7}" srcOrd="0" destOrd="0" presId="urn:microsoft.com/office/officeart/2005/8/layout/hierarchy1"/>
    <dgm:cxn modelId="{6361039E-5710-B746-A536-7405F91322AD}" type="presParOf" srcId="{A52E0B47-96AC-EC4F-96CC-5D77188DE0E9}" destId="{1D7E16CC-F313-AA43-A8BA-45138A7ECCEA}" srcOrd="1" destOrd="0" presId="urn:microsoft.com/office/officeart/2005/8/layout/hierarchy1"/>
    <dgm:cxn modelId="{82920851-4ECD-5F44-8055-2E37AA594C21}" type="presParOf" srcId="{1D7E16CC-F313-AA43-A8BA-45138A7ECCEA}" destId="{A43F78E3-C59A-2B41-926B-84E042BC6493}" srcOrd="0" destOrd="0" presId="urn:microsoft.com/office/officeart/2005/8/layout/hierarchy1"/>
    <dgm:cxn modelId="{B661EFAD-7737-D947-A00C-C923FA0CF4CE}" type="presParOf" srcId="{A43F78E3-C59A-2B41-926B-84E042BC6493}" destId="{27C853A6-0F92-A942-98D8-DEF2B948AE59}" srcOrd="0" destOrd="0" presId="urn:microsoft.com/office/officeart/2005/8/layout/hierarchy1"/>
    <dgm:cxn modelId="{E553F6B1-1A59-AF40-9AD5-373B56078FAF}" type="presParOf" srcId="{A43F78E3-C59A-2B41-926B-84E042BC6493}" destId="{0A277212-E162-F84B-9967-F73FFE6481BF}" srcOrd="1" destOrd="0" presId="urn:microsoft.com/office/officeart/2005/8/layout/hierarchy1"/>
    <dgm:cxn modelId="{99A26E70-45FD-1946-9597-C3101219508F}" type="presParOf" srcId="{1D7E16CC-F313-AA43-A8BA-45138A7ECCEA}" destId="{E87F2CEB-8AD7-DE4D-80B6-1F2223A680B9}" srcOrd="1" destOrd="0" presId="urn:microsoft.com/office/officeart/2005/8/layout/hierarchy1"/>
    <dgm:cxn modelId="{9B07DD93-A448-3448-9828-A23BD7C0003F}" type="presParOf" srcId="{E87F2CEB-8AD7-DE4D-80B6-1F2223A680B9}" destId="{532C98DC-530C-6941-9583-3DECA69561C7}" srcOrd="0" destOrd="0" presId="urn:microsoft.com/office/officeart/2005/8/layout/hierarchy1"/>
    <dgm:cxn modelId="{E1865731-ED14-D945-B24C-4467EE73F777}" type="presParOf" srcId="{E87F2CEB-8AD7-DE4D-80B6-1F2223A680B9}" destId="{432979DB-2C62-C442-9C56-F936784D4D37}" srcOrd="1" destOrd="0" presId="urn:microsoft.com/office/officeart/2005/8/layout/hierarchy1"/>
    <dgm:cxn modelId="{D05BA368-681B-0345-95EA-A0AE0794BE2D}" type="presParOf" srcId="{432979DB-2C62-C442-9C56-F936784D4D37}" destId="{F8D76632-CE28-264F-B867-F2A13EBA7376}" srcOrd="0" destOrd="0" presId="urn:microsoft.com/office/officeart/2005/8/layout/hierarchy1"/>
    <dgm:cxn modelId="{A05CC6B6-E21B-7446-9408-B610B8996B36}" type="presParOf" srcId="{F8D76632-CE28-264F-B867-F2A13EBA7376}" destId="{1A084214-A9E6-E545-B5A9-A4975C91C88B}" srcOrd="0" destOrd="0" presId="urn:microsoft.com/office/officeart/2005/8/layout/hierarchy1"/>
    <dgm:cxn modelId="{8FB1EBA5-886C-AF40-9E8F-97DE1DD5B583}" type="presParOf" srcId="{F8D76632-CE28-264F-B867-F2A13EBA7376}" destId="{DFE3BBCD-BD9A-AC41-AB32-5BAC34EEE6E0}" srcOrd="1" destOrd="0" presId="urn:microsoft.com/office/officeart/2005/8/layout/hierarchy1"/>
    <dgm:cxn modelId="{A189B173-ED37-3349-A70C-C98EE349BE9B}" type="presParOf" srcId="{432979DB-2C62-C442-9C56-F936784D4D37}" destId="{A00D5D13-309C-014A-9156-471ACD473292}" srcOrd="1" destOrd="0" presId="urn:microsoft.com/office/officeart/2005/8/layout/hierarchy1"/>
    <dgm:cxn modelId="{B55394D5-6EFB-3747-8CEF-B4FCFAB135CA}" type="presParOf" srcId="{A00D5D13-309C-014A-9156-471ACD473292}" destId="{655A052C-97CF-DE47-B5DC-6F9BB947CB55}" srcOrd="0" destOrd="0" presId="urn:microsoft.com/office/officeart/2005/8/layout/hierarchy1"/>
    <dgm:cxn modelId="{079553A6-9181-B14D-8839-59B203F4E810}" type="presParOf" srcId="{A00D5D13-309C-014A-9156-471ACD473292}" destId="{E3F2DB2D-6470-524D-A595-C7B4DAAEA9F7}" srcOrd="1" destOrd="0" presId="urn:microsoft.com/office/officeart/2005/8/layout/hierarchy1"/>
    <dgm:cxn modelId="{618380DA-5124-D646-AC58-62A0840936BE}" type="presParOf" srcId="{E3F2DB2D-6470-524D-A595-C7B4DAAEA9F7}" destId="{4B06DE81-FDE4-994C-84A3-11BCE31E72C1}" srcOrd="0" destOrd="0" presId="urn:microsoft.com/office/officeart/2005/8/layout/hierarchy1"/>
    <dgm:cxn modelId="{972F6657-1723-604E-87D5-16D1EE9DFB97}" type="presParOf" srcId="{4B06DE81-FDE4-994C-84A3-11BCE31E72C1}" destId="{8620673A-DF2D-0C41-9577-0AA7F8C4FC5C}" srcOrd="0" destOrd="0" presId="urn:microsoft.com/office/officeart/2005/8/layout/hierarchy1"/>
    <dgm:cxn modelId="{E8A638FB-5FF4-9942-8D8F-96455927A60C}" type="presParOf" srcId="{4B06DE81-FDE4-994C-84A3-11BCE31E72C1}" destId="{E3ABAD3A-ECFF-D74F-9569-D45EB1A3DEC9}" srcOrd="1" destOrd="0" presId="urn:microsoft.com/office/officeart/2005/8/layout/hierarchy1"/>
    <dgm:cxn modelId="{C0F01CF0-FC0A-7142-BB6F-58CF993F9929}" type="presParOf" srcId="{E3F2DB2D-6470-524D-A595-C7B4DAAEA9F7}" destId="{63600632-2169-4A4A-8450-8FD6A5D6454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A052C-97CF-DE47-B5DC-6F9BB947CB55}">
      <dsp:nvSpPr>
        <dsp:cNvPr id="0" name=""/>
        <dsp:cNvSpPr/>
      </dsp:nvSpPr>
      <dsp:spPr>
        <a:xfrm>
          <a:off x="2403030" y="4269884"/>
          <a:ext cx="91440" cy="3636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63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2C98DC-530C-6941-9583-3DECA69561C7}">
      <dsp:nvSpPr>
        <dsp:cNvPr id="0" name=""/>
        <dsp:cNvSpPr/>
      </dsp:nvSpPr>
      <dsp:spPr>
        <a:xfrm>
          <a:off x="2403030" y="3112289"/>
          <a:ext cx="91440" cy="3636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63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9708D-26F2-ED44-B1CC-EB2409F207E7}">
      <dsp:nvSpPr>
        <dsp:cNvPr id="0" name=""/>
        <dsp:cNvSpPr/>
      </dsp:nvSpPr>
      <dsp:spPr>
        <a:xfrm>
          <a:off x="2403030" y="1954694"/>
          <a:ext cx="91440" cy="3636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63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202B2B-F116-684C-B411-90ED442428FC}">
      <dsp:nvSpPr>
        <dsp:cNvPr id="0" name=""/>
        <dsp:cNvSpPr/>
      </dsp:nvSpPr>
      <dsp:spPr>
        <a:xfrm>
          <a:off x="1684661" y="797100"/>
          <a:ext cx="764088" cy="3636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807"/>
              </a:lnTo>
              <a:lnTo>
                <a:pt x="764088" y="247807"/>
              </a:lnTo>
              <a:lnTo>
                <a:pt x="764088" y="36363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9DE70F-B347-504E-B089-7693DC8ED1DF}">
      <dsp:nvSpPr>
        <dsp:cNvPr id="0" name=""/>
        <dsp:cNvSpPr/>
      </dsp:nvSpPr>
      <dsp:spPr>
        <a:xfrm>
          <a:off x="874852" y="4269884"/>
          <a:ext cx="91440" cy="3636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63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CFB0D0-6CC1-0A47-911C-E2D2ACE291AB}">
      <dsp:nvSpPr>
        <dsp:cNvPr id="0" name=""/>
        <dsp:cNvSpPr/>
      </dsp:nvSpPr>
      <dsp:spPr>
        <a:xfrm>
          <a:off x="874852" y="3112289"/>
          <a:ext cx="91440" cy="3636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63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341876-F6D0-1B4D-9381-7DA262011D3A}">
      <dsp:nvSpPr>
        <dsp:cNvPr id="0" name=""/>
        <dsp:cNvSpPr/>
      </dsp:nvSpPr>
      <dsp:spPr>
        <a:xfrm>
          <a:off x="874852" y="1954694"/>
          <a:ext cx="91440" cy="3636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63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53E47D-0D19-0145-AA34-3C67F8303D9E}">
      <dsp:nvSpPr>
        <dsp:cNvPr id="0" name=""/>
        <dsp:cNvSpPr/>
      </dsp:nvSpPr>
      <dsp:spPr>
        <a:xfrm>
          <a:off x="920572" y="797100"/>
          <a:ext cx="764088" cy="363636"/>
        </a:xfrm>
        <a:custGeom>
          <a:avLst/>
          <a:gdLst/>
          <a:ahLst/>
          <a:cxnLst/>
          <a:rect l="0" t="0" r="0" b="0"/>
          <a:pathLst>
            <a:path>
              <a:moveTo>
                <a:pt x="764088" y="0"/>
              </a:moveTo>
              <a:lnTo>
                <a:pt x="764088" y="247807"/>
              </a:lnTo>
              <a:lnTo>
                <a:pt x="0" y="247807"/>
              </a:lnTo>
              <a:lnTo>
                <a:pt x="0" y="36363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978691-1A30-FB48-B15D-9D0CCD3CEFA4}">
      <dsp:nvSpPr>
        <dsp:cNvPr id="0" name=""/>
        <dsp:cNvSpPr/>
      </dsp:nvSpPr>
      <dsp:spPr>
        <a:xfrm>
          <a:off x="1059497" y="3142"/>
          <a:ext cx="1250327" cy="7939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296D42-AD1B-BF4A-BCC7-952198B753DA}">
      <dsp:nvSpPr>
        <dsp:cNvPr id="0" name=""/>
        <dsp:cNvSpPr/>
      </dsp:nvSpPr>
      <dsp:spPr>
        <a:xfrm>
          <a:off x="1198422" y="135121"/>
          <a:ext cx="1250327" cy="7939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Topology aware- Client</a:t>
          </a:r>
          <a:endParaRPr lang="en-US" sz="1500" kern="1200" dirty="0"/>
        </a:p>
      </dsp:txBody>
      <dsp:txXfrm>
        <a:off x="1221676" y="158375"/>
        <a:ext cx="1203819" cy="747449"/>
      </dsp:txXfrm>
    </dsp:sp>
    <dsp:sp modelId="{27784B85-4858-4149-A011-BE19A6CAEC63}">
      <dsp:nvSpPr>
        <dsp:cNvPr id="0" name=""/>
        <dsp:cNvSpPr/>
      </dsp:nvSpPr>
      <dsp:spPr>
        <a:xfrm>
          <a:off x="295408" y="1160736"/>
          <a:ext cx="1250327" cy="7939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BEECAD-03C6-4A42-9396-1F88FB436D5A}">
      <dsp:nvSpPr>
        <dsp:cNvPr id="0" name=""/>
        <dsp:cNvSpPr/>
      </dsp:nvSpPr>
      <dsp:spPr>
        <a:xfrm>
          <a:off x="434334" y="1292715"/>
          <a:ext cx="1250327" cy="7939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Cluster Aware Layer (Node-1)</a:t>
          </a:r>
          <a:endParaRPr lang="en-US" sz="1500" kern="1200" dirty="0"/>
        </a:p>
      </dsp:txBody>
      <dsp:txXfrm>
        <a:off x="457588" y="1315969"/>
        <a:ext cx="1203819" cy="747449"/>
      </dsp:txXfrm>
    </dsp:sp>
    <dsp:sp modelId="{E02797EF-05A3-CC48-89D3-D6504FAFF10E}">
      <dsp:nvSpPr>
        <dsp:cNvPr id="0" name=""/>
        <dsp:cNvSpPr/>
      </dsp:nvSpPr>
      <dsp:spPr>
        <a:xfrm>
          <a:off x="295408" y="2318331"/>
          <a:ext cx="1250327" cy="7939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5C7840-B6E9-EF40-8E87-88DBE00D5134}">
      <dsp:nvSpPr>
        <dsp:cNvPr id="0" name=""/>
        <dsp:cNvSpPr/>
      </dsp:nvSpPr>
      <dsp:spPr>
        <a:xfrm>
          <a:off x="434334" y="2450310"/>
          <a:ext cx="1250327" cy="7939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Cluster un-aware Layer</a:t>
          </a:r>
          <a:endParaRPr lang="en-US" sz="1500" kern="1200" dirty="0"/>
        </a:p>
      </dsp:txBody>
      <dsp:txXfrm>
        <a:off x="457588" y="2473564"/>
        <a:ext cx="1203819" cy="747449"/>
      </dsp:txXfrm>
    </dsp:sp>
    <dsp:sp modelId="{6F11A38E-AD35-1845-A2D4-2651529D6148}">
      <dsp:nvSpPr>
        <dsp:cNvPr id="0" name=""/>
        <dsp:cNvSpPr/>
      </dsp:nvSpPr>
      <dsp:spPr>
        <a:xfrm>
          <a:off x="295408" y="3475926"/>
          <a:ext cx="1250327" cy="7939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58139C-3E57-1844-ACFB-8D48CECFA52C}">
      <dsp:nvSpPr>
        <dsp:cNvPr id="0" name=""/>
        <dsp:cNvSpPr/>
      </dsp:nvSpPr>
      <dsp:spPr>
        <a:xfrm>
          <a:off x="434334" y="3607905"/>
          <a:ext cx="1250327" cy="7939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Local In-Memory Processor</a:t>
          </a:r>
          <a:endParaRPr lang="en-US" sz="1500" kern="1200" dirty="0"/>
        </a:p>
      </dsp:txBody>
      <dsp:txXfrm>
        <a:off x="457588" y="3631159"/>
        <a:ext cx="1203819" cy="747449"/>
      </dsp:txXfrm>
    </dsp:sp>
    <dsp:sp modelId="{EFAB1C28-02AC-CC44-882B-C65A0CE8EFC3}">
      <dsp:nvSpPr>
        <dsp:cNvPr id="0" name=""/>
        <dsp:cNvSpPr/>
      </dsp:nvSpPr>
      <dsp:spPr>
        <a:xfrm>
          <a:off x="295408" y="4633520"/>
          <a:ext cx="1250327" cy="7939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737E03-9D1B-794F-B3E2-7A1C0FEF0C7B}">
      <dsp:nvSpPr>
        <dsp:cNvPr id="0" name=""/>
        <dsp:cNvSpPr/>
      </dsp:nvSpPr>
      <dsp:spPr>
        <a:xfrm>
          <a:off x="434334" y="4765499"/>
          <a:ext cx="1250327" cy="7939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Disk</a:t>
          </a:r>
          <a:endParaRPr lang="en-US" sz="1500" kern="1200" dirty="0"/>
        </a:p>
      </dsp:txBody>
      <dsp:txXfrm>
        <a:off x="457588" y="4788753"/>
        <a:ext cx="1203819" cy="747449"/>
      </dsp:txXfrm>
    </dsp:sp>
    <dsp:sp modelId="{150A58F2-8D57-C341-8BF5-D161A2ED729B}">
      <dsp:nvSpPr>
        <dsp:cNvPr id="0" name=""/>
        <dsp:cNvSpPr/>
      </dsp:nvSpPr>
      <dsp:spPr>
        <a:xfrm>
          <a:off x="1823586" y="1160736"/>
          <a:ext cx="1250327" cy="7939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F2B02D-96EB-EF41-950E-89E126969225}">
      <dsp:nvSpPr>
        <dsp:cNvPr id="0" name=""/>
        <dsp:cNvSpPr/>
      </dsp:nvSpPr>
      <dsp:spPr>
        <a:xfrm>
          <a:off x="1962511" y="1292715"/>
          <a:ext cx="1250327" cy="7939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Cluster Aware Layer (Node-2)</a:t>
          </a:r>
          <a:endParaRPr lang="en-US" sz="1500" kern="1200" dirty="0"/>
        </a:p>
      </dsp:txBody>
      <dsp:txXfrm>
        <a:off x="1985765" y="1315969"/>
        <a:ext cx="1203819" cy="747449"/>
      </dsp:txXfrm>
    </dsp:sp>
    <dsp:sp modelId="{27C853A6-0F92-A942-98D8-DEF2B948AE59}">
      <dsp:nvSpPr>
        <dsp:cNvPr id="0" name=""/>
        <dsp:cNvSpPr/>
      </dsp:nvSpPr>
      <dsp:spPr>
        <a:xfrm>
          <a:off x="1823586" y="2318331"/>
          <a:ext cx="1250327" cy="7939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277212-E162-F84B-9967-F73FFE6481BF}">
      <dsp:nvSpPr>
        <dsp:cNvPr id="0" name=""/>
        <dsp:cNvSpPr/>
      </dsp:nvSpPr>
      <dsp:spPr>
        <a:xfrm>
          <a:off x="1962511" y="2450310"/>
          <a:ext cx="1250327" cy="7939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Cluster un-aware Layer</a:t>
          </a:r>
          <a:endParaRPr lang="en-US" sz="1500" kern="1200" dirty="0"/>
        </a:p>
      </dsp:txBody>
      <dsp:txXfrm>
        <a:off x="1985765" y="2473564"/>
        <a:ext cx="1203819" cy="747449"/>
      </dsp:txXfrm>
    </dsp:sp>
    <dsp:sp modelId="{1A084214-A9E6-E545-B5A9-A4975C91C88B}">
      <dsp:nvSpPr>
        <dsp:cNvPr id="0" name=""/>
        <dsp:cNvSpPr/>
      </dsp:nvSpPr>
      <dsp:spPr>
        <a:xfrm>
          <a:off x="1823586" y="3475926"/>
          <a:ext cx="1250327" cy="7939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E3BBCD-BD9A-AC41-AB32-5BAC34EEE6E0}">
      <dsp:nvSpPr>
        <dsp:cNvPr id="0" name=""/>
        <dsp:cNvSpPr/>
      </dsp:nvSpPr>
      <dsp:spPr>
        <a:xfrm>
          <a:off x="1962511" y="3607905"/>
          <a:ext cx="1250327" cy="7939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Local In-Memory Processor</a:t>
          </a:r>
          <a:endParaRPr lang="en-US" sz="1500" kern="1200" dirty="0"/>
        </a:p>
      </dsp:txBody>
      <dsp:txXfrm>
        <a:off x="1985765" y="3631159"/>
        <a:ext cx="1203819" cy="747449"/>
      </dsp:txXfrm>
    </dsp:sp>
    <dsp:sp modelId="{8620673A-DF2D-0C41-9577-0AA7F8C4FC5C}">
      <dsp:nvSpPr>
        <dsp:cNvPr id="0" name=""/>
        <dsp:cNvSpPr/>
      </dsp:nvSpPr>
      <dsp:spPr>
        <a:xfrm>
          <a:off x="1823586" y="4633520"/>
          <a:ext cx="1250327" cy="7939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ABAD3A-ECFF-D74F-9569-D45EB1A3DEC9}">
      <dsp:nvSpPr>
        <dsp:cNvPr id="0" name=""/>
        <dsp:cNvSpPr/>
      </dsp:nvSpPr>
      <dsp:spPr>
        <a:xfrm>
          <a:off x="1962511" y="4765499"/>
          <a:ext cx="1250327" cy="7939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Disk</a:t>
          </a:r>
          <a:endParaRPr lang="en-US" sz="1500" kern="1200" dirty="0"/>
        </a:p>
      </dsp:txBody>
      <dsp:txXfrm>
        <a:off x="1985765" y="4788753"/>
        <a:ext cx="1203819" cy="7474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31555DB1-8736-42A3-B48D-2B08FB93332A}" type="datetimeFigureOut">
              <a:rPr lang="en-US" smtClean="0"/>
              <a:pPr/>
              <a:t>12/15/13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5400D380-E0D7-4EB1-B91E-BFCC7DA7F2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05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0BDB199F-A56C-4049-BA04-1447030960FF}" type="datetimeFigureOut">
              <a:rPr lang="en-US" smtClean="0"/>
              <a:pPr/>
              <a:t>12/15/13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B3A019F3-8596-4028-9847-CBD3A185B0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93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/>
          <p:nvPr userDrawn="1"/>
        </p:nvSpPr>
        <p:spPr>
          <a:xfrm>
            <a:off x="0" y="350520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 hasCustomPrompt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1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 smtClean="0"/>
              <a:t>Click to add author information</a:t>
            </a:r>
            <a:endParaRPr lang="en-US" dirty="0"/>
          </a:p>
        </p:txBody>
      </p:sp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dirty="0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>
              <a:defRPr>
                <a:solidFill>
                  <a:srgbClr val="A0A0A0"/>
                </a:solidFill>
              </a:defRPr>
            </a:lvl1pPr>
            <a:extLst/>
          </a:lstStyle>
          <a:p>
            <a:fld id="{5A8D346D-A53F-433C-9D37-45A337EA482C}" type="datetime1">
              <a:rPr lang="en-US" smtClean="0"/>
              <a:pPr/>
              <a:t>12/15/13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1 Top, 2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fld id="{FEC9D3F2-7140-49B9-866C-D21246A5836E}" type="datetime1">
              <a:rPr lang="en-US" smtClean="0"/>
              <a:pPr algn="r"/>
              <a:t>12/15/13</a:t>
            </a:fld>
            <a:endParaRPr lang="en-US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fld id="{CBEC585F-C108-48D6-9331-6628A0FBB73B}" type="datetime1">
              <a:rPr lang="en-US" smtClean="0"/>
              <a:pPr algn="r"/>
              <a:t>12/15/13</a:t>
            </a:fld>
            <a:endParaRPr lang="en-US"/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1 Left, 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fld id="{7293A964-5F5E-47DC-ABD9-08A6A9FFD04F}" type="datetime1">
              <a:rPr lang="en-US" smtClean="0"/>
              <a:pPr algn="r"/>
              <a:t>12/15/13</a:t>
            </a:fld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3 Left,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fld id="{968C9C2A-D3B8-4543-8A47-F59C20C16D9A}" type="datetime1">
              <a:rPr lang="en-US" smtClean="0"/>
              <a:pPr algn="r"/>
              <a:t>12/15/13</a:t>
            </a:fld>
            <a:endParaRPr lang="en-US" dirty="0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2 Left, 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fld id="{29ED4C97-3C5D-482A-99AD-AD992C3024DE}" type="datetime1">
              <a:rPr lang="en-US" smtClean="0"/>
              <a:pPr algn="r"/>
              <a:t>12/15/13</a:t>
            </a:fld>
            <a:endParaRPr lang="en-US"/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3 Left, 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fld id="{3EF8FEE9-63ED-4C1B-8C25-9B47C2DA1E72}" type="datetime1">
              <a:rPr lang="en-US" smtClean="0"/>
              <a:pPr algn="r"/>
              <a:t>12/15/13</a:t>
            </a:fld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mbst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>
              <a:defRPr sz="1200"/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fld id="{E8BD303E-7304-41BE-B693-A76D7275A3B0}" type="datetime1">
              <a:rPr lang="en-US" smtClean="0"/>
              <a:pPr algn="r"/>
              <a:t>12/15/13</a:t>
            </a:fld>
            <a:endParaRPr lang="en-US"/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 dirty="0"/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>
              <a:defRPr sz="1100"/>
            </a:lvl1pPr>
            <a:extLst/>
          </a:lstStyle>
          <a:p>
            <a:pPr algn="r"/>
            <a:fld id="{F17F374F-8F2E-42FC-B8C0-8EDFCA32CD96}" type="datetime1">
              <a:rPr lang="en-US" sz="1100" smtClean="0"/>
              <a:pPr algn="r"/>
              <a:t>12/15/13</a:t>
            </a:fld>
            <a:endParaRPr lang="en-US" sz="1100"/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>
              <a:defRPr>
                <a:solidFill>
                  <a:srgbClr val="A0A0A0"/>
                </a:solidFill>
              </a:defRPr>
            </a:lvl1pPr>
            <a:extLst/>
          </a:lstStyle>
          <a:p>
            <a:fld id="{5A8D346D-A53F-433C-9D37-45A337EA482C}" type="datetime1">
              <a:rPr lang="en-US" smtClean="0"/>
              <a:pPr/>
              <a:t>12/15/13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extLst/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F7F1F872-C5DE-403B-85F0-1024E6CA1886}" type="datetime1">
              <a:rPr lang="en-US" smtClean="0"/>
              <a:pPr algn="r"/>
              <a:t>12/15/13</a:t>
            </a:fld>
            <a:endParaRPr lang="en-US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73B9D0E9-7F95-4423-9114-95494EF8154E}" type="datetime1">
              <a:rPr lang="en-US" smtClean="0"/>
              <a:pPr algn="r"/>
              <a:t>12/15/13</a:t>
            </a:fld>
            <a:endParaRPr lang="en-US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0772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828FD173-2CB3-4214-8741-970D8D476901}" type="datetime1">
              <a:rPr lang="en-US" smtClean="0"/>
              <a:pPr algn="r"/>
              <a:t>12/15/13</a:t>
            </a:fld>
            <a:endParaRPr lang="en-US"/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fld id="{A1704A40-8D3B-4404-9986-2B5D36474D63}" type="datetime1">
              <a:rPr lang="en-US" smtClean="0"/>
              <a:pPr algn="r"/>
              <a:t>12/15/13</a:t>
            </a:fld>
            <a:endParaRPr lang="en-US"/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2 left,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fld id="{DE3B91AD-F2C9-43CB-A84C-1D5C130F2509}" type="datetime1">
              <a:rPr lang="en-US" smtClean="0"/>
              <a:pPr algn="r"/>
              <a:t>12/15/13</a:t>
            </a:fld>
            <a:endParaRPr lang="en-US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1 Left, 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fld id="{27D93220-918A-400D-B3FA-D8B22567DEBB}" type="datetime1">
              <a:rPr lang="en-US" smtClean="0"/>
              <a:pPr algn="r"/>
              <a:t>12/15/13</a:t>
            </a:fld>
            <a:endParaRPr lang="en-US"/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 vert="vert"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80772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>
              <a:defRPr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fld id="{CCD717AA-EA39-47F3-8A0A-15B3575EDB53}" type="datetime1">
              <a:rPr lang="en-US" smtClean="0"/>
              <a:pPr algn="r"/>
              <a:t>12/15/13</a:t>
            </a:fld>
            <a:endParaRPr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6504432" y="6473952"/>
            <a:ext cx="990600" cy="304800"/>
          </a:xfrm>
          <a:prstGeom prst="rect">
            <a:avLst/>
          </a:prstGeom>
        </p:spPr>
        <p:txBody>
          <a:bodyPr vert="horz" anchor="ctr"/>
          <a:lstStyle>
            <a:lvl1pPr algn="r">
              <a:defRPr sz="1000"/>
            </a:lvl1pPr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>
              <a:defRPr sz="1000">
                <a:solidFill>
                  <a:sysClr val="windowText" lastClr="000000"/>
                </a:solidFill>
              </a:defRPr>
            </a:lvl1pPr>
            <a:extLst/>
          </a:lstStyle>
          <a:p>
            <a:endParaRPr lang="en-US" sz="1000" dirty="0">
              <a:solidFill>
                <a:sysClr val="windowText" lastClr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3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sz="2400" dirty="0" smtClean="0"/>
              <a:t>Apache Cassandra</a:t>
            </a:r>
            <a:endParaRPr lang="en-US" sz="2400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228600" y="4706112"/>
            <a:ext cx="6934200" cy="1161288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sz="1600" dirty="0" smtClean="0"/>
              <a:t>Vijay Dialani</a:t>
            </a:r>
          </a:p>
          <a:p>
            <a:r>
              <a:rPr lang="en-US" sz="1600" dirty="0" smtClean="0"/>
              <a:t>Associate Professor,</a:t>
            </a:r>
          </a:p>
          <a:p>
            <a:r>
              <a:rPr lang="en-US" sz="1600" dirty="0" smtClean="0"/>
              <a:t>Department of Computer Science</a:t>
            </a:r>
          </a:p>
          <a:p>
            <a:r>
              <a:rPr lang="en-US" sz="1600" dirty="0" smtClean="0"/>
              <a:t>Boise State University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APACHE CASSANDRA</a:t>
            </a:r>
            <a:endParaRPr lang="en-US" dirty="0"/>
          </a:p>
        </p:txBody>
      </p:sp>
      <p:sp>
        <p:nvSpPr>
          <p:cNvPr id="2" name="Rectangle 3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8077200" cy="381000"/>
          </a:xfrm>
        </p:spPr>
        <p:txBody>
          <a:bodyPr>
            <a:noAutofit/>
          </a:bodyPr>
          <a:lstStyle>
            <a:extLst/>
          </a:lstStyle>
          <a:p>
            <a:r>
              <a:rPr lang="en-US" sz="1600" dirty="0" smtClean="0"/>
              <a:t>About </a:t>
            </a:r>
            <a:r>
              <a:rPr lang="en-US" sz="1600" dirty="0" smtClean="0"/>
              <a:t>Apache Cassandra</a:t>
            </a:r>
            <a:endParaRPr lang="en-US" sz="1600" dirty="0"/>
          </a:p>
        </p:txBody>
      </p:sp>
      <p:sp>
        <p:nvSpPr>
          <p:cNvPr id="31" name="Rectangle 4"/>
          <p:cNvSpPr>
            <a:spLocks noGrp="1"/>
          </p:cNvSpPr>
          <p:nvPr>
            <p:ph sz="quarter" idx="15"/>
          </p:nvPr>
        </p:nvSpPr>
        <p:spPr>
          <a:xfrm>
            <a:off x="301752" y="762000"/>
            <a:ext cx="8074152" cy="1905000"/>
          </a:xfrm>
        </p:spPr>
        <p:txBody>
          <a:bodyPr>
            <a:normAutofit/>
          </a:bodyPr>
          <a:lstStyle>
            <a:extLst/>
          </a:lstStyle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400" dirty="0"/>
              <a:t>Linear </a:t>
            </a:r>
            <a:r>
              <a:rPr lang="en-US" sz="1400" dirty="0" smtClean="0"/>
              <a:t>scalability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Fault</a:t>
            </a:r>
            <a:r>
              <a:rPr lang="en-US" sz="1400" dirty="0"/>
              <a:t>-tolerance on commodity hardware or cloud infrastructure </a:t>
            </a:r>
            <a:endParaRPr lang="en-US" sz="1400" dirty="0" smtClean="0"/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Support </a:t>
            </a:r>
            <a:r>
              <a:rPr lang="en-US" sz="1400" dirty="0"/>
              <a:t>for </a:t>
            </a:r>
            <a:r>
              <a:rPr lang="en-US" sz="1400" dirty="0" smtClean="0"/>
              <a:t>replication </a:t>
            </a:r>
            <a:r>
              <a:rPr lang="en-US" sz="1400" dirty="0"/>
              <a:t>across multiple datacenters is best-in-</a:t>
            </a:r>
            <a:r>
              <a:rPr lang="en-US" sz="1400" dirty="0" smtClean="0"/>
              <a:t>class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Provides </a:t>
            </a:r>
            <a:r>
              <a:rPr lang="en-US" sz="1400" dirty="0"/>
              <a:t>lower latency for </a:t>
            </a:r>
            <a:r>
              <a:rPr lang="en-US" sz="1400" dirty="0" smtClean="0"/>
              <a:t>users 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400" dirty="0"/>
              <a:t>C</a:t>
            </a:r>
            <a:r>
              <a:rPr lang="en-US" sz="1400" dirty="0" smtClean="0"/>
              <a:t>an </a:t>
            </a:r>
            <a:r>
              <a:rPr lang="en-US" sz="1400" dirty="0"/>
              <a:t>survive regional outages. </a:t>
            </a:r>
            <a:endParaRPr lang="en-US" sz="1400" dirty="0"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6"/>
          </p:nvPr>
        </p:nvSpPr>
        <p:spPr>
          <a:xfrm>
            <a:off x="301752" y="2743200"/>
            <a:ext cx="3965448" cy="457200"/>
          </a:xfrm>
        </p:spPr>
        <p:txBody>
          <a:bodyPr anchor="ctr" anchorCtr="1">
            <a:normAutofit/>
          </a:bodyPr>
          <a:lstStyle>
            <a:extLst/>
          </a:lstStyle>
          <a:p>
            <a:r>
              <a:rPr lang="en-US" sz="1600" dirty="0" smtClean="0"/>
              <a:t>Scalable Write Performance</a:t>
            </a:r>
            <a:endParaRPr lang="en-US" sz="1600" dirty="0"/>
          </a:p>
        </p:txBody>
      </p:sp>
      <p:sp>
        <p:nvSpPr>
          <p:cNvPr id="5" name="Rectangle 7"/>
          <p:cNvSpPr>
            <a:spLocks noGrp="1"/>
          </p:cNvSpPr>
          <p:nvPr>
            <p:ph type="body" sz="quarter" idx="20"/>
          </p:nvPr>
        </p:nvSpPr>
        <p:spPr>
          <a:xfrm>
            <a:off x="4416552" y="2743200"/>
            <a:ext cx="3965448" cy="457200"/>
          </a:xfrm>
          <a:solidFill>
            <a:schemeClr val="accent6">
              <a:shade val="75000"/>
            </a:schemeClr>
          </a:solidFill>
        </p:spPr>
        <p:txBody>
          <a:bodyPr vert="horz" anchor="ctr" anchorCtr="1">
            <a:normAutofit/>
          </a:bodyPr>
          <a:lstStyle/>
          <a:p>
            <a:r>
              <a:rPr lang="en-US" sz="1600" dirty="0" smtClean="0"/>
              <a:t>Workload Distribution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200400"/>
            <a:ext cx="3962400" cy="29718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3352800"/>
            <a:ext cx="3962400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CASSANDRA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14400"/>
            <a:ext cx="7620000" cy="5715000"/>
          </a:xfrm>
          <a:prstGeom prst="rect">
            <a:avLst/>
          </a:prstGeom>
        </p:spPr>
      </p:pic>
      <p:sp>
        <p:nvSpPr>
          <p:cNvPr id="11" name="Rectangle 3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8077200" cy="381000"/>
          </a:xfrm>
        </p:spPr>
        <p:txBody>
          <a:bodyPr>
            <a:noAutofit/>
          </a:bodyPr>
          <a:lstStyle>
            <a:extLst/>
          </a:lstStyle>
          <a:p>
            <a:r>
              <a:rPr lang="en-US" sz="1600" dirty="0" smtClean="0"/>
              <a:t>NETFLIX setup of Apache Cassandra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68574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8610600" y="533400"/>
            <a:ext cx="533400" cy="5867400"/>
          </a:xfrm>
          <a:prstGeom prst="rect">
            <a:avLst/>
          </a:prstGeom>
        </p:spPr>
        <p:txBody>
          <a:bodyPr vert="vert" anchor="ctr">
            <a:normAutofit fontScale="97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APACHE CASSANDRA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267200"/>
            <a:ext cx="3948508" cy="2438400"/>
          </a:xfrm>
          <a:prstGeom prst="rect">
            <a:avLst/>
          </a:prstGeom>
        </p:spPr>
      </p:pic>
      <p:sp>
        <p:nvSpPr>
          <p:cNvPr id="13" name="Rectangle 7"/>
          <p:cNvSpPr>
            <a:spLocks noGrp="1"/>
          </p:cNvSpPr>
          <p:nvPr>
            <p:ph type="body" sz="quarter" idx="20"/>
          </p:nvPr>
        </p:nvSpPr>
        <p:spPr>
          <a:xfrm>
            <a:off x="4572000" y="3733800"/>
            <a:ext cx="3965448" cy="457200"/>
          </a:xfrm>
          <a:solidFill>
            <a:schemeClr val="accent6">
              <a:shade val="75000"/>
            </a:schemeClr>
          </a:solidFill>
        </p:spPr>
        <p:txBody>
          <a:bodyPr vert="horz" anchor="ctr" anchorCtr="1">
            <a:normAutofit/>
          </a:bodyPr>
          <a:lstStyle/>
          <a:p>
            <a:r>
              <a:rPr lang="en-US" sz="1600" dirty="0" smtClean="0"/>
              <a:t>Topology aware Client</a:t>
            </a:r>
            <a:endParaRPr lang="en-US" sz="16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609600"/>
            <a:ext cx="5029200" cy="2973469"/>
          </a:xfrm>
          <a:prstGeom prst="rect">
            <a:avLst/>
          </a:prstGeom>
        </p:spPr>
      </p:pic>
      <p:sp>
        <p:nvSpPr>
          <p:cNvPr id="15" name="Rectangle 3"/>
          <p:cNvSpPr>
            <a:spLocks noGrp="1"/>
          </p:cNvSpPr>
          <p:nvPr>
            <p:ph type="body" sz="quarter" idx="13"/>
          </p:nvPr>
        </p:nvSpPr>
        <p:spPr>
          <a:xfrm>
            <a:off x="304800" y="152400"/>
            <a:ext cx="8077200" cy="381000"/>
          </a:xfrm>
        </p:spPr>
        <p:txBody>
          <a:bodyPr>
            <a:noAutofit/>
          </a:bodyPr>
          <a:lstStyle>
            <a:extLst/>
          </a:lstStyle>
          <a:p>
            <a:r>
              <a:rPr lang="en-US" sz="1600" dirty="0" smtClean="0"/>
              <a:t>Cassandra V-Node Architecture</a:t>
            </a:r>
            <a:endParaRPr lang="en-US" sz="1600" dirty="0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0"/>
          </p:nvPr>
        </p:nvSpPr>
        <p:spPr>
          <a:xfrm>
            <a:off x="457200" y="3733800"/>
            <a:ext cx="3965448" cy="457200"/>
          </a:xfrm>
          <a:solidFill>
            <a:schemeClr val="accent6">
              <a:shade val="75000"/>
            </a:schemeClr>
          </a:solidFill>
        </p:spPr>
        <p:txBody>
          <a:bodyPr vert="horz" anchor="ctr" anchorCtr="1">
            <a:normAutofit/>
          </a:bodyPr>
          <a:lstStyle/>
          <a:p>
            <a:r>
              <a:rPr lang="en-US" sz="1600" dirty="0" smtClean="0"/>
              <a:t>Single Node Architecture</a:t>
            </a:r>
            <a:endParaRPr lang="en-US" sz="16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244762"/>
            <a:ext cx="4114800" cy="259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54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Cassandra</a:t>
            </a:r>
            <a:endParaRPr lang="en-US" dirty="0"/>
          </a:p>
        </p:txBody>
      </p:sp>
      <p:sp>
        <p:nvSpPr>
          <p:cNvPr id="9" name="Rectangle 3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8077200" cy="381000"/>
          </a:xfrm>
        </p:spPr>
        <p:txBody>
          <a:bodyPr>
            <a:noAutofit/>
          </a:bodyPr>
          <a:lstStyle>
            <a:extLst/>
          </a:lstStyle>
          <a:p>
            <a:r>
              <a:rPr lang="en-US" sz="1600" dirty="0" smtClean="0"/>
              <a:t>Cassandra Cluster (</a:t>
            </a:r>
            <a:r>
              <a:rPr lang="en-US" sz="1600" dirty="0"/>
              <a:t>nodes </a:t>
            </a:r>
            <a:r>
              <a:rPr lang="en-US" sz="1600" dirty="0" smtClean="0"/>
              <a:t>configuration - </a:t>
            </a:r>
            <a:r>
              <a:rPr lang="en-US" sz="1600" dirty="0" err="1"/>
              <a:t>cassandra-topology.properties</a:t>
            </a:r>
            <a:r>
              <a:rPr lang="en-US" sz="1600" dirty="0"/>
              <a:t>)</a:t>
            </a:r>
            <a:endParaRPr lang="en-US" sz="1600" dirty="0"/>
          </a:p>
        </p:txBody>
      </p:sp>
      <p:sp>
        <p:nvSpPr>
          <p:cNvPr id="10" name="Rectangle 4"/>
          <p:cNvSpPr>
            <a:spLocks noGrp="1"/>
          </p:cNvSpPr>
          <p:nvPr>
            <p:ph sz="quarter" idx="15"/>
          </p:nvPr>
        </p:nvSpPr>
        <p:spPr>
          <a:xfrm>
            <a:off x="301752" y="762000"/>
            <a:ext cx="8074152" cy="1905000"/>
          </a:xfrm>
        </p:spPr>
        <p:txBody>
          <a:bodyPr>
            <a:normAutofit fontScale="77500" lnSpcReduction="20000"/>
          </a:bodyPr>
          <a:lstStyle>
            <a:extLst/>
          </a:lstStyle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sv-SE" sz="1400" dirty="0"/>
              <a:t># Cassandra </a:t>
            </a:r>
            <a:r>
              <a:rPr lang="sv-SE" sz="1400" dirty="0" err="1"/>
              <a:t>Node</a:t>
            </a:r>
            <a:r>
              <a:rPr lang="sv-SE" sz="1400" dirty="0"/>
              <a:t> IP=Data </a:t>
            </a:r>
            <a:r>
              <a:rPr lang="sv-SE" sz="1400" dirty="0" err="1"/>
              <a:t>Center:Rack</a:t>
            </a:r>
            <a:endParaRPr lang="sv-SE" sz="1400" dirty="0"/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sv-SE" sz="1400" dirty="0"/>
              <a:t>192.168.1.100=DC1:RAC1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sv-SE" sz="1400" dirty="0"/>
              <a:t>192.168.2.200=DC2:RAC2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endParaRPr lang="sv-SE" sz="1400" dirty="0"/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sv-SE" sz="1400" dirty="0"/>
              <a:t>10.0.0.10=DC1:RAC1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sv-SE" sz="1400" dirty="0"/>
              <a:t>10.0.0.11=DC1:RAC1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sv-SE" sz="1400" dirty="0"/>
              <a:t>10.0.0.12=DC1:RAC2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endParaRPr lang="en-US" sz="1400" dirty="0"/>
          </a:p>
        </p:txBody>
      </p:sp>
      <p:sp>
        <p:nvSpPr>
          <p:cNvPr id="11" name="Rectangle 5"/>
          <p:cNvSpPr>
            <a:spLocks noGrp="1"/>
          </p:cNvSpPr>
          <p:nvPr>
            <p:ph type="body" sz="quarter" idx="16"/>
          </p:nvPr>
        </p:nvSpPr>
        <p:spPr>
          <a:xfrm>
            <a:off x="301752" y="2743200"/>
            <a:ext cx="8080248" cy="457200"/>
          </a:xfrm>
        </p:spPr>
        <p:txBody>
          <a:bodyPr anchor="ctr" anchorCtr="1">
            <a:normAutofit/>
          </a:bodyPr>
          <a:lstStyle>
            <a:extLst/>
          </a:lstStyle>
          <a:p>
            <a:r>
              <a:rPr lang="en-US" sz="1600" dirty="0" smtClean="0"/>
              <a:t>Configuring Cluster Properties – </a:t>
            </a:r>
            <a:r>
              <a:rPr lang="en-US" sz="1600" dirty="0" err="1" smtClean="0"/>
              <a:t>cassandra</a:t>
            </a:r>
            <a:r>
              <a:rPr lang="en-US" sz="1600" dirty="0" err="1"/>
              <a:t>-</a:t>
            </a:r>
            <a:r>
              <a:rPr lang="en-US" sz="1600" dirty="0" err="1" smtClean="0"/>
              <a:t>rackdc.properties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3174315"/>
            <a:ext cx="7772400" cy="3077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# These properties are used with </a:t>
            </a:r>
            <a:r>
              <a:rPr lang="en-US" sz="1600" dirty="0" err="1"/>
              <a:t>GossipingPropertyFileSnitch</a:t>
            </a:r>
            <a:r>
              <a:rPr lang="en-US" sz="1600" dirty="0"/>
              <a:t> and will</a:t>
            </a:r>
          </a:p>
          <a:p>
            <a:r>
              <a:rPr lang="en-US" sz="1600" dirty="0"/>
              <a:t># indicate the rack and dc for this node</a:t>
            </a:r>
          </a:p>
          <a:p>
            <a:r>
              <a:rPr lang="en-US" sz="1600" dirty="0"/>
              <a:t>dc=DC1</a:t>
            </a:r>
          </a:p>
          <a:p>
            <a:r>
              <a:rPr lang="en-US" sz="1600" dirty="0"/>
              <a:t>rack=RAC1</a:t>
            </a:r>
          </a:p>
          <a:p>
            <a:endParaRPr lang="en-US" sz="1600" dirty="0"/>
          </a:p>
          <a:p>
            <a:r>
              <a:rPr lang="en-US" sz="1600" dirty="0"/>
              <a:t># Add a suffix to a datacenter name. Used by the Ec2Snitch and Ec2MultiRegionSnitch</a:t>
            </a:r>
          </a:p>
          <a:p>
            <a:r>
              <a:rPr lang="en-US" sz="1600" dirty="0"/>
              <a:t># to append a string to the EC2 region name.</a:t>
            </a:r>
          </a:p>
          <a:p>
            <a:r>
              <a:rPr lang="en-US" sz="1600" dirty="0"/>
              <a:t>#</a:t>
            </a:r>
            <a:r>
              <a:rPr lang="en-US" sz="1600" dirty="0" err="1"/>
              <a:t>dc_suffix</a:t>
            </a:r>
            <a:r>
              <a:rPr lang="en-US" sz="1600" dirty="0"/>
              <a:t>=</a:t>
            </a:r>
          </a:p>
          <a:p>
            <a:endParaRPr lang="en-US" sz="1600" dirty="0"/>
          </a:p>
          <a:p>
            <a:r>
              <a:rPr lang="en-US" sz="1600" dirty="0"/>
              <a:t># Uncomment the following line to make this snitch prefer the internal </a:t>
            </a:r>
            <a:r>
              <a:rPr lang="en-US" sz="1600" dirty="0" err="1"/>
              <a:t>ip</a:t>
            </a:r>
            <a:r>
              <a:rPr lang="en-US" sz="1600" dirty="0"/>
              <a:t> when possible, as the Ec2MultiRegionSnitch does.</a:t>
            </a:r>
          </a:p>
          <a:p>
            <a:r>
              <a:rPr lang="en-US" sz="1600" dirty="0"/>
              <a:t># </a:t>
            </a:r>
            <a:r>
              <a:rPr lang="en-US" sz="1600" dirty="0" err="1"/>
              <a:t>prefer_local</a:t>
            </a:r>
            <a:r>
              <a:rPr lang="en-US" sz="1600" dirty="0"/>
              <a:t>=true</a:t>
            </a:r>
          </a:p>
        </p:txBody>
      </p:sp>
    </p:spTree>
    <p:extLst>
      <p:ext uri="{BB962C8B-B14F-4D97-AF65-F5344CB8AC3E}">
        <p14:creationId xmlns:p14="http://schemas.microsoft.com/office/powerpoint/2010/main" val="3748959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Cassandra</a:t>
            </a:r>
            <a:endParaRPr lang="en-US" dirty="0"/>
          </a:p>
        </p:txBody>
      </p:sp>
      <p:sp>
        <p:nvSpPr>
          <p:cNvPr id="9" name="Rectangle 3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4114800" cy="381000"/>
          </a:xfrm>
        </p:spPr>
        <p:txBody>
          <a:bodyPr>
            <a:noAutofit/>
          </a:bodyPr>
          <a:lstStyle>
            <a:extLst/>
          </a:lstStyle>
          <a:p>
            <a:r>
              <a:rPr lang="en-US" sz="1600" dirty="0" smtClean="0"/>
              <a:t>Cassandra Architecture</a:t>
            </a:r>
            <a:endParaRPr lang="en-US" sz="1600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534409025"/>
              </p:ext>
            </p:extLst>
          </p:nvPr>
        </p:nvGraphicFramePr>
        <p:xfrm>
          <a:off x="682752" y="914400"/>
          <a:ext cx="3508248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5"/>
          <p:cNvSpPr>
            <a:spLocks noGrp="1"/>
          </p:cNvSpPr>
          <p:nvPr>
            <p:ph type="body" sz="quarter" idx="16"/>
          </p:nvPr>
        </p:nvSpPr>
        <p:spPr>
          <a:xfrm>
            <a:off x="4572000" y="381000"/>
            <a:ext cx="3965448" cy="381000"/>
          </a:xfrm>
        </p:spPr>
        <p:txBody>
          <a:bodyPr anchor="ctr" anchorCtr="1">
            <a:normAutofit/>
          </a:bodyPr>
          <a:lstStyle>
            <a:extLst/>
          </a:lstStyle>
          <a:p>
            <a:r>
              <a:rPr lang="en-US" sz="1600" dirty="0" smtClean="0"/>
              <a:t>KEYSPACES and Column Families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762000"/>
            <a:ext cx="38862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08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Cassandra</a:t>
            </a:r>
            <a:endParaRPr lang="en-US" dirty="0"/>
          </a:p>
        </p:txBody>
      </p:sp>
      <p:sp>
        <p:nvSpPr>
          <p:cNvPr id="9" name="Rectangle 3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8077200" cy="381000"/>
          </a:xfrm>
        </p:spPr>
        <p:txBody>
          <a:bodyPr>
            <a:noAutofit/>
          </a:bodyPr>
          <a:lstStyle>
            <a:extLst/>
          </a:lstStyle>
          <a:p>
            <a:r>
              <a:rPr lang="en-US" sz="1600" dirty="0" smtClean="0"/>
              <a:t>Cassandra Query Language</a:t>
            </a:r>
            <a:endParaRPr lang="en-US" sz="1600" dirty="0"/>
          </a:p>
        </p:txBody>
      </p:sp>
      <p:sp>
        <p:nvSpPr>
          <p:cNvPr id="10" name="Rectangle 4"/>
          <p:cNvSpPr>
            <a:spLocks noGrp="1"/>
          </p:cNvSpPr>
          <p:nvPr>
            <p:ph sz="quarter" idx="15"/>
          </p:nvPr>
        </p:nvSpPr>
        <p:spPr>
          <a:xfrm>
            <a:off x="301752" y="762000"/>
            <a:ext cx="8074152" cy="1905000"/>
          </a:xfrm>
        </p:spPr>
        <p:txBody>
          <a:bodyPr>
            <a:noAutofit/>
          </a:bodyPr>
          <a:lstStyle>
            <a:extLst/>
          </a:lstStyle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/>
              <a:t>Subset of SQL 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/>
              <a:t>A</a:t>
            </a:r>
            <a:r>
              <a:rPr lang="en-US" sz="1600" dirty="0" smtClean="0"/>
              <a:t>llows create, alter, drop and rename – </a:t>
            </a:r>
            <a:r>
              <a:rPr lang="en-US" sz="1600" dirty="0" err="1" smtClean="0"/>
              <a:t>Keyspaces</a:t>
            </a:r>
            <a:r>
              <a:rPr lang="en-US" sz="1600" dirty="0" smtClean="0"/>
              <a:t>, Column Families, Columns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/>
              <a:t>Supports select</a:t>
            </a:r>
            <a:r>
              <a:rPr lang="en-US" sz="1600" dirty="0"/>
              <a:t>, insert, update, </a:t>
            </a:r>
            <a:r>
              <a:rPr lang="en-US" sz="1600" dirty="0" smtClean="0"/>
              <a:t>delete on Rows/</a:t>
            </a:r>
            <a:r>
              <a:rPr lang="en-US" sz="1600" dirty="0" err="1" smtClean="0"/>
              <a:t>RowCollections</a:t>
            </a:r>
            <a:endParaRPr lang="en-US" sz="1600" dirty="0" smtClean="0"/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/>
              <a:t>Extends SQL to include replication specific constructs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/>
              <a:t>Does not support Joins</a:t>
            </a:r>
          </a:p>
        </p:txBody>
      </p:sp>
      <p:sp>
        <p:nvSpPr>
          <p:cNvPr id="11" name="Rectangle 5"/>
          <p:cNvSpPr>
            <a:spLocks noGrp="1"/>
          </p:cNvSpPr>
          <p:nvPr>
            <p:ph type="body" sz="quarter" idx="16"/>
          </p:nvPr>
        </p:nvSpPr>
        <p:spPr>
          <a:xfrm>
            <a:off x="301752" y="2971800"/>
            <a:ext cx="8080248" cy="457200"/>
          </a:xfrm>
        </p:spPr>
        <p:txBody>
          <a:bodyPr anchor="ctr" anchorCtr="1">
            <a:normAutofit/>
          </a:bodyPr>
          <a:lstStyle>
            <a:extLst/>
          </a:lstStyle>
          <a:p>
            <a:r>
              <a:rPr lang="en-US" sz="1600" dirty="0" smtClean="0"/>
              <a:t>Example - Key Space and Column Family creation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505200"/>
            <a:ext cx="77724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</a:t>
            </a:r>
            <a:r>
              <a:rPr lang="en-US" dirty="0"/>
              <a:t>KEYSPACE Excalibur WITH replication = </a:t>
            </a:r>
            <a:endParaRPr lang="en-US" dirty="0" smtClean="0"/>
          </a:p>
          <a:p>
            <a:r>
              <a:rPr lang="en-US" dirty="0" smtClean="0"/>
              <a:t>{</a:t>
            </a:r>
            <a:r>
              <a:rPr lang="en-US" dirty="0"/>
              <a:t>'class': '</a:t>
            </a:r>
            <a:r>
              <a:rPr lang="en-US" dirty="0" err="1"/>
              <a:t>NetworkTopologyStrategy</a:t>
            </a:r>
            <a:r>
              <a:rPr lang="en-US" dirty="0"/>
              <a:t>', 'DC1' : 1, 'DC2' : 3}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 err="1"/>
              <a:t>durable_writes</a:t>
            </a:r>
            <a:r>
              <a:rPr lang="en-US" dirty="0"/>
              <a:t> = false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USE KEYSPACE Excalibur;</a:t>
            </a:r>
          </a:p>
          <a:p>
            <a:endParaRPr lang="en-US" dirty="0"/>
          </a:p>
          <a:p>
            <a:r>
              <a:rPr lang="en-US" dirty="0"/>
              <a:t>CREATE TABLE </a:t>
            </a:r>
            <a:r>
              <a:rPr lang="en-US" dirty="0" err="1"/>
              <a:t>monkeySpecies</a:t>
            </a:r>
            <a:r>
              <a:rPr lang="en-US" dirty="0"/>
              <a:t> ( species text PRIMARY KEY, </a:t>
            </a:r>
            <a:r>
              <a:rPr lang="en-US" dirty="0" err="1"/>
              <a:t>common_name</a:t>
            </a:r>
            <a:r>
              <a:rPr lang="en-US" dirty="0"/>
              <a:t> text, population </a:t>
            </a:r>
            <a:r>
              <a:rPr lang="en-US" dirty="0" err="1"/>
              <a:t>varint</a:t>
            </a:r>
            <a:r>
              <a:rPr lang="en-US" dirty="0"/>
              <a:t>, </a:t>
            </a:r>
            <a:r>
              <a:rPr lang="en-US" dirty="0" err="1"/>
              <a:t>average_size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) WITH comment='Important biological records' AND </a:t>
            </a:r>
            <a:r>
              <a:rPr lang="en-US" dirty="0" err="1"/>
              <a:t>read_repair_chance</a:t>
            </a:r>
            <a:r>
              <a:rPr lang="en-US" dirty="0"/>
              <a:t> = 1.0;</a:t>
            </a:r>
            <a:endParaRPr lang="en-US" dirty="0" smtClean="0"/>
          </a:p>
          <a:p>
            <a:endParaRPr lang="en-US" dirty="0" smtClean="0"/>
          </a:p>
          <a:p>
            <a:r>
              <a:rPr lang="en-US" sz="1400" b="1" dirty="0" smtClean="0"/>
              <a:t>*Note </a:t>
            </a:r>
            <a:r>
              <a:rPr lang="en-US" sz="1400" b="1" dirty="0"/>
              <a:t>that the CREATE COLUMNFAMILY syntax is supported as an alias for CREATE </a:t>
            </a:r>
            <a:r>
              <a:rPr lang="en-US" sz="1400" b="1" dirty="0" smtClean="0"/>
              <a:t>TABLE*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42508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 and Answers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443550"/>
      </p:ext>
    </p:extLst>
  </p:cSld>
  <p:clrMapOvr>
    <a:masterClrMapping/>
  </p:clrMapOvr>
</p:sld>
</file>

<file path=ppt/theme/theme1.xml><?xml version="1.0" encoding="utf-8"?>
<a:theme xmlns:a="http://schemas.openxmlformats.org/drawingml/2006/main" name="Pitchbook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Pitch Book.potx</Template>
  <TotalTime>0</TotalTime>
  <Words>398</Words>
  <Application>Microsoft Macintosh PowerPoint</Application>
  <PresentationFormat>On-screen Show (4:3)</PresentationFormat>
  <Paragraphs>73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Pitchbook</vt:lpstr>
      <vt:lpstr>Apache Cassandra</vt:lpstr>
      <vt:lpstr>APACHE CASSANDRA</vt:lpstr>
      <vt:lpstr>APACHE CASSANDRA</vt:lpstr>
      <vt:lpstr>PowerPoint Presentation</vt:lpstr>
      <vt:lpstr>Apache Cassandra</vt:lpstr>
      <vt:lpstr>Apache Cassandra</vt:lpstr>
      <vt:lpstr>Apache Cassandra</vt:lpstr>
      <vt:lpstr>Questions and Answers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2010-04-19T20:44:32Z</dcterms:created>
  <dcterms:modified xsi:type="dcterms:W3CDTF">2013-12-16T14:30:09Z</dcterms:modified>
</cp:coreProperties>
</file>