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8F89-0B34-0F4E-A34B-843F047FD3FA}" type="datetimeFigureOut">
              <a:rPr lang="de-DE" smtClean="0"/>
              <a:t>11/12/08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B3F4F-E02E-2B4F-A4F7-356AC720AD67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 München steht ein Hofbräuhaus, dort gibt es Bier </a:t>
            </a:r>
            <a:r>
              <a:rPr lang="de-DE" smtClean="0"/>
              <a:t>in Maßkrügen.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 Job</dc:creator>
  <cp:lastModifiedBy>Bob Job</cp:lastModifiedBy>
  <cp:revision>1</cp:revision>
  <dcterms:created xsi:type="dcterms:W3CDTF">2008-11-12T17:13:53Z</dcterms:created>
  <dcterms:modified xsi:type="dcterms:W3CDTF">2008-11-12T17:14:49Z</dcterms:modified>
</cp:coreProperties>
</file>