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CA658-02E6-4836-82F3-1B11379F3CB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F9DC7-B2D4-4D4C-B811-14A1F586F9B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D77760-46D3-4555-8E94-94AC4CFF90D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E5DB89-E12E-418D-BF0A-63FFBD34C5B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4F6FD-84E1-4645-9DF5-40E91E34945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BEA26-BE51-4CE0-BD66-32DB961F535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C86683-20AC-48F4-927C-516307BA6C09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11B76-8E39-4255-A769-F4A183EBC50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1F0C-54CA-4DEC-90FB-609874C437A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B40EC-2587-46FB-9409-51057FD3168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16937-3576-4B4D-8AB8-81E2B9BCC3C8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70B01C0-C926-48B3-A05F-379E681764BF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239838" y="3305175"/>
            <a:ext cx="686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/>
              <a:t>In München steht ein Hofbräuhaus, dort gibt es Bier in Maßkrügen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Words>11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Entwurfsvorlage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Standarddesign</vt:lpstr>
      <vt:lpstr>Folie 1</vt:lpstr>
    </vt:vector>
  </TitlesOfParts>
  <Company>ISKO engineers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afieg</dc:creator>
  <cp:lastModifiedBy>m.christen</cp:lastModifiedBy>
  <cp:revision>1</cp:revision>
  <dcterms:created xsi:type="dcterms:W3CDTF">2008-11-13T10:19:41Z</dcterms:created>
  <dcterms:modified xsi:type="dcterms:W3CDTF">2009-07-27T12:43:21Z</dcterms:modified>
</cp:coreProperties>
</file>