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269" r:id="rId27"/>
    <p:sldId id="270" r:id="rId2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ebic.com/wp-content/uploads/2015/12/cafe-300x259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oradex.com/pt_br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free-electrons.com/" TargetMode="External"/><Relationship Id="rId9" Type="http://schemas.openxmlformats.org/officeDocument/2006/relationships/hyperlink" Target="http://br-linux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3985128"/>
            <a:ext cx="5255640" cy="158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pt-BR" sz="4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yocto-project-696x4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5357826"/>
            <a:ext cx="1903189" cy="1143008"/>
          </a:xfrm>
          <a:prstGeom prst="rect">
            <a:avLst/>
          </a:prstGeom>
        </p:spPr>
      </p:pic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BUILD SYSTEM – </a:t>
            </a:r>
            <a:r>
              <a:rPr lang="pt-BR" sz="2800" b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Yocto</a:t>
            </a: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Project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Projeto patrocinado pela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Foundation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qual prevê um conjunto de ferramentas para auxiliar na criação de sistemas Linux para dispositivos embarcados;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build system (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Poky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usa uma ferramenta chamada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bitbake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processa um conjunto de arquivos chamados de receitas (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recipes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conjunto de receitas habilitadas definem a distribuição Linux que será gerada. Estas podem ser organizadas em camadas (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possibilitando um sistema bastante customizável através da reutilização de receitas;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Capaz de gerar SDK de desenvolvimento, sistemas multiplataforma, suporte a gerenciamento de pacotes, etc.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URL: https://www.yoctoproject.org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QUAL USAR?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Depende, cada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tem suas características!!!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 de usar;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Ferramenta de configuração mais intuitiva.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Compilação mais rápida;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Ótima solução para projetos de pequeno a médio porte;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Yocto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Project: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Mais flexível.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Suporte à geração de sistemas multiplataforma.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Suporte à gerenciamento de pacotes.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Geração de ferramentas de desenvolvimento: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SDKs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emuladores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Ótimo para desenvolvimento de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BSPs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outros projetos maiores.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PREPARANDO O AMBIENTE!!!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Devido a facilidade de uso e pelo menor tempo de compilação, será utilizado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como sistema de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Primeiro passo, crie a pasta “build” na home do usuário (“/home/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 e acesse a mesma: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~/build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&amp;&amp;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cd ~/build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Baixe a última versão estável do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(2017.11) ou copie da home do usuário se disponível e finalmente descompacte: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https://buildroot.org/downloads/buildroot-2017.11.tar.bz2</a:t>
            </a:r>
          </a:p>
          <a:p>
            <a:pPr marL="1712913" lvl="4" indent="-341313" algn="ctr">
              <a:spcAft>
                <a:spcPts val="6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~/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buildroot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-2017.11.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 ~/build/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xjvf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-2017.11.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.bz2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PREPARANDO O AMBIENTE!!!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 o arquivo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dl_build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.bz2” se disponível na home do usuário para a pasta “build” e descompacte, caso contrário crie a pasta “dl” dentro da pasta “build”: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dl_build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.bz2 ~/build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&amp;&amp;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xjvf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~/build/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dl_build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.bz2</a:t>
            </a:r>
          </a:p>
          <a:p>
            <a:pPr marL="798513" lvl="2" indent="-341313" algn="ctr">
              <a:buClr>
                <a:srgbClr val="00000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~/build/dl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Exporte o diretório “build”, como variável de ambiente SENAI, para isto: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echo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SENAI=~/build &gt;&gt; ~/.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&amp;&amp;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source ~/.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Acesse a pasta descompactada do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”:</a:t>
            </a:r>
          </a:p>
          <a:p>
            <a:pPr marL="12557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~/build/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.2017.11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Analise o conteúdo do diretório:</a:t>
            </a:r>
          </a:p>
          <a:p>
            <a:pPr marL="18827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arquivos de definições das diferentes arquiteturas;</a:t>
            </a:r>
          </a:p>
          <a:p>
            <a:pPr marL="18827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pacotes para gerar ou usar toolchain;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PREPARANDO O AMBIENTE!!!</a:t>
            </a:r>
          </a:p>
          <a:p>
            <a:pPr marL="7175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“esqueleto”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175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pacotes do kernel Linux;</a:t>
            </a:r>
          </a:p>
          <a:p>
            <a:pPr marL="7175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todos os pacotes para o espaço do usuário (+1800);</a:t>
            </a:r>
          </a:p>
          <a:p>
            <a:pPr marL="7175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imagem do sistema de arquivo em vários formatos;</a:t>
            </a:r>
          </a:p>
          <a:p>
            <a:pPr marL="7175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pacotes dos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endParaRPr lang="pt-BR" sz="2000" b="1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17550" lvl="4" indent="-341313" algn="just" defTabSz="8064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arquivos de configuração padrão para diferentes plataformas</a:t>
            </a:r>
          </a:p>
          <a:p>
            <a:pPr marL="717550" lvl="4" indent="-341313" algn="just" defTabSz="8064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arquivos específicos de placas (patches e arquivos de configuração para o kernel, scripts gerais,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631950" lvl="6" indent="-341313" algn="just" defTabSz="8064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utilidades diversas;</a:t>
            </a:r>
          </a:p>
          <a:p>
            <a:pPr marL="1631950" lvl="6" indent="-341313" algn="just" defTabSz="8064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docs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documentação do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631950" lvl="6" indent="-341313" algn="just" defTabSz="8064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diretório global de saída (sistema gerado);</a:t>
            </a:r>
          </a:p>
          <a:p>
            <a:pPr marL="1631950" lvl="6" indent="-341313" algn="just" defTabSz="806450">
              <a:spcAft>
                <a:spcPts val="600"/>
              </a:spcAft>
              <a:buClr>
                <a:srgbClr val="000000"/>
              </a:buClr>
            </a:pP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http://www.buildroot.org/downloads/manual/manual.html</a:t>
            </a:r>
          </a:p>
          <a:p>
            <a:pPr marL="1631950" lvl="6" indent="-341313" algn="just" defTabSz="806450">
              <a:spcAft>
                <a:spcPts val="600"/>
              </a:spcAft>
              <a:buClr>
                <a:srgbClr val="000000"/>
              </a:buClr>
            </a:pPr>
            <a:endParaRPr lang="pt-BR" sz="20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Configurando e Construindo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sistema a ser construído, terá como “TARGET” a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Zero W”;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diretório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/” existe uma configuração padrão para este modelo de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 Para utilizar, na raiz da pasta do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faça: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raspberrypi0_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defconfig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Agora, vamos alterar algumas configurações, para isto?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menuconfig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 Download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dir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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$(SENAI)/dl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System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configuration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 System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hostname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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SeuNome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System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configuration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System banner 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Welcome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to SENAI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Filesystem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images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exact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size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1000M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Filesystem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images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the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root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filesystem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[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*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]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Salve, saia e inicie o processo de “build”;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make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2&gt;&amp;1 |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tee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build.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log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1703388" lvl="5" indent="-341313" algn="just">
              <a:buClr>
                <a:srgbClr val="000000"/>
              </a:buClr>
            </a:pPr>
            <a:r>
              <a:rPr lang="pt-B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OBS: O processo completo deve levar em torno de 1 hora;</a:t>
            </a:r>
          </a:p>
          <a:p>
            <a:pPr marL="341313" lvl="1" indent="-341313" algn="just"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cafe-300x259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5786454"/>
            <a:ext cx="857256" cy="740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Gravando as Imagens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Finalizado o processo de “build”, será criado uma pasta chamada “output/” na raiz do diretório do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”, onde:</a:t>
            </a:r>
          </a:p>
          <a:p>
            <a:pPr marL="53816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output/build/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- fontes dos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tarballs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extraídos e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compilados;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53816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output/host/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- contém o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e 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sysroot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utilizados na compilação cruzada;</a:t>
            </a:r>
            <a:endParaRPr lang="pt-BR" spc="-1" dirty="0" smtClean="0"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53816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output/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staging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- simplesmente um link simbólico 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sysroot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;</a:t>
            </a:r>
          </a:p>
          <a:p>
            <a:pPr marL="53816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output/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-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do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, usado para gerar a imagem 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;</a:t>
            </a:r>
          </a:p>
          <a:p>
            <a:pPr marL="53816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output/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images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- imagens finais: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bootloader, kernel,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, DTB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Antes de gravar as imagens, é necessário formatar o cartão SD, para isto será utilizado o programa “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Gparted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”, no terminal: 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gparted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Selecionar o dispositivo do cartão, desmonte todas as partições e exclua todas as existentes;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Crie duas partições e aplique as modificações: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1ª - fat32, 42mb, rótulo: boot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2ª - ext4, restante do cartão, rótulo: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endParaRPr lang="pt-BR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Gravando as Imagens</a:t>
            </a:r>
          </a:p>
          <a:p>
            <a:pPr marL="341313" lvl="1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Acesse a pasta “output/” e copie os seguintes arquivos para a partição “boot” do cartão SD: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output/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images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/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bcm2708-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-0-w.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dtb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bcm2708-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rpi-b-plus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.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dtb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zImage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output/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rpi-firmware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bootcode.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endParaRPr lang="pt-BR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cmdline.txt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config.txt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fixup.dat</a:t>
            </a: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start.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elf</a:t>
            </a:r>
            <a:endParaRPr lang="pt-BR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8513" lvl="2" indent="-341313" algn="just">
              <a:buClr>
                <a:srgbClr val="000000"/>
              </a:buClr>
              <a:buFont typeface="Wingdings" pitchFamily="2" charset="2"/>
              <a:buChar char="ü"/>
            </a:pPr>
            <a:endParaRPr lang="pt-BR" sz="16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output/build/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rpi-firmare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-2067..../boot/</a:t>
            </a:r>
          </a:p>
          <a:p>
            <a:pPr marL="2170113" lvl="5" indent="-341313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overlays (copiar toda pasta “overlays” para raiz da partição boot do cartão)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Gravando as Imagens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Edite o arquivo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cmdline.txt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” que encontra-se na partição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” do cartão SD e deixe como segue:</a:t>
            </a:r>
          </a:p>
          <a:p>
            <a:pPr marL="798513" lvl="2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root=/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dev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/mmcblk0p2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rootfstype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=ext4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rootwait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console=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tty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console=ttyAMA0,115200 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Edite o arquivo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config.txt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 que encontra-se na partição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boot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 do cartão SD e no final do mesmo adicione a seguinte linha:</a:t>
            </a:r>
          </a:p>
          <a:p>
            <a:pPr marL="798513" lvl="2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dtoverlay=pi3-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disable-bt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341313" lvl="2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Descompacte o </a:t>
            </a: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gerado pelo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build system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diretamente na partição </a:t>
            </a: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(ext4) do cartão SD, para isso faça:</a:t>
            </a:r>
          </a:p>
          <a:p>
            <a:pPr marL="7985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–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xvpsf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–C /media/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user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rootfs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1712913" lvl="5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Ao finalizar a cópia e a edição dos arquivos no cartão SD é necessário sincronizar, garantindo que todos os arquivos sejam gravados antes de se remover o cartão, para isto:</a:t>
            </a:r>
          </a:p>
          <a:p>
            <a:pPr marL="2170113" lvl="6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sync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Inicializando o Sistema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Insira o cartão SD com as imagens (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kernel, DTB,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) na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Zero W.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Conecte o conversor serial/USB na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, como segue:</a:t>
            </a:r>
          </a:p>
          <a:p>
            <a:pPr marL="341313" lvl="1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GND conversor  Pino 6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(GND)</a:t>
            </a:r>
          </a:p>
          <a:p>
            <a:pPr marL="341313" lvl="1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RXD conversor  Pino 8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(GPIO14 - UART0_TX)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TXD conversor  Pino 10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(GPIO15 - UART0_RX)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Conecte o conversor no computador, abra o terminal usando 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putty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e configure para: dispositivo=/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dev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/ttyUSB0 e velocidade=115200;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Conecte 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na alimentação (micro-usb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pwr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), observe o processo de boot e posteriormente explore o sistema gerado: 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Login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: root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Senha: sem senha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00FF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00FF"/>
                </a:solidFill>
              </a:rPr>
              <a:t>legalcode</a:t>
            </a:r>
            <a:endParaRPr lang="pt-BR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Habilitando WIFI na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Rpi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0W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A configuração padrão disponível no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não contempla o módulo WIFI da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0W, para habilitá-lo é necessário fazer algumas alterações, para isto, abra o menu de configuração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make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menuconfig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Habilite as seguintes opções: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 packages 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Hardware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handling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 Firmware 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rpi-wifi-firmware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[*]</a:t>
            </a:r>
            <a:endParaRPr lang="pt-BR" sz="16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 packages  Networking applications 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dhcpcd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[*]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 packages  Networking applications 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iptables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[*]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 packages  Networking applications 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iw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[*]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Target packages  Networking applications 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wpa_supplicant [*]</a:t>
            </a:r>
          </a:p>
          <a:p>
            <a:pPr marL="12557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Após salvar, saia e inicie novamente o processo de “build”;</a:t>
            </a:r>
          </a:p>
          <a:p>
            <a:pPr marL="17129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make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2&gt;&amp;1 |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tee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build2.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log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17129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Após o fim do processo de build, copie novamente todos os arquivos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para o cartão SD e faça todas as modificações como já apresentado;</a:t>
            </a:r>
          </a:p>
          <a:p>
            <a:pPr marL="17129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OBS: Exclua todos os arquivos do cartão SD antes de regravar.</a:t>
            </a:r>
            <a:endParaRPr lang="pt-BR" sz="16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Habilitando WIFI na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Rpi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0W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Inicie novamente 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Rpi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0W como já explicado e faça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login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É necessário carregar os módulos do kernel responsável, por habilitar a comunicação WIFI (drivers e utilitários);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modprobe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brcmfmac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modprobe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brcmutil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Verifique se o adaptador de rede WIFI está ativo, caso contrário ative: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ifconfig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ou 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ifconfig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wlan0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up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Para verificar se está tudo funcionando corretamente é possível scanear as redes WIFI disponíveis, para isto faça: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iw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dev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wlan0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scan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|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grep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 SSID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Caso esteja tudo funcionando corretamente, é necessário adicionar as configurações da rede WIFI que se deseja conectar, para isto edite o arquivo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wpa_supplicant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conf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” que se encontra em “/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/”.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Habilitando WIFI na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Rpi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0W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Use o editor “vi” e insira as configurações como segue: 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vi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wpa_supplicant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1712913" lvl="4" indent="-341313" algn="just">
              <a:buClr>
                <a:srgbClr val="000000"/>
              </a:buClr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ctrl_interface=/var/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run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wpa_supplicant</a:t>
            </a:r>
            <a:endParaRPr lang="pt-BR" sz="16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1712913" lvl="4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update_config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=1</a:t>
            </a:r>
          </a:p>
          <a:p>
            <a:pPr marL="1712913" lvl="4" indent="-341313" algn="just">
              <a:buClr>
                <a:srgbClr val="000000"/>
              </a:buClr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n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etwork={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sid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=“nome da rede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wifi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sk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=“senha da rede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wifi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roto=WPA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key_mgmt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=WPA-PSK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airwise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=TKIP</a:t>
            </a:r>
          </a:p>
          <a:p>
            <a:pPr marL="2627313" lvl="6" indent="-341313" algn="just">
              <a:buClr>
                <a:srgbClr val="000000"/>
              </a:buClr>
            </a:pP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g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roup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=TKIP</a:t>
            </a:r>
          </a:p>
          <a:p>
            <a:pPr marL="1882775" lvl="6" indent="-341313" algn="just">
              <a:spcAft>
                <a:spcPts val="1800"/>
              </a:spcAft>
              <a:buClr>
                <a:srgbClr val="000000"/>
              </a:buClr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}</a:t>
            </a:r>
          </a:p>
          <a:p>
            <a:pPr marL="143510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Salve e saia do editor de texto e inicie a conexão com a rede WIFI: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7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17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wpa_supplicant –B –i wlan0 –c /</a:t>
            </a:r>
            <a:r>
              <a:rPr lang="pt-BR" sz="17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etc</a:t>
            </a:r>
            <a:r>
              <a:rPr lang="pt-BR" sz="17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/wpa_supplicant.</a:t>
            </a:r>
            <a:r>
              <a:rPr lang="pt-BR" sz="17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</a:t>
            </a:r>
            <a:r>
              <a:rPr lang="pt-BR" sz="17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–D nl80211</a:t>
            </a:r>
            <a:endParaRPr lang="pt-BR" sz="17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Habilitando WIFI na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Rpi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0W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Se a conexão for bem sucedida, automaticamente o cliente “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dhcpcd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 irá obter os endereços de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ip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, gateway e mascará de rede, caso contrário, é necessário realizar esta operação manualmente, para isto, faça: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dhcpcd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wlan0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Verifique se os endereços foram atrelados ao dispositivos de rede: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fconfig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(buscar por endereço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ip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 máscara de rede)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Verifique se o gateway foi atrelado, caso contrário adicione: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route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 ou 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route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add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default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gw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&lt;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ip-gateway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&gt; &lt;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dispositivo-rede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&gt;</a:t>
            </a:r>
          </a:p>
          <a:p>
            <a:pPr marL="12557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Edite o arquivo “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resolv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” em “/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etc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/” e adicione o IP dos servidores de DNS, salve e saia do editor de texto: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vi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etc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resolv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conf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2627313" lvl="6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n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ameserver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xxx.xxx.xxx.xxx</a:t>
            </a:r>
          </a:p>
          <a:p>
            <a:pPr marL="2627313" lvl="6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n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ameserver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yyy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yyy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yyy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.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yyy</a:t>
            </a: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 –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Habilitando WIFI na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Rpi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0W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Teste a conexão de rede utilizando o comando “ping”: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ping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&lt;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ip-gateway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&gt;</a:t>
            </a:r>
            <a:endParaRPr lang="pt-BR" sz="2000" spc="-1" dirty="0" smtClean="0"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ping www.google.com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Linux Foundation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r>
              <a:rPr lang="pt-BR" sz="2000" dirty="0" smtClean="0"/>
              <a:t>  Foundation: </a:t>
            </a:r>
            <a:r>
              <a:rPr lang="pt-BR" sz="2000" dirty="0" smtClean="0">
                <a:hlinkClick r:id="rId5"/>
              </a:rPr>
              <a:t>https://www.raspberrypi.org/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9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14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INTEGRAÇÃO, O DESAFIO!!!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214282" y="2714620"/>
            <a:ext cx="2714644" cy="228601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2794" y="2844225"/>
            <a:ext cx="26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COMPUTADOR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 DE DESENVOLVIMENTO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1472" y="3786190"/>
            <a:ext cx="2008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bg1"/>
                </a:solidFill>
              </a:rPr>
              <a:t>TOOLCHAIN</a:t>
            </a:r>
          </a:p>
          <a:p>
            <a:pPr algn="ctr"/>
            <a:r>
              <a:rPr lang="pt-BR" sz="2400" b="1" i="1" dirty="0" smtClean="0">
                <a:solidFill>
                  <a:schemeClr val="bg1"/>
                </a:solidFill>
              </a:rPr>
              <a:t>HOST</a:t>
            </a:r>
            <a:endParaRPr lang="pt-BR" sz="2400" b="1" i="1" dirty="0">
              <a:solidFill>
                <a:schemeClr val="bg1"/>
              </a:solidFill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3428992" y="5786454"/>
            <a:ext cx="4214842" cy="57150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HARDWARE</a:t>
            </a:r>
            <a:endParaRPr lang="pt-BR" sz="2000" b="1" i="1" dirty="0"/>
          </a:p>
        </p:txBody>
      </p:sp>
      <p:sp>
        <p:nvSpPr>
          <p:cNvPr id="12" name="Fluxograma: Processo 11"/>
          <p:cNvSpPr/>
          <p:nvPr/>
        </p:nvSpPr>
        <p:spPr>
          <a:xfrm>
            <a:off x="3428992" y="5072074"/>
            <a:ext cx="4214842" cy="571504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>
                <a:solidFill>
                  <a:schemeClr val="tx1"/>
                </a:solidFill>
              </a:rPr>
              <a:t>BOOTLOADER</a:t>
            </a:r>
            <a:endParaRPr lang="pt-BR" sz="2000" b="1" i="1" dirty="0">
              <a:solidFill>
                <a:schemeClr val="tx1"/>
              </a:solidFill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428992" y="4357694"/>
            <a:ext cx="4214842" cy="57150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LINUX KERNEL</a:t>
            </a:r>
            <a:endParaRPr lang="pt-BR" sz="2000" b="1" i="1" dirty="0"/>
          </a:p>
        </p:txBody>
      </p:sp>
      <p:sp>
        <p:nvSpPr>
          <p:cNvPr id="14" name="Fluxograma: Processo 13"/>
          <p:cNvSpPr/>
          <p:nvPr/>
        </p:nvSpPr>
        <p:spPr>
          <a:xfrm>
            <a:off x="3428992" y="3643314"/>
            <a:ext cx="4214842" cy="57150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BIBLIOTECA C</a:t>
            </a:r>
            <a:endParaRPr lang="pt-BR" sz="2000" b="1" i="1" dirty="0"/>
          </a:p>
        </p:txBody>
      </p:sp>
      <p:sp>
        <p:nvSpPr>
          <p:cNvPr id="15" name="Fluxograma: Processo 14"/>
          <p:cNvSpPr/>
          <p:nvPr/>
        </p:nvSpPr>
        <p:spPr>
          <a:xfrm>
            <a:off x="3428992" y="3143248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16" name="Fluxograma: Processo 15"/>
          <p:cNvSpPr/>
          <p:nvPr/>
        </p:nvSpPr>
        <p:spPr>
          <a:xfrm>
            <a:off x="5214942" y="3143248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17" name="Fluxograma: Processo 16"/>
          <p:cNvSpPr/>
          <p:nvPr/>
        </p:nvSpPr>
        <p:spPr>
          <a:xfrm>
            <a:off x="3428992" y="2643182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18" name="Fluxograma: Processo 17"/>
          <p:cNvSpPr/>
          <p:nvPr/>
        </p:nvSpPr>
        <p:spPr>
          <a:xfrm>
            <a:off x="3428992" y="2143116"/>
            <a:ext cx="1571636" cy="35719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APLICAÇÃO</a:t>
            </a:r>
            <a:endParaRPr lang="pt-BR" sz="1600" b="1" i="1" dirty="0"/>
          </a:p>
        </p:txBody>
      </p:sp>
      <p:sp>
        <p:nvSpPr>
          <p:cNvPr id="19" name="Fluxograma: Processo 18"/>
          <p:cNvSpPr/>
          <p:nvPr/>
        </p:nvSpPr>
        <p:spPr>
          <a:xfrm>
            <a:off x="6072198" y="2143116"/>
            <a:ext cx="1571636" cy="35719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APLICAÇÃO</a:t>
            </a:r>
            <a:endParaRPr lang="pt-BR" sz="1600" b="1" i="1" dirty="0"/>
          </a:p>
        </p:txBody>
      </p:sp>
      <p:sp>
        <p:nvSpPr>
          <p:cNvPr id="20" name="Fluxograma: Processo 19"/>
          <p:cNvSpPr/>
          <p:nvPr/>
        </p:nvSpPr>
        <p:spPr>
          <a:xfrm>
            <a:off x="3214678" y="2000240"/>
            <a:ext cx="4857784" cy="45005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aks00-lego-t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586" y="5000636"/>
            <a:ext cx="1428736" cy="142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INTEGRANDO O SISTEMA</a:t>
            </a:r>
          </a:p>
          <a:p>
            <a:pPr marL="341313" lvl="1" indent="-341313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Até o presente momento, foram vistos um passo a passo de como desenvolver um sistema Linux Embarcado manualmente;</a:t>
            </a:r>
          </a:p>
          <a:p>
            <a:pPr marL="341313" lvl="1" indent="-341313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Na prática, não é preciso desenvolver um sistema Linux manualmente, pois é uma atividade trabalhosa, demorada e suscetível à erros;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Normalmente, são utilizadas duas soluções para trabalhar no desenvolvimento de sistemas com Linux Embarcado:</a:t>
            </a:r>
          </a:p>
          <a:p>
            <a:pPr lvl="2" indent="-457200" algn="just"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Usar uma distribuição Linux pronta.</a:t>
            </a:r>
          </a:p>
          <a:p>
            <a:pPr lvl="2" indent="-457200" algn="just"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Usar um sistema de “build” (build System)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DISTRIBUIÇÃO PRONTA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Vantagens do uso de uma distribuição pronta: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Simplicidade de uso.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Facilidade na instalação de novos pacotes.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desenvolvimento pronto e funcional.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Desvantagens do uso de uma distribuição pronta: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Falta de flexibilidade (compatibilidade com plataforma de hardware, mecanismo de inicialização, framework de desenvolvimento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Pode não estar otimizado para 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TARGET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consumindo recursos.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Normalmente 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é grande, ocupa muito espaço no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dispositivo de armazenamento.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Tempo de boot normalmente alto.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Difícil de levantar quais pacotes open-source são usados.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Requer tempo para customizar e deixar o sistema mais leve.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DISTRIBUIÇÃO PRONTA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Distribuições Comerciais – Linux Embarcado: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MontaVista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Timesys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River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Linux, etc.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Distribuições Abertas: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Emdebian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Tizen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Angstrom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Raspbian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BUILD SYSTEM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sistemas de build permitem gerar um sistema Linux completo do zero;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Automatiza o processo de geração dos diferentes componentes do sistema, incluindo: toolchain, bootloader, kernel, bibliotecas e aplicações;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Normalmente já possuí um conjunto grande de pacotes configurados para serem habilitados e utilizados pelo seu sistema;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 o trabalho de adicionar novos pacote se necessário;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Vantagens Build System: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Flexibilidade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 reproduzível, facilitando o trabalho de recompilação, correção de problemas e adição de novas funcionalidades;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Desvantagens Build System:</a:t>
            </a:r>
          </a:p>
          <a:p>
            <a:pPr marL="2170113" lvl="5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Curva de aprendizagem.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BUILD SYSTEM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Ferramentas de Desenvolvimento: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Desenvolvida pela comunidade;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PTXdist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Desenvolvida pela empresa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Pengutronix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LTIB – Desenvolvida principalmente pela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Freescale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(NXP);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OpenEmbedded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Mais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flex´vel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ao mesmo tempo complexa;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Yocto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Project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Poky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Mais novo e baseado no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OpenEmbedded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Comerciais: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MontaVista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WindRiver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Timesys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92971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BUILD SYSTEM - </a:t>
            </a:r>
            <a:r>
              <a:rPr lang="pt-BR" sz="2800" b="1" spc="-1" dirty="0" err="1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Buildroot</a:t>
            </a:r>
            <a:endParaRPr lang="pt-BR" sz="2800" b="1" spc="-1" dirty="0" smtClean="0">
              <a:solidFill>
                <a:srgbClr val="008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Possibilita geração de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Fácil de configurar: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Rápido e Compacto: Constrói um simples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em poucos minutos, com tamanho reduzido a partir de 2MB;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Milhares de aplicações e bibliotecas integradas. De utilitários básicos à bibliotecas avançadas como: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X.org,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Qt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Gtk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Webkit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Gstreamer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Diversas arquiteturas suportadas, inclusive ARM;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URL: http://buildroot.org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Logo_build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69" y="4731988"/>
            <a:ext cx="3251941" cy="162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17076</TotalTime>
  <Words>2282</Words>
  <Application>LibreOffice/5.1.6.2$Linux_X86_64 LibreOffice_project/10m0$Build-2</Application>
  <PresentationFormat>Apresentação na tela (4:3)</PresentationFormat>
  <Paragraphs>285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1576</cp:revision>
  <dcterms:created xsi:type="dcterms:W3CDTF">2010-05-23T11:28:12Z</dcterms:created>
  <dcterms:modified xsi:type="dcterms:W3CDTF">2017-12-08T20:34:42Z</dcterms:modified>
  <dc:language>pt-BR</dc:language>
</cp:coreProperties>
</file>