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EDE7-FEB4-4FDD-9125-688C1171A565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F-511E-46E6-B3D4-CFDF85F2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EDE7-FEB4-4FDD-9125-688C1171A565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F-511E-46E6-B3D4-CFDF85F2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2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EDE7-FEB4-4FDD-9125-688C1171A565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F-511E-46E6-B3D4-CFDF85F2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EDE7-FEB4-4FDD-9125-688C1171A565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F-511E-46E6-B3D4-CFDF85F2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4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EDE7-FEB4-4FDD-9125-688C1171A565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F-511E-46E6-B3D4-CFDF85F2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2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EDE7-FEB4-4FDD-9125-688C1171A565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F-511E-46E6-B3D4-CFDF85F2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4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EDE7-FEB4-4FDD-9125-688C1171A565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F-511E-46E6-B3D4-CFDF85F2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8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EDE7-FEB4-4FDD-9125-688C1171A565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F-511E-46E6-B3D4-CFDF85F2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EDE7-FEB4-4FDD-9125-688C1171A565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F-511E-46E6-B3D4-CFDF85F2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1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EDE7-FEB4-4FDD-9125-688C1171A565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F-511E-46E6-B3D4-CFDF85F2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EDE7-FEB4-4FDD-9125-688C1171A565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F-511E-46E6-B3D4-CFDF85F2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2EDE7-FEB4-4FDD-9125-688C1171A565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0002F-511E-46E6-B3D4-CFDF85F2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" t="27146" r="46986" b="6183"/>
          <a:stretch/>
        </p:blipFill>
        <p:spPr bwMode="auto">
          <a:xfrm>
            <a:off x="1731913" y="1419896"/>
            <a:ext cx="1933530" cy="2443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" t="26135" r="66924" b="44610"/>
          <a:stretch/>
        </p:blipFill>
        <p:spPr bwMode="auto">
          <a:xfrm>
            <a:off x="3814292" y="1378040"/>
            <a:ext cx="2434108" cy="2485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503053" y="1981200"/>
            <a:ext cx="459347" cy="13050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9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Michi</dc:creator>
  <cp:lastModifiedBy>Michi</cp:lastModifiedBy>
  <cp:revision>2</cp:revision>
  <dcterms:created xsi:type="dcterms:W3CDTF">2012-12-02T15:31:23Z</dcterms:created>
  <dcterms:modified xsi:type="dcterms:W3CDTF">2012-12-02T20:51:12Z</dcterms:modified>
</cp:coreProperties>
</file>