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0" autoAdjust="0"/>
  </p:normalViewPr>
  <p:slideViewPr>
    <p:cSldViewPr snapToGrid="0" snapToObjects="1">
      <p:cViewPr varScale="1">
        <p:scale>
          <a:sx n="91" d="100"/>
          <a:sy n="9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1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56786"/>
            <a:ext cx="60579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"Книга приказов"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Книга Приказов - это PyQT приложение для работы с приказами в удобном графическом интерфейсе.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299686" y="4983956"/>
            <a:ext cx="30784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ru-RU" sz="2187" b="1" dirty="0">
                <a:solidFill>
                  <a:srgbClr val="272525"/>
                </a:solidFill>
                <a:latin typeface="Montserrat" pitchFamily="34" charset="0"/>
              </a:rPr>
              <a:t>автор Фирсов Дмитрий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5" name="Text 2"/>
          <p:cNvSpPr/>
          <p:nvPr/>
        </p:nvSpPr>
        <p:spPr>
          <a:xfrm>
            <a:off x="1760220" y="3405704"/>
            <a:ext cx="11109960" cy="29866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Идея проекта: "Книга Приказов" разработана с целью упростить работу с приказами для различных организаций. Это графическое приложение на основе </a:t>
            </a:r>
            <a:r>
              <a:rPr lang="ru-RU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PyQT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предназначенное для удобной работы с приказами.</a:t>
            </a:r>
            <a:b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b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Задачи проекта: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Упростить создание, редактирование и удаление приказов.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Обеспечить возможность экспорта приказов в формат </a:t>
            </a:r>
            <a:r>
              <a:rPr lang="ru-RU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docx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Улучшить организацию приказов в базе данных "</a:t>
            </a:r>
            <a:r>
              <a:rPr lang="ru-RU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orders.db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".</a:t>
            </a:r>
            <a:endParaRPr lang="en-US" sz="17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ED547B62-96E6-B255-5391-98F72AD06078}"/>
              </a:ext>
            </a:extLst>
          </p:cNvPr>
          <p:cNvSpPr/>
          <p:nvPr/>
        </p:nvSpPr>
        <p:spPr>
          <a:xfrm>
            <a:off x="1760220" y="27113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Введение</a:t>
            </a:r>
            <a:endParaRPr lang="en-US" sz="437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-15141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05193" y="802600"/>
            <a:ext cx="5676900" cy="5923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64"/>
              </a:lnSpc>
              <a:buNone/>
            </a:pPr>
            <a:r>
              <a:rPr lang="en-US" sz="373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Описание реализации</a:t>
            </a:r>
            <a:endParaRPr lang="en-US" sz="3731" dirty="0"/>
          </a:p>
        </p:txBody>
      </p:sp>
      <p:sp>
        <p:nvSpPr>
          <p:cNvPr id="6" name="Shape 2"/>
          <p:cNvSpPr/>
          <p:nvPr/>
        </p:nvSpPr>
        <p:spPr>
          <a:xfrm>
            <a:off x="4646890" y="1679258"/>
            <a:ext cx="85249" cy="5747742"/>
          </a:xfrm>
          <a:prstGeom prst="rect">
            <a:avLst/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7" name="Shape 3"/>
          <p:cNvSpPr/>
          <p:nvPr/>
        </p:nvSpPr>
        <p:spPr>
          <a:xfrm>
            <a:off x="4902756" y="1997869"/>
            <a:ext cx="663416" cy="85249"/>
          </a:xfrm>
          <a:prstGeom prst="rect">
            <a:avLst/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8" name="Shape 4"/>
          <p:cNvSpPr/>
          <p:nvPr/>
        </p:nvSpPr>
        <p:spPr>
          <a:xfrm>
            <a:off x="4476274" y="1827371"/>
            <a:ext cx="426482" cy="426482"/>
          </a:xfrm>
          <a:prstGeom prst="roundRect">
            <a:avLst>
              <a:gd name="adj" fmla="val 26668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9" name="Text 5"/>
          <p:cNvSpPr/>
          <p:nvPr/>
        </p:nvSpPr>
        <p:spPr>
          <a:xfrm>
            <a:off x="4639985" y="1862852"/>
            <a:ext cx="99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239" dirty="0"/>
          </a:p>
        </p:txBody>
      </p:sp>
      <p:sp>
        <p:nvSpPr>
          <p:cNvPr id="10" name="Text 6"/>
          <p:cNvSpPr/>
          <p:nvPr/>
        </p:nvSpPr>
        <p:spPr>
          <a:xfrm>
            <a:off x="5732026" y="1868805"/>
            <a:ext cx="2887980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Структура приложения</a:t>
            </a:r>
            <a:endParaRPr lang="en-US" sz="1866" dirty="0"/>
          </a:p>
        </p:txBody>
      </p:sp>
      <p:sp>
        <p:nvSpPr>
          <p:cNvPr id="11" name="Text 7"/>
          <p:cNvSpPr/>
          <p:nvPr/>
        </p:nvSpPr>
        <p:spPr>
          <a:xfrm>
            <a:off x="5732026" y="2354461"/>
            <a:ext cx="8150781" cy="909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Главное окно, окно добавления приказов, окно редактирования приказов.</a:t>
            </a:r>
            <a:endParaRPr lang="en-US" sz="1493" dirty="0"/>
          </a:p>
        </p:txBody>
      </p:sp>
      <p:sp>
        <p:nvSpPr>
          <p:cNvPr id="12" name="Shape 8"/>
          <p:cNvSpPr/>
          <p:nvPr/>
        </p:nvSpPr>
        <p:spPr>
          <a:xfrm>
            <a:off x="4902756" y="3961924"/>
            <a:ext cx="663416" cy="85249"/>
          </a:xfrm>
          <a:prstGeom prst="rect">
            <a:avLst/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3" name="Shape 9"/>
          <p:cNvSpPr/>
          <p:nvPr/>
        </p:nvSpPr>
        <p:spPr>
          <a:xfrm>
            <a:off x="4476274" y="3791426"/>
            <a:ext cx="426482" cy="426482"/>
          </a:xfrm>
          <a:prstGeom prst="roundRect">
            <a:avLst>
              <a:gd name="adj" fmla="val 26668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4" name="Text 10"/>
          <p:cNvSpPr/>
          <p:nvPr/>
        </p:nvSpPr>
        <p:spPr>
          <a:xfrm>
            <a:off x="4609505" y="3826907"/>
            <a:ext cx="1600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239" dirty="0"/>
          </a:p>
        </p:txBody>
      </p:sp>
      <p:sp>
        <p:nvSpPr>
          <p:cNvPr id="15" name="Text 11"/>
          <p:cNvSpPr/>
          <p:nvPr/>
        </p:nvSpPr>
        <p:spPr>
          <a:xfrm>
            <a:off x="5732026" y="3832860"/>
            <a:ext cx="3230880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Особенности приложения</a:t>
            </a:r>
            <a:endParaRPr lang="en-US" sz="1866" dirty="0"/>
          </a:p>
        </p:txBody>
      </p:sp>
      <p:sp>
        <p:nvSpPr>
          <p:cNvPr id="16" name="Text 12"/>
          <p:cNvSpPr/>
          <p:nvPr/>
        </p:nvSpPr>
        <p:spPr>
          <a:xfrm>
            <a:off x="5732026" y="4318516"/>
            <a:ext cx="8150781" cy="1213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Интуитивно понятный графический интерфейс.</a:t>
            </a:r>
          </a:p>
          <a:p>
            <a:pPr marL="0" indent="0" algn="l">
              <a:lnSpc>
                <a:spcPts val="2388"/>
              </a:lnSpc>
              <a:buNone/>
            </a:pP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Возможность работы с базой данных "</a:t>
            </a:r>
            <a:r>
              <a:rPr lang="ru-RU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orders.db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" для хранения приказов.</a:t>
            </a:r>
          </a:p>
          <a:p>
            <a:pPr marL="0" indent="0" algn="l">
              <a:lnSpc>
                <a:spcPts val="2388"/>
              </a:lnSpc>
              <a:buNone/>
            </a:pP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Поддержка операций создания, редактирования и удаления приказов.</a:t>
            </a:r>
          </a:p>
          <a:p>
            <a:pPr marL="0" indent="0" algn="l">
              <a:lnSpc>
                <a:spcPts val="2388"/>
              </a:lnSpc>
              <a:buNone/>
            </a:pP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Экспорт приказов в формат </a:t>
            </a:r>
            <a:r>
              <a:rPr lang="ru-RU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docx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493" dirty="0"/>
          </a:p>
        </p:txBody>
      </p:sp>
      <p:sp>
        <p:nvSpPr>
          <p:cNvPr id="17" name="Shape 13"/>
          <p:cNvSpPr/>
          <p:nvPr/>
        </p:nvSpPr>
        <p:spPr>
          <a:xfrm>
            <a:off x="4902756" y="6229231"/>
            <a:ext cx="663416" cy="85249"/>
          </a:xfrm>
          <a:prstGeom prst="rect">
            <a:avLst/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8" name="Shape 14"/>
          <p:cNvSpPr/>
          <p:nvPr/>
        </p:nvSpPr>
        <p:spPr>
          <a:xfrm>
            <a:off x="4476274" y="6058733"/>
            <a:ext cx="426482" cy="426482"/>
          </a:xfrm>
          <a:prstGeom prst="roundRect">
            <a:avLst>
              <a:gd name="adj" fmla="val 26668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9" name="Text 15"/>
          <p:cNvSpPr/>
          <p:nvPr/>
        </p:nvSpPr>
        <p:spPr>
          <a:xfrm>
            <a:off x="4613315" y="6094214"/>
            <a:ext cx="1524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239" dirty="0"/>
          </a:p>
        </p:txBody>
      </p:sp>
      <p:sp>
        <p:nvSpPr>
          <p:cNvPr id="20" name="Text 16"/>
          <p:cNvSpPr/>
          <p:nvPr/>
        </p:nvSpPr>
        <p:spPr>
          <a:xfrm>
            <a:off x="5732026" y="6100167"/>
            <a:ext cx="1895475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Технологии</a:t>
            </a:r>
            <a:endParaRPr lang="en-US" sz="1866" dirty="0"/>
          </a:p>
        </p:txBody>
      </p:sp>
      <p:sp>
        <p:nvSpPr>
          <p:cNvPr id="21" name="Text 17"/>
          <p:cNvSpPr/>
          <p:nvPr/>
        </p:nvSpPr>
        <p:spPr>
          <a:xfrm>
            <a:off x="5732026" y="6585823"/>
            <a:ext cx="8150781" cy="606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разработке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проекта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использовал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Python,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фреймворк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PyQT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создания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графического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интерфейса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библиотеку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docx-template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для экспорта в 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docx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а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также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SQLite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хранения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и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обработки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данных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49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7840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1760220" y="1811655"/>
            <a:ext cx="3555206" cy="5633918"/>
          </a:xfrm>
          <a:prstGeom prst="roundRect">
            <a:avLst>
              <a:gd name="adj" fmla="val 3750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8" name="Text 4"/>
          <p:cNvSpPr/>
          <p:nvPr/>
        </p:nvSpPr>
        <p:spPr>
          <a:xfrm>
            <a:off x="1982391" y="2033826"/>
            <a:ext cx="2667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Выводы по работе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982391" y="2603183"/>
            <a:ext cx="3110865" cy="4620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Разработка Книги Приказов </a:t>
            </a:r>
            <a:r>
              <a:rPr lang="en-US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позволила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мне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погрузиться в мир создания пользовательских приложений и узнать о тонкостях работы с базами данных. Мы получили ценный опыт и навыки в области разработки программного обеспечения.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37597" y="1811655"/>
            <a:ext cx="3555206" cy="5633918"/>
          </a:xfrm>
          <a:prstGeom prst="roundRect">
            <a:avLst>
              <a:gd name="adj" fmla="val 3750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1" name="Text 7"/>
          <p:cNvSpPr/>
          <p:nvPr/>
        </p:nvSpPr>
        <p:spPr>
          <a:xfrm>
            <a:off x="5759768" y="2033826"/>
            <a:ext cx="31108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Возможности для доработки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759768" y="2950369"/>
            <a:ext cx="31108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будущем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планирую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расширять функциональность Книги Приказов, добавлять </a:t>
            </a:r>
            <a:r>
              <a:rPr lang="en-US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новые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возможности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314974" y="1811655"/>
            <a:ext cx="3555206" cy="5633918"/>
          </a:xfrm>
          <a:prstGeom prst="roundRect">
            <a:avLst>
              <a:gd name="adj" fmla="val 3750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4" name="Text 10"/>
          <p:cNvSpPr/>
          <p:nvPr/>
        </p:nvSpPr>
        <p:spPr>
          <a:xfrm>
            <a:off x="9537144" y="2033826"/>
            <a:ext cx="2636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Развитие проекта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537144" y="2603183"/>
            <a:ext cx="3110865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верю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что Книга Приказов может стать полезным инструментом для многих организаций,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поэтому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планирую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активно продвигать и продолжать развивать проект в будущем.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256</Words>
  <Application>Microsoft Office PowerPoint</Application>
  <PresentationFormat>Произвольный</PresentationFormat>
  <Paragraphs>32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Barlow</vt:lpstr>
      <vt:lpstr>Calibri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Фирсов</cp:lastModifiedBy>
  <cp:revision>2</cp:revision>
  <dcterms:created xsi:type="dcterms:W3CDTF">2023-11-03T18:00:30Z</dcterms:created>
  <dcterms:modified xsi:type="dcterms:W3CDTF">2023-11-03T18:20:16Z</dcterms:modified>
</cp:coreProperties>
</file>